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323" r:id="rId6"/>
    <p:sldId id="310" r:id="rId7"/>
    <p:sldId id="307" r:id="rId8"/>
    <p:sldId id="316" r:id="rId9"/>
    <p:sldId id="317" r:id="rId10"/>
    <p:sldId id="318" r:id="rId11"/>
    <p:sldId id="320" r:id="rId12"/>
    <p:sldId id="321" r:id="rId13"/>
    <p:sldId id="322" r:id="rId14"/>
    <p:sldId id="306" r:id="rId15"/>
    <p:sldId id="319" r:id="rId16"/>
    <p:sldId id="305" r:id="rId17"/>
    <p:sldId id="302" r:id="rId18"/>
    <p:sldId id="326" r:id="rId19"/>
    <p:sldId id="291" r:id="rId20"/>
    <p:sldId id="330" r:id="rId21"/>
    <p:sldId id="33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82D8"/>
    <a:srgbClr val="F739C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21CEB0-E441-4EB3-89C9-07A5CDA96CA5}" type="datetimeFigureOut">
              <a:rPr lang="en-US" smtClean="0"/>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E5D47-DFBE-4B8D-868D-1DCB827B7F94}" type="slidenum">
              <a:rPr lang="en-US" smtClean="0"/>
              <a:t>‹#›</a:t>
            </a:fld>
            <a:endParaRPr lang="en-US"/>
          </a:p>
        </p:txBody>
      </p:sp>
    </p:spTree>
    <p:extLst>
      <p:ext uri="{BB962C8B-B14F-4D97-AF65-F5344CB8AC3E}">
        <p14:creationId xmlns:p14="http://schemas.microsoft.com/office/powerpoint/2010/main" val="2468163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21CEB0-E441-4EB3-89C9-07A5CDA96CA5}" type="datetimeFigureOut">
              <a:rPr lang="en-US" smtClean="0"/>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E5D47-DFBE-4B8D-868D-1DCB827B7F94}" type="slidenum">
              <a:rPr lang="en-US" smtClean="0"/>
              <a:t>‹#›</a:t>
            </a:fld>
            <a:endParaRPr lang="en-US"/>
          </a:p>
        </p:txBody>
      </p:sp>
    </p:spTree>
    <p:extLst>
      <p:ext uri="{BB962C8B-B14F-4D97-AF65-F5344CB8AC3E}">
        <p14:creationId xmlns:p14="http://schemas.microsoft.com/office/powerpoint/2010/main" val="4272333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21CEB0-E441-4EB3-89C9-07A5CDA96CA5}" type="datetimeFigureOut">
              <a:rPr lang="en-US" smtClean="0"/>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E5D47-DFBE-4B8D-868D-1DCB827B7F94}" type="slidenum">
              <a:rPr lang="en-US" smtClean="0"/>
              <a:t>‹#›</a:t>
            </a:fld>
            <a:endParaRPr lang="en-US"/>
          </a:p>
        </p:txBody>
      </p:sp>
    </p:spTree>
    <p:extLst>
      <p:ext uri="{BB962C8B-B14F-4D97-AF65-F5344CB8AC3E}">
        <p14:creationId xmlns:p14="http://schemas.microsoft.com/office/powerpoint/2010/main" val="3159935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21CEB0-E441-4EB3-89C9-07A5CDA96CA5}" type="datetimeFigureOut">
              <a:rPr lang="en-US" smtClean="0"/>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E5D47-DFBE-4B8D-868D-1DCB827B7F94}" type="slidenum">
              <a:rPr lang="en-US" smtClean="0"/>
              <a:t>‹#›</a:t>
            </a:fld>
            <a:endParaRPr lang="en-US"/>
          </a:p>
        </p:txBody>
      </p:sp>
    </p:spTree>
    <p:extLst>
      <p:ext uri="{BB962C8B-B14F-4D97-AF65-F5344CB8AC3E}">
        <p14:creationId xmlns:p14="http://schemas.microsoft.com/office/powerpoint/2010/main" val="286645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21CEB0-E441-4EB3-89C9-07A5CDA96CA5}" type="datetimeFigureOut">
              <a:rPr lang="en-US" smtClean="0"/>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E5D47-DFBE-4B8D-868D-1DCB827B7F94}" type="slidenum">
              <a:rPr lang="en-US" smtClean="0"/>
              <a:t>‹#›</a:t>
            </a:fld>
            <a:endParaRPr lang="en-US"/>
          </a:p>
        </p:txBody>
      </p:sp>
    </p:spTree>
    <p:extLst>
      <p:ext uri="{BB962C8B-B14F-4D97-AF65-F5344CB8AC3E}">
        <p14:creationId xmlns:p14="http://schemas.microsoft.com/office/powerpoint/2010/main" val="256580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21CEB0-E441-4EB3-89C9-07A5CDA96CA5}" type="datetimeFigureOut">
              <a:rPr lang="en-US" smtClean="0"/>
              <a:t>6/14/2020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E5D47-DFBE-4B8D-868D-1DCB827B7F94}" type="slidenum">
              <a:rPr lang="en-US" smtClean="0"/>
              <a:t>‹#›</a:t>
            </a:fld>
            <a:endParaRPr lang="en-US"/>
          </a:p>
        </p:txBody>
      </p:sp>
    </p:spTree>
    <p:extLst>
      <p:ext uri="{BB962C8B-B14F-4D97-AF65-F5344CB8AC3E}">
        <p14:creationId xmlns:p14="http://schemas.microsoft.com/office/powerpoint/2010/main" val="1723462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21CEB0-E441-4EB3-89C9-07A5CDA96CA5}" type="datetimeFigureOut">
              <a:rPr lang="en-US" smtClean="0"/>
              <a:t>6/14/2020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4E5D47-DFBE-4B8D-868D-1DCB827B7F94}" type="slidenum">
              <a:rPr lang="en-US" smtClean="0"/>
              <a:t>‹#›</a:t>
            </a:fld>
            <a:endParaRPr lang="en-US"/>
          </a:p>
        </p:txBody>
      </p:sp>
    </p:spTree>
    <p:extLst>
      <p:ext uri="{BB962C8B-B14F-4D97-AF65-F5344CB8AC3E}">
        <p14:creationId xmlns:p14="http://schemas.microsoft.com/office/powerpoint/2010/main" val="1406651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21CEB0-E441-4EB3-89C9-07A5CDA96CA5}" type="datetimeFigureOut">
              <a:rPr lang="en-US" smtClean="0"/>
              <a:t>6/14/2020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4E5D47-DFBE-4B8D-868D-1DCB827B7F94}" type="slidenum">
              <a:rPr lang="en-US" smtClean="0"/>
              <a:t>‹#›</a:t>
            </a:fld>
            <a:endParaRPr lang="en-US"/>
          </a:p>
        </p:txBody>
      </p:sp>
    </p:spTree>
    <p:extLst>
      <p:ext uri="{BB962C8B-B14F-4D97-AF65-F5344CB8AC3E}">
        <p14:creationId xmlns:p14="http://schemas.microsoft.com/office/powerpoint/2010/main" val="1278112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1CEB0-E441-4EB3-89C9-07A5CDA96CA5}" type="datetimeFigureOut">
              <a:rPr lang="en-US" smtClean="0"/>
              <a:t>6/14/2020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4E5D47-DFBE-4B8D-868D-1DCB827B7F94}" type="slidenum">
              <a:rPr lang="en-US" smtClean="0"/>
              <a:t>‹#›</a:t>
            </a:fld>
            <a:endParaRPr lang="en-US"/>
          </a:p>
        </p:txBody>
      </p:sp>
    </p:spTree>
    <p:extLst>
      <p:ext uri="{BB962C8B-B14F-4D97-AF65-F5344CB8AC3E}">
        <p14:creationId xmlns:p14="http://schemas.microsoft.com/office/powerpoint/2010/main" val="418938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21CEB0-E441-4EB3-89C9-07A5CDA96CA5}" type="datetimeFigureOut">
              <a:rPr lang="en-US" smtClean="0"/>
              <a:t>6/14/2020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E5D47-DFBE-4B8D-868D-1DCB827B7F94}" type="slidenum">
              <a:rPr lang="en-US" smtClean="0"/>
              <a:t>‹#›</a:t>
            </a:fld>
            <a:endParaRPr lang="en-US"/>
          </a:p>
        </p:txBody>
      </p:sp>
    </p:spTree>
    <p:extLst>
      <p:ext uri="{BB962C8B-B14F-4D97-AF65-F5344CB8AC3E}">
        <p14:creationId xmlns:p14="http://schemas.microsoft.com/office/powerpoint/2010/main" val="3519181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21CEB0-E441-4EB3-89C9-07A5CDA96CA5}" type="datetimeFigureOut">
              <a:rPr lang="en-US" smtClean="0"/>
              <a:t>6/14/2020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E5D47-DFBE-4B8D-868D-1DCB827B7F94}" type="slidenum">
              <a:rPr lang="en-US" smtClean="0"/>
              <a:t>‹#›</a:t>
            </a:fld>
            <a:endParaRPr lang="en-US"/>
          </a:p>
        </p:txBody>
      </p:sp>
    </p:spTree>
    <p:extLst>
      <p:ext uri="{BB962C8B-B14F-4D97-AF65-F5344CB8AC3E}">
        <p14:creationId xmlns:p14="http://schemas.microsoft.com/office/powerpoint/2010/main" val="2480155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1CEB0-E441-4EB3-89C9-07A5CDA96CA5}" type="datetimeFigureOut">
              <a:rPr lang="en-US" smtClean="0"/>
              <a:t>6/14/2020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E5D47-DFBE-4B8D-868D-1DCB827B7F94}" type="slidenum">
              <a:rPr lang="en-US" smtClean="0"/>
              <a:t>‹#›</a:t>
            </a:fld>
            <a:endParaRPr lang="en-US"/>
          </a:p>
        </p:txBody>
      </p:sp>
    </p:spTree>
    <p:extLst>
      <p:ext uri="{BB962C8B-B14F-4D97-AF65-F5344CB8AC3E}">
        <p14:creationId xmlns:p14="http://schemas.microsoft.com/office/powerpoint/2010/main" val="3928559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tmp"/><Relationship Id="rId7" Type="http://schemas.openxmlformats.org/officeDocument/2006/relationships/image" Target="../media/image19.tmp"/><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8.tmp"/><Relationship Id="rId5" Type="http://schemas.openxmlformats.org/officeDocument/2006/relationships/image" Target="../media/image17.gif"/><Relationship Id="rId4" Type="http://schemas.openxmlformats.org/officeDocument/2006/relationships/image" Target="../media/image16.gif"/></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0244"/>
          </a:xfrm>
          <a:prstGeom prst="frame">
            <a:avLst>
              <a:gd name="adj1" fmla="val 1742"/>
            </a:avLst>
          </a:prstGeom>
          <a:ln w="6350"/>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5" descr="D:\download-before\Flower\33.jpg"/>
          <p:cNvPicPr>
            <a:picLocks noChangeAspect="1" noChangeArrowheads="1"/>
          </p:cNvPicPr>
          <p:nvPr/>
        </p:nvPicPr>
        <p:blipFill>
          <a:blip r:embed="rId2"/>
          <a:srcRect/>
          <a:stretch>
            <a:fillRect/>
          </a:stretch>
        </p:blipFill>
        <p:spPr bwMode="auto">
          <a:xfrm>
            <a:off x="119418" y="4764348"/>
            <a:ext cx="2343150" cy="1952625"/>
          </a:xfrm>
          <a:prstGeom prst="rect">
            <a:avLst/>
          </a:prstGeom>
          <a:noFill/>
        </p:spPr>
      </p:pic>
      <p:pic>
        <p:nvPicPr>
          <p:cNvPr id="5" name="Picture 5" descr="D:\download-before\Flower\33.jpg"/>
          <p:cNvPicPr>
            <a:picLocks noChangeAspect="1" noChangeArrowheads="1"/>
          </p:cNvPicPr>
          <p:nvPr/>
        </p:nvPicPr>
        <p:blipFill>
          <a:blip r:embed="rId2"/>
          <a:srcRect/>
          <a:stretch>
            <a:fillRect/>
          </a:stretch>
        </p:blipFill>
        <p:spPr bwMode="auto">
          <a:xfrm rot="10800000">
            <a:off x="9733555" y="126316"/>
            <a:ext cx="2343150" cy="1952625"/>
          </a:xfrm>
          <a:prstGeom prst="rect">
            <a:avLst/>
          </a:prstGeom>
          <a:noFill/>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610" y="109458"/>
            <a:ext cx="6479960" cy="6590658"/>
          </a:xfrm>
          <a:prstGeom prst="rect">
            <a:avLst/>
          </a:prstGeom>
        </p:spPr>
      </p:pic>
      <p:sp>
        <p:nvSpPr>
          <p:cNvPr id="7" name="TextBox 6"/>
          <p:cNvSpPr txBox="1"/>
          <p:nvPr/>
        </p:nvSpPr>
        <p:spPr>
          <a:xfrm rot="20017905">
            <a:off x="5429779" y="3353803"/>
            <a:ext cx="6317079" cy="2221578"/>
          </a:xfrm>
          <a:prstGeom prst="rect">
            <a:avLst/>
          </a:prstGeom>
          <a:noFill/>
        </p:spPr>
        <p:txBody>
          <a:bodyPr wrap="square" rtlCol="0">
            <a:prstTxWarp prst="textCurveUp">
              <a:avLst>
                <a:gd name="adj" fmla="val 56338"/>
              </a:avLst>
            </a:prstTxWarp>
            <a:spAutoFit/>
          </a:bodyPr>
          <a:lstStyle/>
          <a:p>
            <a:r>
              <a:rPr lang="en-US" sz="8000" b="1" dirty="0" smtClean="0">
                <a:ln w="12700">
                  <a:solidFill>
                    <a:schemeClr val="tx1"/>
                  </a:solidFill>
                  <a:prstDash val="solid"/>
                </a:ln>
                <a:solidFill>
                  <a:srgbClr val="C00000"/>
                </a:solidFill>
                <a:effectLst>
                  <a:outerShdw blurRad="41275" dist="20320" dir="1800000" algn="tl" rotWithShape="0">
                    <a:srgbClr val="000000">
                      <a:alpha val="40000"/>
                    </a:srgbClr>
                  </a:outerShdw>
                </a:effectLst>
              </a:rPr>
              <a:t>Welcome</a:t>
            </a:r>
            <a:endParaRPr lang="en-US" sz="8000" b="1" dirty="0">
              <a:ln w="12700">
                <a:solidFill>
                  <a:schemeClr val="tx1"/>
                </a:solidFill>
                <a:prstDash val="solid"/>
              </a:ln>
              <a:solidFill>
                <a:srgbClr val="C00000"/>
              </a:solidFill>
              <a:effectLst>
                <a:outerShdw blurRad="41275" dist="20320" dir="1800000" algn="tl" rotWithShape="0">
                  <a:srgbClr val="000000">
                    <a:alpha val="40000"/>
                  </a:srgbClr>
                </a:outerShdw>
              </a:effectLst>
            </a:endParaRPr>
          </a:p>
        </p:txBody>
      </p:sp>
      <p:pic>
        <p:nvPicPr>
          <p:cNvPr id="8" name="Picture 2" descr="E:\ANIMATION-1\b216.gif"/>
          <p:cNvPicPr>
            <a:picLocks noChangeAspect="1" noChangeArrowheads="1" noCrop="1"/>
          </p:cNvPicPr>
          <p:nvPr/>
        </p:nvPicPr>
        <p:blipFill>
          <a:blip r:embed="rId4"/>
          <a:srcRect/>
          <a:stretch>
            <a:fillRect/>
          </a:stretch>
        </p:blipFill>
        <p:spPr bwMode="auto">
          <a:xfrm>
            <a:off x="6272645" y="2389494"/>
            <a:ext cx="1447800" cy="1447800"/>
          </a:xfrm>
          <a:prstGeom prst="rect">
            <a:avLst/>
          </a:prstGeom>
          <a:noFill/>
        </p:spPr>
      </p:pic>
      <p:pic>
        <p:nvPicPr>
          <p:cNvPr id="9" name="Picture 2" descr="E:\ANIMATION-1\b216.gif"/>
          <p:cNvPicPr>
            <a:picLocks noChangeAspect="1" noChangeArrowheads="1" noCrop="1"/>
          </p:cNvPicPr>
          <p:nvPr/>
        </p:nvPicPr>
        <p:blipFill>
          <a:blip r:embed="rId4"/>
          <a:srcRect/>
          <a:stretch>
            <a:fillRect/>
          </a:stretch>
        </p:blipFill>
        <p:spPr bwMode="auto">
          <a:xfrm flipH="1">
            <a:off x="876680" y="1977322"/>
            <a:ext cx="1524000" cy="1447800"/>
          </a:xfrm>
          <a:prstGeom prst="rect">
            <a:avLst/>
          </a:prstGeom>
          <a:noFill/>
        </p:spPr>
      </p:pic>
      <p:pic>
        <p:nvPicPr>
          <p:cNvPr id="10" name="Picture 2" descr="E:\ANIMATION-1\b216.gif"/>
          <p:cNvPicPr>
            <a:picLocks noChangeAspect="1" noChangeArrowheads="1" noCrop="1"/>
          </p:cNvPicPr>
          <p:nvPr/>
        </p:nvPicPr>
        <p:blipFill>
          <a:blip r:embed="rId4">
            <a:duotone>
              <a:prstClr val="black"/>
              <a:schemeClr val="accent2">
                <a:tint val="45000"/>
                <a:satMod val="400000"/>
              </a:schemeClr>
            </a:duotone>
          </a:blip>
          <a:srcRect/>
          <a:stretch>
            <a:fillRect/>
          </a:stretch>
        </p:blipFill>
        <p:spPr bwMode="auto">
          <a:xfrm>
            <a:off x="4824845" y="422149"/>
            <a:ext cx="1447800" cy="1447800"/>
          </a:xfrm>
          <a:prstGeom prst="rect">
            <a:avLst/>
          </a:prstGeom>
          <a:noFill/>
        </p:spPr>
      </p:pic>
      <p:pic>
        <p:nvPicPr>
          <p:cNvPr id="11" name="Picture 2" descr="E:\ANIMATION-1\b216.gif"/>
          <p:cNvPicPr>
            <a:picLocks noChangeAspect="1" noChangeArrowheads="1" noCrop="1"/>
          </p:cNvPicPr>
          <p:nvPr/>
        </p:nvPicPr>
        <p:blipFill>
          <a:blip r:embed="rId4">
            <a:duotone>
              <a:prstClr val="black"/>
              <a:schemeClr val="tx2">
                <a:tint val="45000"/>
                <a:satMod val="400000"/>
              </a:schemeClr>
            </a:duotone>
          </a:blip>
          <a:srcRect/>
          <a:stretch>
            <a:fillRect/>
          </a:stretch>
        </p:blipFill>
        <p:spPr bwMode="auto">
          <a:xfrm>
            <a:off x="3406615" y="1146049"/>
            <a:ext cx="1447800" cy="1447800"/>
          </a:xfrm>
          <a:prstGeom prst="rect">
            <a:avLst/>
          </a:prstGeom>
          <a:noFill/>
        </p:spPr>
      </p:pic>
    </p:spTree>
    <p:extLst>
      <p:ext uri="{BB962C8B-B14F-4D97-AF65-F5344CB8AC3E}">
        <p14:creationId xmlns:p14="http://schemas.microsoft.com/office/powerpoint/2010/main" val="3595178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D:\download-before\Flower\33.jpg"/>
          <p:cNvPicPr>
            <a:picLocks noChangeAspect="1" noChangeArrowheads="1"/>
          </p:cNvPicPr>
          <p:nvPr/>
        </p:nvPicPr>
        <p:blipFill>
          <a:blip r:embed="rId2"/>
          <a:srcRect/>
          <a:stretch>
            <a:fillRect/>
          </a:stretch>
        </p:blipFill>
        <p:spPr bwMode="auto">
          <a:xfrm>
            <a:off x="2521" y="4905375"/>
            <a:ext cx="2343150" cy="1952625"/>
          </a:xfrm>
          <a:prstGeom prst="rect">
            <a:avLst/>
          </a:prstGeom>
          <a:noFill/>
        </p:spPr>
      </p:pic>
      <p:pic>
        <p:nvPicPr>
          <p:cNvPr id="9" name="Picture 5" descr="D:\download-before\Flower\33.jpg"/>
          <p:cNvPicPr>
            <a:picLocks noChangeAspect="1" noChangeArrowheads="1"/>
          </p:cNvPicPr>
          <p:nvPr/>
        </p:nvPicPr>
        <p:blipFill>
          <a:blip r:embed="rId2"/>
          <a:srcRect/>
          <a:stretch>
            <a:fillRect/>
          </a:stretch>
        </p:blipFill>
        <p:spPr bwMode="auto">
          <a:xfrm rot="10800000">
            <a:off x="9828926" y="10243"/>
            <a:ext cx="2343150" cy="1952625"/>
          </a:xfrm>
          <a:prstGeom prst="rect">
            <a:avLst/>
          </a:prstGeom>
          <a:noFill/>
        </p:spPr>
      </p:pic>
      <p:pic>
        <p:nvPicPr>
          <p:cNvPr id="11" name="Picture 5" descr="D:\download-before\Flower\33.jpg"/>
          <p:cNvPicPr>
            <a:picLocks noChangeAspect="1" noChangeArrowheads="1"/>
          </p:cNvPicPr>
          <p:nvPr/>
        </p:nvPicPr>
        <p:blipFill>
          <a:blip r:embed="rId2"/>
          <a:srcRect/>
          <a:stretch>
            <a:fillRect/>
          </a:stretch>
        </p:blipFill>
        <p:spPr bwMode="auto">
          <a:xfrm rot="16200000">
            <a:off x="10051899" y="4682402"/>
            <a:ext cx="2343150" cy="1952625"/>
          </a:xfrm>
          <a:prstGeom prst="rect">
            <a:avLst/>
          </a:prstGeom>
          <a:noFill/>
        </p:spPr>
      </p:pic>
      <p:pic>
        <p:nvPicPr>
          <p:cNvPr id="12" name="Picture 5" descr="D:\download-before\Flower\33.jpg"/>
          <p:cNvPicPr>
            <a:picLocks noChangeAspect="1" noChangeArrowheads="1"/>
          </p:cNvPicPr>
          <p:nvPr/>
        </p:nvPicPr>
        <p:blipFill>
          <a:blip r:embed="rId2"/>
          <a:srcRect/>
          <a:stretch>
            <a:fillRect/>
          </a:stretch>
        </p:blipFill>
        <p:spPr bwMode="auto">
          <a:xfrm rot="5400000">
            <a:off x="-178888" y="150084"/>
            <a:ext cx="2343150" cy="1952625"/>
          </a:xfrm>
          <a:prstGeom prst="rect">
            <a:avLst/>
          </a:prstGeom>
          <a:noFill/>
        </p:spPr>
      </p:pic>
      <p:grpSp>
        <p:nvGrpSpPr>
          <p:cNvPr id="3" name="Group 2"/>
          <p:cNvGrpSpPr/>
          <p:nvPr/>
        </p:nvGrpSpPr>
        <p:grpSpPr>
          <a:xfrm>
            <a:off x="1941289" y="10241"/>
            <a:ext cx="8305872" cy="4251694"/>
            <a:chOff x="1941289" y="10241"/>
            <a:chExt cx="8305872" cy="4251694"/>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9000" y="10241"/>
              <a:ext cx="8278161" cy="3973871"/>
            </a:xfrm>
            <a:prstGeom prst="rect">
              <a:avLst/>
            </a:prstGeom>
          </p:spPr>
        </p:pic>
        <p:pic>
          <p:nvPicPr>
            <p:cNvPr id="15" name="Picture 14"/>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38557"/>
            <a:stretch/>
          </p:blipFill>
          <p:spPr>
            <a:xfrm flipH="1">
              <a:off x="1941289" y="42305"/>
              <a:ext cx="4598055" cy="4219630"/>
            </a:xfrm>
            <a:prstGeom prst="rect">
              <a:avLst/>
            </a:prstGeom>
          </p:spPr>
        </p:pic>
      </p:grpSp>
      <p:sp>
        <p:nvSpPr>
          <p:cNvPr id="16" name="TextBox 15"/>
          <p:cNvSpPr txBox="1"/>
          <p:nvPr/>
        </p:nvSpPr>
        <p:spPr>
          <a:xfrm>
            <a:off x="1149927" y="3898398"/>
            <a:ext cx="10002982" cy="2585323"/>
          </a:xfrm>
          <a:prstGeom prst="rect">
            <a:avLst/>
          </a:prstGeom>
          <a:noFill/>
          <a:ln w="38100">
            <a:noFill/>
          </a:ln>
        </p:spPr>
        <p:txBody>
          <a:bodyPr wrap="square" rtlCol="0">
            <a:spAutoFit/>
          </a:bodyPr>
          <a:lstStyle/>
          <a:p>
            <a:pPr algn="just"/>
            <a:r>
              <a:rPr lang="bn-BD" sz="5400" dirty="0" smtClean="0">
                <a:latin typeface="Times New Roman" panose="02020603050405020304" pitchFamily="18" charset="0"/>
                <a:cs typeface="Times New Roman" panose="02020603050405020304" pitchFamily="18" charset="0"/>
              </a:rPr>
              <a:t>The </a:t>
            </a:r>
            <a:r>
              <a:rPr lang="bn-BD" sz="5400" dirty="0">
                <a:latin typeface="Times New Roman" panose="02020603050405020304" pitchFamily="18" charset="0"/>
                <a:cs typeface="Times New Roman" panose="02020603050405020304" pitchFamily="18" charset="0"/>
              </a:rPr>
              <a:t>tortoise walked steadily, on and on. He didn’t stop. Soon, he passed the sleeping hare</a:t>
            </a:r>
            <a:r>
              <a:rPr lang="bn-BD" sz="5400" dirty="0" smtClean="0">
                <a:latin typeface="Times New Roman" panose="02020603050405020304" pitchFamily="18" charset="0"/>
                <a:cs typeface="Times New Roman" panose="02020603050405020304" pitchFamily="18" charset="0"/>
              </a:rPr>
              <a:t>.</a:t>
            </a:r>
            <a:endParaRPr lang="bn-BD"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97328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831" y="-26081"/>
            <a:ext cx="12220191" cy="6909306"/>
            <a:chOff x="-46831" y="-26081"/>
            <a:chExt cx="12220191" cy="6909306"/>
          </a:xfrm>
        </p:grpSpPr>
        <p:pic>
          <p:nvPicPr>
            <p:cNvPr id="4" name="Picture 5" descr="D:\download-before\Flower\33.jpg"/>
            <p:cNvPicPr>
              <a:picLocks noChangeAspect="1" noChangeArrowheads="1"/>
            </p:cNvPicPr>
            <p:nvPr/>
          </p:nvPicPr>
          <p:blipFill>
            <a:blip r:embed="rId2"/>
            <a:srcRect/>
            <a:stretch>
              <a:fillRect/>
            </a:stretch>
          </p:blipFill>
          <p:spPr bwMode="auto">
            <a:xfrm>
              <a:off x="-46831" y="4930600"/>
              <a:ext cx="2343150" cy="1952625"/>
            </a:xfrm>
            <a:prstGeom prst="rect">
              <a:avLst/>
            </a:prstGeom>
            <a:noFill/>
          </p:spPr>
        </p:pic>
        <p:pic>
          <p:nvPicPr>
            <p:cNvPr id="5" name="Picture 5" descr="D:\download-before\Flower\33.jpg"/>
            <p:cNvPicPr>
              <a:picLocks noChangeAspect="1" noChangeArrowheads="1"/>
            </p:cNvPicPr>
            <p:nvPr/>
          </p:nvPicPr>
          <p:blipFill>
            <a:blip r:embed="rId2"/>
            <a:srcRect/>
            <a:stretch>
              <a:fillRect/>
            </a:stretch>
          </p:blipFill>
          <p:spPr bwMode="auto">
            <a:xfrm rot="10800000">
              <a:off x="9830210" y="-26081"/>
              <a:ext cx="2343150" cy="1952625"/>
            </a:xfrm>
            <a:prstGeom prst="rect">
              <a:avLst/>
            </a:prstGeom>
            <a:noFill/>
          </p:spPr>
        </p:pic>
      </p:grpSp>
      <p:pic>
        <p:nvPicPr>
          <p:cNvPr id="7" name="Picture 5" descr="D:\download-before\Flower\33.jpg"/>
          <p:cNvPicPr>
            <a:picLocks noChangeAspect="1" noChangeArrowheads="1"/>
          </p:cNvPicPr>
          <p:nvPr/>
        </p:nvPicPr>
        <p:blipFill>
          <a:blip r:embed="rId2"/>
          <a:srcRect/>
          <a:stretch>
            <a:fillRect/>
          </a:stretch>
        </p:blipFill>
        <p:spPr bwMode="auto">
          <a:xfrm rot="5400000">
            <a:off x="-214383" y="154034"/>
            <a:ext cx="2343150" cy="1952625"/>
          </a:xfrm>
          <a:prstGeom prst="rect">
            <a:avLst/>
          </a:prstGeom>
          <a:noFill/>
        </p:spPr>
      </p:pic>
      <p:pic>
        <p:nvPicPr>
          <p:cNvPr id="8" name="Picture 5" descr="D:\download-before\Flower\33.jpg"/>
          <p:cNvPicPr>
            <a:picLocks noChangeAspect="1" noChangeArrowheads="1"/>
          </p:cNvPicPr>
          <p:nvPr/>
        </p:nvPicPr>
        <p:blipFill>
          <a:blip r:embed="rId2"/>
          <a:srcRect/>
          <a:stretch>
            <a:fillRect/>
          </a:stretch>
        </p:blipFill>
        <p:spPr bwMode="auto">
          <a:xfrm rot="16200000">
            <a:off x="10039323" y="4707627"/>
            <a:ext cx="2343150" cy="1952625"/>
          </a:xfrm>
          <a:prstGeom prst="rect">
            <a:avLst/>
          </a:prstGeom>
          <a:noFill/>
        </p:spPr>
      </p:pic>
      <p:grpSp>
        <p:nvGrpSpPr>
          <p:cNvPr id="15" name="Group 14"/>
          <p:cNvGrpSpPr/>
          <p:nvPr/>
        </p:nvGrpSpPr>
        <p:grpSpPr>
          <a:xfrm>
            <a:off x="1066796" y="-261620"/>
            <a:ext cx="9809015" cy="4043905"/>
            <a:chOff x="1246912" y="-67650"/>
            <a:chExt cx="9393382" cy="3680845"/>
          </a:xfrm>
        </p:grpSpPr>
        <p:grpSp>
          <p:nvGrpSpPr>
            <p:cNvPr id="2" name="Group 1"/>
            <p:cNvGrpSpPr/>
            <p:nvPr/>
          </p:nvGrpSpPr>
          <p:grpSpPr>
            <a:xfrm>
              <a:off x="1246912" y="-67650"/>
              <a:ext cx="9393382" cy="3680845"/>
              <a:chOff x="1246912" y="-67650"/>
              <a:chExt cx="9393382" cy="3680845"/>
            </a:xfrm>
          </p:grpSpPr>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912" y="-67650"/>
                <a:ext cx="9393382" cy="3655978"/>
              </a:xfrm>
              <a:prstGeom prst="rect">
                <a:avLst/>
              </a:prstGeom>
            </p:spPr>
          </p:pic>
          <p:pic>
            <p:nvPicPr>
              <p:cNvPr id="11" name="Picture 10"/>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38557"/>
              <a:stretch/>
            </p:blipFill>
            <p:spPr>
              <a:xfrm>
                <a:off x="5029200" y="-41229"/>
                <a:ext cx="3796146" cy="3654424"/>
              </a:xfrm>
              <a:prstGeom prst="rect">
                <a:avLst/>
              </a:prstGeom>
            </p:spPr>
          </p:pic>
        </p:gr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780135" y="332508"/>
              <a:ext cx="1019974" cy="983291"/>
            </a:xfrm>
            <a:prstGeom prst="rect">
              <a:avLst/>
            </a:prstGeom>
          </p:spPr>
        </p:pic>
      </p:grpSp>
      <p:sp>
        <p:nvSpPr>
          <p:cNvPr id="16" name="TextBox 15"/>
          <p:cNvSpPr txBox="1"/>
          <p:nvPr/>
        </p:nvSpPr>
        <p:spPr>
          <a:xfrm>
            <a:off x="777827" y="3331987"/>
            <a:ext cx="10975251" cy="3416320"/>
          </a:xfrm>
          <a:prstGeom prst="rect">
            <a:avLst/>
          </a:prstGeom>
          <a:noFill/>
        </p:spPr>
        <p:txBody>
          <a:bodyPr wrap="square" rtlCol="0">
            <a:spAutoFit/>
          </a:bodyPr>
          <a:lstStyle/>
          <a:p>
            <a:pPr algn="just"/>
            <a:r>
              <a:rPr lang="bn-BD" sz="5400" dirty="0">
                <a:latin typeface="Times New Roman" panose="02020603050405020304" pitchFamily="18" charset="0"/>
                <a:cs typeface="Times New Roman" panose="02020603050405020304" pitchFamily="18" charset="0"/>
              </a:rPr>
              <a:t>The hare slept for an hour. When he finally woke up, he looked at the finish line. He couldn’t believe his eyes! Tortoise was almost at the finish line! </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311958"/>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D:\download-before\Flower\33.jpg"/>
          <p:cNvPicPr>
            <a:picLocks noChangeAspect="1" noChangeArrowheads="1"/>
          </p:cNvPicPr>
          <p:nvPr/>
        </p:nvPicPr>
        <p:blipFill>
          <a:blip r:embed="rId2"/>
          <a:srcRect/>
          <a:stretch>
            <a:fillRect/>
          </a:stretch>
        </p:blipFill>
        <p:spPr bwMode="auto">
          <a:xfrm rot="16200000">
            <a:off x="10039323" y="4707627"/>
            <a:ext cx="2343150" cy="1952625"/>
          </a:xfrm>
          <a:prstGeom prst="rect">
            <a:avLst/>
          </a:prstGeom>
          <a:noFill/>
        </p:spPr>
      </p:pic>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9"/>
            <a:ext cx="12196677" cy="3338078"/>
          </a:xfrm>
          <a:prstGeom prst="rect">
            <a:avLst/>
          </a:prstGeom>
        </p:spPr>
      </p:pic>
      <p:pic>
        <p:nvPicPr>
          <p:cNvPr id="12" name="Picture 11" descr="a hare.gif"/>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blip>
          <a:stretch>
            <a:fillRect/>
          </a:stretch>
        </p:blipFill>
        <p:spPr>
          <a:xfrm rot="21207187" flipH="1">
            <a:off x="10230210" y="1345641"/>
            <a:ext cx="2452492" cy="2120776"/>
          </a:xfrm>
          <a:prstGeom prst="rect">
            <a:avLst/>
          </a:prstGeom>
        </p:spPr>
      </p:pic>
      <p:pic>
        <p:nvPicPr>
          <p:cNvPr id="18" name="Picture 5" descr="D:\download-before\Flower\33.jpg"/>
          <p:cNvPicPr>
            <a:picLocks noChangeAspect="1" noChangeArrowheads="1"/>
          </p:cNvPicPr>
          <p:nvPr/>
        </p:nvPicPr>
        <p:blipFill>
          <a:blip r:embed="rId2"/>
          <a:srcRect/>
          <a:stretch>
            <a:fillRect/>
          </a:stretch>
        </p:blipFill>
        <p:spPr bwMode="auto">
          <a:xfrm>
            <a:off x="-116212" y="5053269"/>
            <a:ext cx="2343150" cy="1952625"/>
          </a:xfrm>
          <a:prstGeom prst="rect">
            <a:avLst/>
          </a:prstGeom>
          <a:noFill/>
        </p:spPr>
      </p:pic>
      <p:sp>
        <p:nvSpPr>
          <p:cNvPr id="19" name="TextBox 18"/>
          <p:cNvSpPr txBox="1"/>
          <p:nvPr/>
        </p:nvSpPr>
        <p:spPr>
          <a:xfrm>
            <a:off x="928688" y="3340217"/>
            <a:ext cx="10325469" cy="3416320"/>
          </a:xfrm>
          <a:prstGeom prst="rect">
            <a:avLst/>
          </a:prstGeom>
          <a:noFill/>
        </p:spPr>
        <p:txBody>
          <a:bodyPr wrap="square" rtlCol="0">
            <a:spAutoFit/>
          </a:bodyPr>
          <a:lstStyle/>
          <a:p>
            <a:pPr algn="just"/>
            <a:r>
              <a:rPr lang="bn-BD" sz="5400" dirty="0" smtClean="0">
                <a:latin typeface="Times New Roman" panose="02020603050405020304" pitchFamily="18" charset="0"/>
                <a:cs typeface="Times New Roman" panose="02020603050405020304" pitchFamily="18" charset="0"/>
              </a:rPr>
              <a:t>The </a:t>
            </a:r>
            <a:r>
              <a:rPr lang="bn-BD" sz="5400" dirty="0">
                <a:latin typeface="Times New Roman" panose="02020603050405020304" pitchFamily="18" charset="0"/>
                <a:cs typeface="Times New Roman" panose="02020603050405020304" pitchFamily="18" charset="0"/>
              </a:rPr>
              <a:t>hare ran as fast as he could, but it was too late. The tortoise crossed the finish line and won the competition! The hare was furious</a:t>
            </a:r>
            <a:r>
              <a:rPr lang="bn-BD" sz="5400" dirty="0" smtClean="0">
                <a:latin typeface="Times New Roman" panose="02020603050405020304" pitchFamily="18" charset="0"/>
                <a:cs typeface="Times New Roman" panose="02020603050405020304" pitchFamily="18" charset="0"/>
              </a:rPr>
              <a:t>!</a:t>
            </a:r>
            <a:endParaRPr lang="en-US" sz="5400" dirty="0">
              <a:latin typeface="Times New Roman" panose="02020603050405020304" pitchFamily="18" charset="0"/>
              <a:cs typeface="Times New Roman" panose="02020603050405020304" pitchFamily="18" charset="0"/>
            </a:endParaRPr>
          </a:p>
        </p:txBody>
      </p:sp>
      <p:sp>
        <p:nvSpPr>
          <p:cNvPr id="20" name="Rectangle 19"/>
          <p:cNvSpPr/>
          <p:nvPr/>
        </p:nvSpPr>
        <p:spPr>
          <a:xfrm rot="20278743">
            <a:off x="1448729" y="2197864"/>
            <a:ext cx="245151" cy="11379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smtClean="0">
                <a:solidFill>
                  <a:srgbClr val="FFFF00"/>
                </a:solidFill>
              </a:rPr>
              <a:t>FINISH</a:t>
            </a:r>
            <a:endParaRPr lang="en-US" sz="2800" dirty="0">
              <a:solidFill>
                <a:srgbClr val="FFFF00"/>
              </a:solidFill>
            </a:endParaRPr>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688" y="1202374"/>
            <a:ext cx="2433589" cy="2000786"/>
          </a:xfrm>
          <a:prstGeom prst="rect">
            <a:avLst/>
          </a:prstGeom>
        </p:spPr>
      </p:pic>
      <p:pic>
        <p:nvPicPr>
          <p:cNvPr id="26" name="Picture 25" descr="Screen Clipping"/>
          <p:cNvPicPr>
            <a:picLocks noChangeAspect="1"/>
          </p:cNvPicPr>
          <p:nvPr/>
        </p:nvPicPr>
        <p:blipFill rotWithShape="1">
          <a:blip r:embed="rId6">
            <a:extLst>
              <a:ext uri="{28A0092B-C50C-407E-A947-70E740481C1C}">
                <a14:useLocalDpi xmlns:a14="http://schemas.microsoft.com/office/drawing/2010/main" val="0"/>
              </a:ext>
            </a:extLst>
          </a:blip>
          <a:srcRect r="35692"/>
          <a:stretch/>
        </p:blipFill>
        <p:spPr>
          <a:xfrm>
            <a:off x="0" y="12400"/>
            <a:ext cx="5198441" cy="3350479"/>
          </a:xfrm>
          <a:prstGeom prst="rect">
            <a:avLst/>
          </a:prstGeom>
        </p:spPr>
      </p:pic>
      <p:pic>
        <p:nvPicPr>
          <p:cNvPr id="27" name="Picture 26" descr="Screen Clipping"/>
          <p:cNvPicPr>
            <a:picLocks noChangeAspect="1"/>
          </p:cNvPicPr>
          <p:nvPr/>
        </p:nvPicPr>
        <p:blipFill rotWithShape="1">
          <a:blip r:embed="rId7">
            <a:extLst>
              <a:ext uri="{28A0092B-C50C-407E-A947-70E740481C1C}">
                <a14:useLocalDpi xmlns:a14="http://schemas.microsoft.com/office/drawing/2010/main" val="0"/>
              </a:ext>
            </a:extLst>
          </a:blip>
          <a:srcRect r="126"/>
          <a:stretch/>
        </p:blipFill>
        <p:spPr>
          <a:xfrm>
            <a:off x="5198442" y="12401"/>
            <a:ext cx="6998236" cy="3350478"/>
          </a:xfrm>
          <a:prstGeom prst="rect">
            <a:avLst/>
          </a:prstGeom>
        </p:spPr>
      </p:pic>
    </p:spTree>
    <p:extLst>
      <p:ext uri="{BB962C8B-B14F-4D97-AF65-F5344CB8AC3E}">
        <p14:creationId xmlns:p14="http://schemas.microsoft.com/office/powerpoint/2010/main" val="25550027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45833E-6 -4.81481E-6 L -0.33372 0.0051 " pathEditMode="relative" rAng="0" ptsTypes="AA">
                                      <p:cBhvr>
                                        <p:cTn id="6" dur="10000" fill="hold"/>
                                        <p:tgtEl>
                                          <p:spTgt spid="22"/>
                                        </p:tgtEl>
                                        <p:attrNameLst>
                                          <p:attrName>ppt_x</p:attrName>
                                          <p:attrName>ppt_y</p:attrName>
                                        </p:attrNameLst>
                                      </p:cBhvr>
                                      <p:rCtr x="-16693" y="255"/>
                                    </p:animMotion>
                                  </p:childTnLst>
                                </p:cTn>
                              </p:par>
                            </p:childTnLst>
                          </p:cTn>
                        </p:par>
                      </p:childTnLst>
                    </p:cTn>
                  </p:par>
                  <p:par>
                    <p:cTn id="7" fill="hold">
                      <p:stCondLst>
                        <p:cond delay="indefinite"/>
                      </p:stCondLst>
                      <p:childTnLst>
                        <p:par>
                          <p:cTn id="8" fill="hold">
                            <p:stCondLst>
                              <p:cond delay="0"/>
                            </p:stCondLst>
                            <p:childTnLst>
                              <p:par>
                                <p:cTn id="9" presetID="5" presetClass="exit" presetSubtype="10" fill="hold" nodeType="clickEffect">
                                  <p:stCondLst>
                                    <p:cond delay="0"/>
                                  </p:stCondLst>
                                  <p:childTnLst>
                                    <p:animEffect transition="out" filter="checkerboard(across)">
                                      <p:cBhvr>
                                        <p:cTn id="10" dur="10"/>
                                        <p:tgtEl>
                                          <p:spTgt spid="12"/>
                                        </p:tgtEl>
                                      </p:cBhvr>
                                    </p:animEffect>
                                    <p:set>
                                      <p:cBhvr>
                                        <p:cTn id="11" dur="1" fill="hold">
                                          <p:stCondLst>
                                            <p:cond delay="9"/>
                                          </p:stCondLst>
                                        </p:cTn>
                                        <p:tgtEl>
                                          <p:spTgt spid="1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randombar(horizontal)">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41229"/>
            <a:ext cx="12220191" cy="6909306"/>
            <a:chOff x="-46831" y="-26081"/>
            <a:chExt cx="12220191" cy="6909306"/>
          </a:xfrm>
        </p:grpSpPr>
        <p:pic>
          <p:nvPicPr>
            <p:cNvPr id="4" name="Picture 5" descr="D:\download-before\Flower\33.jpg"/>
            <p:cNvPicPr>
              <a:picLocks noChangeAspect="1" noChangeArrowheads="1"/>
            </p:cNvPicPr>
            <p:nvPr/>
          </p:nvPicPr>
          <p:blipFill>
            <a:blip r:embed="rId2"/>
            <a:srcRect/>
            <a:stretch>
              <a:fillRect/>
            </a:stretch>
          </p:blipFill>
          <p:spPr bwMode="auto">
            <a:xfrm>
              <a:off x="-46831" y="4930600"/>
              <a:ext cx="2343150" cy="1952625"/>
            </a:xfrm>
            <a:prstGeom prst="rect">
              <a:avLst/>
            </a:prstGeom>
            <a:noFill/>
          </p:spPr>
        </p:pic>
        <p:pic>
          <p:nvPicPr>
            <p:cNvPr id="5" name="Picture 5" descr="D:\download-before\Flower\33.jpg"/>
            <p:cNvPicPr>
              <a:picLocks noChangeAspect="1" noChangeArrowheads="1"/>
            </p:cNvPicPr>
            <p:nvPr/>
          </p:nvPicPr>
          <p:blipFill>
            <a:blip r:embed="rId2"/>
            <a:srcRect/>
            <a:stretch>
              <a:fillRect/>
            </a:stretch>
          </p:blipFill>
          <p:spPr bwMode="auto">
            <a:xfrm rot="10800000">
              <a:off x="9830210" y="-26081"/>
              <a:ext cx="2343150" cy="1952625"/>
            </a:xfrm>
            <a:prstGeom prst="rect">
              <a:avLst/>
            </a:prstGeom>
            <a:noFill/>
          </p:spPr>
        </p:pic>
      </p:grpSp>
      <p:pic>
        <p:nvPicPr>
          <p:cNvPr id="7" name="Picture 5" descr="D:\download-before\Flower\33.jpg"/>
          <p:cNvPicPr>
            <a:picLocks noChangeAspect="1" noChangeArrowheads="1"/>
          </p:cNvPicPr>
          <p:nvPr/>
        </p:nvPicPr>
        <p:blipFill>
          <a:blip r:embed="rId2"/>
          <a:srcRect/>
          <a:stretch>
            <a:fillRect/>
          </a:stretch>
        </p:blipFill>
        <p:spPr bwMode="auto">
          <a:xfrm rot="5400000">
            <a:off x="-214383" y="154034"/>
            <a:ext cx="2343150" cy="1952625"/>
          </a:xfrm>
          <a:prstGeom prst="rect">
            <a:avLst/>
          </a:prstGeom>
          <a:noFill/>
        </p:spPr>
      </p:pic>
      <p:pic>
        <p:nvPicPr>
          <p:cNvPr id="8" name="Picture 5" descr="D:\download-before\Flower\33.jpg"/>
          <p:cNvPicPr>
            <a:picLocks noChangeAspect="1" noChangeArrowheads="1"/>
          </p:cNvPicPr>
          <p:nvPr/>
        </p:nvPicPr>
        <p:blipFill>
          <a:blip r:embed="rId2"/>
          <a:srcRect/>
          <a:stretch>
            <a:fillRect/>
          </a:stretch>
        </p:blipFill>
        <p:spPr bwMode="auto">
          <a:xfrm rot="16200000">
            <a:off x="10039323" y="4707627"/>
            <a:ext cx="2343150" cy="1952625"/>
          </a:xfrm>
          <a:prstGeom prst="rect">
            <a:avLst/>
          </a:prstGeom>
          <a:noFill/>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6586" y="-366320"/>
            <a:ext cx="7193992" cy="4878684"/>
          </a:xfrm>
          <a:prstGeom prst="rect">
            <a:avLst/>
          </a:prstGeom>
        </p:spPr>
      </p:pic>
      <p:sp>
        <p:nvSpPr>
          <p:cNvPr id="12" name="TextBox 11"/>
          <p:cNvSpPr txBox="1"/>
          <p:nvPr/>
        </p:nvSpPr>
        <p:spPr>
          <a:xfrm>
            <a:off x="1415721" y="3917334"/>
            <a:ext cx="10014279" cy="2585323"/>
          </a:xfrm>
          <a:prstGeom prst="rect">
            <a:avLst/>
          </a:prstGeom>
          <a:noFill/>
        </p:spPr>
        <p:txBody>
          <a:bodyPr wrap="square" rtlCol="0">
            <a:spAutoFit/>
          </a:bodyPr>
          <a:lstStyle/>
          <a:p>
            <a:pPr algn="just"/>
            <a:r>
              <a:rPr lang="bn-BD" sz="5400" dirty="0" smtClean="0">
                <a:latin typeface="Times New Roman" panose="02020603050405020304" pitchFamily="18" charset="0"/>
                <a:cs typeface="Times New Roman" panose="02020603050405020304" pitchFamily="18" charset="0"/>
              </a:rPr>
              <a:t>The </a:t>
            </a:r>
            <a:r>
              <a:rPr lang="bn-BD" sz="5400" dirty="0">
                <a:latin typeface="Times New Roman" panose="02020603050405020304" pitchFamily="18" charset="0"/>
                <a:cs typeface="Times New Roman" panose="02020603050405020304" pitchFamily="18" charset="0"/>
              </a:rPr>
              <a:t>tortoise looked back at the hare and smiled. Then he said, “Slow but steady </a:t>
            </a:r>
            <a:r>
              <a:rPr lang="bn-BD" sz="5400" dirty="0" smtClean="0">
                <a:latin typeface="Times New Roman" panose="02020603050405020304" pitchFamily="18" charset="0"/>
                <a:cs typeface="Times New Roman" panose="02020603050405020304" pitchFamily="18" charset="0"/>
              </a:rPr>
              <a:t>wins </a:t>
            </a:r>
            <a:r>
              <a:rPr lang="bn-BD" sz="5400" dirty="0">
                <a:latin typeface="Times New Roman" panose="02020603050405020304" pitchFamily="18" charset="0"/>
                <a:cs typeface="Times New Roman" panose="02020603050405020304" pitchFamily="18" charset="0"/>
              </a:rPr>
              <a:t>the race!” </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74329"/>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4877" y="185125"/>
            <a:ext cx="10842246" cy="707886"/>
          </a:xfrm>
          <a:prstGeom prst="rect">
            <a:avLst/>
          </a:prstGeom>
          <a:solidFill>
            <a:srgbClr val="FFFF00"/>
          </a:solidFill>
        </p:spPr>
        <p:txBody>
          <a:bodyPr wrap="square" rtlCol="0">
            <a:spAutoFit/>
          </a:bodyPr>
          <a:lstStyle/>
          <a:p>
            <a:pPr algn="ctr"/>
            <a:r>
              <a:rPr lang="en-US" sz="4000" b="1" dirty="0" smtClean="0">
                <a:latin typeface="Times New Roman" panose="02020603050405020304" pitchFamily="18" charset="0"/>
              </a:rPr>
              <a:t>Students now open your text book page at 55.</a:t>
            </a:r>
            <a:endParaRPr lang="en-US" sz="4000" b="1" dirty="0">
              <a:latin typeface="Times New Roman" panose="020206030504050203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832" y="964662"/>
            <a:ext cx="4896341" cy="5624315"/>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4540" y="964662"/>
            <a:ext cx="4896342" cy="5652766"/>
          </a:xfrm>
          <a:prstGeom prst="rect">
            <a:avLst/>
          </a:prstGeom>
        </p:spPr>
      </p:pic>
    </p:spTree>
    <p:extLst>
      <p:ext uri="{BB962C8B-B14F-4D97-AF65-F5344CB8AC3E}">
        <p14:creationId xmlns:p14="http://schemas.microsoft.com/office/powerpoint/2010/main" val="23848247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D:\download-before\Flower\33.jpg"/>
          <p:cNvPicPr>
            <a:picLocks noChangeAspect="1" noChangeArrowheads="1"/>
          </p:cNvPicPr>
          <p:nvPr/>
        </p:nvPicPr>
        <p:blipFill>
          <a:blip r:embed="rId2"/>
          <a:srcRect/>
          <a:stretch>
            <a:fillRect/>
          </a:stretch>
        </p:blipFill>
        <p:spPr bwMode="auto">
          <a:xfrm>
            <a:off x="2521" y="4905375"/>
            <a:ext cx="2343150" cy="1952625"/>
          </a:xfrm>
          <a:prstGeom prst="rect">
            <a:avLst/>
          </a:prstGeom>
          <a:noFill/>
        </p:spPr>
      </p:pic>
      <p:pic>
        <p:nvPicPr>
          <p:cNvPr id="9" name="Picture 5" descr="D:\download-before\Flower\33.jpg"/>
          <p:cNvPicPr>
            <a:picLocks noChangeAspect="1" noChangeArrowheads="1"/>
          </p:cNvPicPr>
          <p:nvPr/>
        </p:nvPicPr>
        <p:blipFill>
          <a:blip r:embed="rId2"/>
          <a:srcRect/>
          <a:stretch>
            <a:fillRect/>
          </a:stretch>
        </p:blipFill>
        <p:spPr bwMode="auto">
          <a:xfrm rot="10800000">
            <a:off x="9828926" y="10243"/>
            <a:ext cx="2343150" cy="1952625"/>
          </a:xfrm>
          <a:prstGeom prst="rect">
            <a:avLst/>
          </a:prstGeom>
          <a:noFill/>
        </p:spPr>
      </p:pic>
      <p:pic>
        <p:nvPicPr>
          <p:cNvPr id="11" name="Picture 5" descr="D:\download-before\Flower\33.jpg"/>
          <p:cNvPicPr>
            <a:picLocks noChangeAspect="1" noChangeArrowheads="1"/>
          </p:cNvPicPr>
          <p:nvPr/>
        </p:nvPicPr>
        <p:blipFill>
          <a:blip r:embed="rId2"/>
          <a:srcRect/>
          <a:stretch>
            <a:fillRect/>
          </a:stretch>
        </p:blipFill>
        <p:spPr bwMode="auto">
          <a:xfrm rot="16200000">
            <a:off x="10051899" y="4682402"/>
            <a:ext cx="2343150" cy="1952625"/>
          </a:xfrm>
          <a:prstGeom prst="rect">
            <a:avLst/>
          </a:prstGeom>
          <a:noFill/>
        </p:spPr>
      </p:pic>
      <p:pic>
        <p:nvPicPr>
          <p:cNvPr id="12" name="Picture 5" descr="D:\download-before\Flower\33.jpg"/>
          <p:cNvPicPr>
            <a:picLocks noChangeAspect="1" noChangeArrowheads="1"/>
          </p:cNvPicPr>
          <p:nvPr/>
        </p:nvPicPr>
        <p:blipFill>
          <a:blip r:embed="rId2"/>
          <a:srcRect/>
          <a:stretch>
            <a:fillRect/>
          </a:stretch>
        </p:blipFill>
        <p:spPr bwMode="auto">
          <a:xfrm rot="5400000">
            <a:off x="-178888" y="150084"/>
            <a:ext cx="2343150" cy="1952625"/>
          </a:xfrm>
          <a:prstGeom prst="rect">
            <a:avLst/>
          </a:prstGeom>
          <a:noFill/>
        </p:spPr>
      </p:pic>
      <p:sp>
        <p:nvSpPr>
          <p:cNvPr id="13" name="TextBox 12"/>
          <p:cNvSpPr txBox="1"/>
          <p:nvPr/>
        </p:nvSpPr>
        <p:spPr>
          <a:xfrm>
            <a:off x="789709" y="640189"/>
            <a:ext cx="10607742" cy="5509200"/>
          </a:xfrm>
          <a:prstGeom prst="rect">
            <a:avLst/>
          </a:prstGeom>
          <a:noFill/>
          <a:ln w="38100">
            <a:noFill/>
          </a:ln>
        </p:spPr>
        <p:txBody>
          <a:bodyPr wrap="square" rtlCol="0">
            <a:spAutoFit/>
          </a:bodyPr>
          <a:lstStyle/>
          <a:p>
            <a:pPr algn="just"/>
            <a:r>
              <a:rPr lang="bn-BD" sz="4400" dirty="0">
                <a:latin typeface="Times New Roman" panose="02020603050405020304" pitchFamily="18" charset="0"/>
                <a:cs typeface="Times New Roman" panose="02020603050405020304" pitchFamily="18" charset="0"/>
              </a:rPr>
              <a:t>The hare ran quickly and in a few minutes the hare was out of sight. The hare said to himself, “ The tortoise is very far behind. I can see the finish line. I have time for a nap!” Soon the hare was asleep under a tree next to the path.</a:t>
            </a:r>
          </a:p>
          <a:p>
            <a:pPr algn="just"/>
            <a:r>
              <a:rPr lang="bn-BD" sz="4400" dirty="0" smtClean="0">
                <a:latin typeface="Times New Roman" panose="02020603050405020304" pitchFamily="18" charset="0"/>
                <a:cs typeface="Times New Roman" panose="02020603050405020304" pitchFamily="18" charset="0"/>
              </a:rPr>
              <a:t>The </a:t>
            </a:r>
            <a:r>
              <a:rPr lang="bn-BD" sz="4400" dirty="0">
                <a:latin typeface="Times New Roman" panose="02020603050405020304" pitchFamily="18" charset="0"/>
                <a:cs typeface="Times New Roman" panose="02020603050405020304" pitchFamily="18" charset="0"/>
              </a:rPr>
              <a:t>tortoise walked steadily, on and on. He didn’t stop. Soon, he passed the sleeping hare</a:t>
            </a:r>
            <a:r>
              <a:rPr lang="bn-BD" sz="4400" dirty="0" smtClean="0">
                <a:latin typeface="Times New Roman" panose="02020603050405020304" pitchFamily="18" charset="0"/>
                <a:cs typeface="Times New Roman" panose="02020603050405020304" pitchFamily="18" charset="0"/>
              </a:rPr>
              <a:t>.</a:t>
            </a:r>
            <a:endParaRPr lang="bn-BD"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42460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831" y="-26081"/>
            <a:ext cx="12220191" cy="6909306"/>
            <a:chOff x="-46831" y="-26081"/>
            <a:chExt cx="12220191" cy="6909306"/>
          </a:xfrm>
        </p:grpSpPr>
        <p:pic>
          <p:nvPicPr>
            <p:cNvPr id="4" name="Picture 5" descr="D:\download-before\Flower\33.jpg"/>
            <p:cNvPicPr>
              <a:picLocks noChangeAspect="1" noChangeArrowheads="1"/>
            </p:cNvPicPr>
            <p:nvPr/>
          </p:nvPicPr>
          <p:blipFill>
            <a:blip r:embed="rId2"/>
            <a:srcRect/>
            <a:stretch>
              <a:fillRect/>
            </a:stretch>
          </p:blipFill>
          <p:spPr bwMode="auto">
            <a:xfrm>
              <a:off x="-46831" y="4930600"/>
              <a:ext cx="2343150" cy="1952625"/>
            </a:xfrm>
            <a:prstGeom prst="rect">
              <a:avLst/>
            </a:prstGeom>
            <a:noFill/>
          </p:spPr>
        </p:pic>
        <p:pic>
          <p:nvPicPr>
            <p:cNvPr id="5" name="Picture 5" descr="D:\download-before\Flower\33.jpg"/>
            <p:cNvPicPr>
              <a:picLocks noChangeAspect="1" noChangeArrowheads="1"/>
            </p:cNvPicPr>
            <p:nvPr/>
          </p:nvPicPr>
          <p:blipFill>
            <a:blip r:embed="rId2"/>
            <a:srcRect/>
            <a:stretch>
              <a:fillRect/>
            </a:stretch>
          </p:blipFill>
          <p:spPr bwMode="auto">
            <a:xfrm rot="10800000">
              <a:off x="9830210" y="-26081"/>
              <a:ext cx="2343150" cy="1952625"/>
            </a:xfrm>
            <a:prstGeom prst="rect">
              <a:avLst/>
            </a:prstGeom>
            <a:noFill/>
          </p:spPr>
        </p:pic>
      </p:grpSp>
      <p:pic>
        <p:nvPicPr>
          <p:cNvPr id="7" name="Picture 5" descr="D:\download-before\Flower\33.jpg"/>
          <p:cNvPicPr>
            <a:picLocks noChangeAspect="1" noChangeArrowheads="1"/>
          </p:cNvPicPr>
          <p:nvPr/>
        </p:nvPicPr>
        <p:blipFill>
          <a:blip r:embed="rId2"/>
          <a:srcRect/>
          <a:stretch>
            <a:fillRect/>
          </a:stretch>
        </p:blipFill>
        <p:spPr bwMode="auto">
          <a:xfrm rot="5400000">
            <a:off x="-214383" y="154034"/>
            <a:ext cx="2343150" cy="1952625"/>
          </a:xfrm>
          <a:prstGeom prst="rect">
            <a:avLst/>
          </a:prstGeom>
          <a:noFill/>
        </p:spPr>
      </p:pic>
      <p:pic>
        <p:nvPicPr>
          <p:cNvPr id="8" name="Picture 5" descr="D:\download-before\Flower\33.jpg"/>
          <p:cNvPicPr>
            <a:picLocks noChangeAspect="1" noChangeArrowheads="1"/>
          </p:cNvPicPr>
          <p:nvPr/>
        </p:nvPicPr>
        <p:blipFill>
          <a:blip r:embed="rId2"/>
          <a:srcRect/>
          <a:stretch>
            <a:fillRect/>
          </a:stretch>
        </p:blipFill>
        <p:spPr bwMode="auto">
          <a:xfrm rot="16200000">
            <a:off x="10039323" y="4707627"/>
            <a:ext cx="2343150" cy="1952625"/>
          </a:xfrm>
          <a:prstGeom prst="rect">
            <a:avLst/>
          </a:prstGeom>
          <a:noFill/>
        </p:spPr>
      </p:pic>
      <p:sp>
        <p:nvSpPr>
          <p:cNvPr id="9" name="TextBox 8"/>
          <p:cNvSpPr txBox="1"/>
          <p:nvPr/>
        </p:nvSpPr>
        <p:spPr>
          <a:xfrm>
            <a:off x="706594" y="356251"/>
            <a:ext cx="10918662" cy="6186309"/>
          </a:xfrm>
          <a:prstGeom prst="rect">
            <a:avLst/>
          </a:prstGeom>
          <a:noFill/>
        </p:spPr>
        <p:txBody>
          <a:bodyPr wrap="square" rtlCol="0">
            <a:spAutoFit/>
          </a:bodyPr>
          <a:lstStyle/>
          <a:p>
            <a:pPr algn="just"/>
            <a:r>
              <a:rPr lang="bn-BD" sz="4400" dirty="0">
                <a:latin typeface="Times New Roman" panose="02020603050405020304" pitchFamily="18" charset="0"/>
                <a:cs typeface="Times New Roman" panose="02020603050405020304" pitchFamily="18" charset="0"/>
              </a:rPr>
              <a:t>The hare slept for an hour. When he finally woke up, he looked at the finish line. He couldn’t believe his eyes! Tortoise was almost at the finish line! The hare ran as fast as he could, but it was too late. The tortoise crossed the finish line and won the competition! The hare was furious!</a:t>
            </a:r>
          </a:p>
          <a:p>
            <a:pPr algn="just"/>
            <a:r>
              <a:rPr lang="bn-BD" sz="4400" dirty="0" smtClean="0">
                <a:latin typeface="Times New Roman" panose="02020603050405020304" pitchFamily="18" charset="0"/>
                <a:cs typeface="Times New Roman" panose="02020603050405020304" pitchFamily="18" charset="0"/>
              </a:rPr>
              <a:t>The </a:t>
            </a:r>
            <a:r>
              <a:rPr lang="bn-BD" sz="4400" dirty="0">
                <a:latin typeface="Times New Roman" panose="02020603050405020304" pitchFamily="18" charset="0"/>
                <a:cs typeface="Times New Roman" panose="02020603050405020304" pitchFamily="18" charset="0"/>
              </a:rPr>
              <a:t>tortoise looked back at the hare and smiled. Then he said, “Slow but steady </a:t>
            </a:r>
            <a:r>
              <a:rPr lang="bn-BD" sz="4400" dirty="0" smtClean="0">
                <a:latin typeface="Times New Roman" panose="02020603050405020304" pitchFamily="18" charset="0"/>
                <a:cs typeface="Times New Roman" panose="02020603050405020304" pitchFamily="18" charset="0"/>
              </a:rPr>
              <a:t>wins </a:t>
            </a:r>
            <a:r>
              <a:rPr lang="bn-BD" sz="4400" dirty="0">
                <a:latin typeface="Times New Roman" panose="02020603050405020304" pitchFamily="18" charset="0"/>
                <a:cs typeface="Times New Roman" panose="02020603050405020304" pitchFamily="18" charset="0"/>
              </a:rPr>
              <a:t>the race!” </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0408238"/>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0244"/>
            <a:chOff x="0" y="0"/>
            <a:chExt cx="12192000" cy="6850244"/>
          </a:xfrm>
        </p:grpSpPr>
        <p:sp>
          <p:nvSpPr>
            <p:cNvPr id="2" name="Frame 1"/>
            <p:cNvSpPr/>
            <p:nvPr/>
          </p:nvSpPr>
          <p:spPr>
            <a:xfrm>
              <a:off x="0" y="0"/>
              <a:ext cx="12192000" cy="6850244"/>
            </a:xfrm>
            <a:prstGeom prst="frame">
              <a:avLst>
                <a:gd name="adj1" fmla="val 1742"/>
              </a:avLst>
            </a:prstGeom>
            <a:ln w="6350"/>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5" descr="D:\download-before\Flower\33.jpg"/>
            <p:cNvPicPr>
              <a:picLocks noChangeAspect="1" noChangeArrowheads="1"/>
            </p:cNvPicPr>
            <p:nvPr/>
          </p:nvPicPr>
          <p:blipFill>
            <a:blip r:embed="rId2"/>
            <a:srcRect/>
            <a:stretch>
              <a:fillRect/>
            </a:stretch>
          </p:blipFill>
          <p:spPr bwMode="auto">
            <a:xfrm>
              <a:off x="119418" y="4764348"/>
              <a:ext cx="2343150" cy="1952625"/>
            </a:xfrm>
            <a:prstGeom prst="rect">
              <a:avLst/>
            </a:prstGeom>
            <a:noFill/>
          </p:spPr>
        </p:pic>
        <p:pic>
          <p:nvPicPr>
            <p:cNvPr id="5" name="Picture 5" descr="D:\download-before\Flower\33.jpg"/>
            <p:cNvPicPr>
              <a:picLocks noChangeAspect="1" noChangeArrowheads="1"/>
            </p:cNvPicPr>
            <p:nvPr/>
          </p:nvPicPr>
          <p:blipFill>
            <a:blip r:embed="rId2"/>
            <a:srcRect/>
            <a:stretch>
              <a:fillRect/>
            </a:stretch>
          </p:blipFill>
          <p:spPr bwMode="auto">
            <a:xfrm rot="10800000">
              <a:off x="9733555" y="126316"/>
              <a:ext cx="2343150" cy="1952625"/>
            </a:xfrm>
            <a:prstGeom prst="rect">
              <a:avLst/>
            </a:prstGeom>
            <a:noFill/>
          </p:spPr>
        </p:pic>
      </p:grpSp>
      <p:sp>
        <p:nvSpPr>
          <p:cNvPr id="6" name="Rectangle 5"/>
          <p:cNvSpPr/>
          <p:nvPr/>
        </p:nvSpPr>
        <p:spPr>
          <a:xfrm>
            <a:off x="4159827" y="154417"/>
            <a:ext cx="3872345" cy="609600"/>
          </a:xfrm>
          <a:prstGeom prst="rect">
            <a:avLst/>
          </a:prstGeom>
          <a:no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effectLst>
                  <a:outerShdw blurRad="38100" dist="38100" dir="2700000" algn="tl">
                    <a:srgbClr val="000000">
                      <a:alpha val="43137"/>
                    </a:srgbClr>
                  </a:outerShdw>
                </a:effectLst>
                <a:latin typeface="Nikosh" pitchFamily="2" charset="0"/>
                <a:cs typeface="Nikosh" pitchFamily="2" charset="0"/>
              </a:rPr>
              <a:t>Pair work </a:t>
            </a:r>
          </a:p>
        </p:txBody>
      </p:sp>
      <p:sp>
        <p:nvSpPr>
          <p:cNvPr id="7" name="TextBox 6"/>
          <p:cNvSpPr txBox="1"/>
          <p:nvPr/>
        </p:nvSpPr>
        <p:spPr>
          <a:xfrm>
            <a:off x="793173" y="2470619"/>
            <a:ext cx="10484427" cy="3477875"/>
          </a:xfrm>
          <a:prstGeom prst="rect">
            <a:avLst/>
          </a:prstGeom>
          <a:noFill/>
        </p:spPr>
        <p:txBody>
          <a:bodyPr wrap="square" rtlCol="0">
            <a:spAutoFit/>
          </a:bodyPr>
          <a:lstStyle/>
          <a:p>
            <a:pPr marL="342900" indent="-342900">
              <a:buAutoNum type="arabicPeriod"/>
            </a:pPr>
            <a:r>
              <a:rPr lang="en-US" sz="4400" b="1" dirty="0" smtClean="0">
                <a:latin typeface="Times New Roman" panose="02020603050405020304" pitchFamily="18" charset="0"/>
                <a:cs typeface="Times New Roman" panose="02020603050405020304" pitchFamily="18" charset="0"/>
              </a:rPr>
              <a:t>    The </a:t>
            </a:r>
            <a:r>
              <a:rPr lang="en-US" sz="4400" b="1" dirty="0">
                <a:latin typeface="Times New Roman" panose="02020603050405020304" pitchFamily="18" charset="0"/>
                <a:cs typeface="Times New Roman" panose="02020603050405020304" pitchFamily="18" charset="0"/>
              </a:rPr>
              <a:t>hare was walking </a:t>
            </a:r>
            <a:r>
              <a:rPr lang="en-US" sz="4400" b="1" dirty="0" smtClean="0">
                <a:latin typeface="Times New Roman" panose="02020603050405020304" pitchFamily="18" charset="0"/>
                <a:cs typeface="Times New Roman" panose="02020603050405020304" pitchFamily="18" charset="0"/>
              </a:rPr>
              <a:t>in the………</a:t>
            </a:r>
            <a:endParaRPr lang="en-US" sz="4400" b="1" dirty="0">
              <a:latin typeface="Times New Roman" panose="02020603050405020304" pitchFamily="18" charset="0"/>
              <a:cs typeface="Times New Roman" panose="02020603050405020304" pitchFamily="18" charset="0"/>
            </a:endParaRPr>
          </a:p>
          <a:p>
            <a:pPr marL="342900" indent="-342900"/>
            <a:r>
              <a:rPr lang="en-US" sz="4400" b="1" dirty="0">
                <a:latin typeface="Times New Roman" panose="02020603050405020304" pitchFamily="18" charset="0"/>
                <a:cs typeface="Times New Roman" panose="02020603050405020304" pitchFamily="18" charset="0"/>
              </a:rPr>
              <a:t>2. </a:t>
            </a:r>
            <a:r>
              <a:rPr lang="en-US" sz="4400" b="1" dirty="0" smtClean="0">
                <a:latin typeface="Times New Roman" panose="02020603050405020304" pitchFamily="18" charset="0"/>
                <a:cs typeface="Times New Roman" panose="02020603050405020304" pitchFamily="18" charset="0"/>
              </a:rPr>
              <a:t>   The </a:t>
            </a:r>
            <a:r>
              <a:rPr lang="en-US" sz="4400" b="1" dirty="0">
                <a:latin typeface="Times New Roman" panose="02020603050405020304" pitchFamily="18" charset="0"/>
                <a:cs typeface="Times New Roman" panose="02020603050405020304" pitchFamily="18" charset="0"/>
              </a:rPr>
              <a:t>tortoise was moving very </a:t>
            </a:r>
            <a:r>
              <a:rPr lang="en-US" sz="4400" b="1" dirty="0" smtClean="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a:p>
            <a:pPr marL="742950" indent="-742950">
              <a:buAutoNum type="arabicPeriod" startAt="3"/>
            </a:pPr>
            <a:r>
              <a:rPr lang="en-US" sz="4400" b="1" dirty="0" smtClean="0">
                <a:latin typeface="Times New Roman" panose="02020603050405020304" pitchFamily="18" charset="0"/>
                <a:cs typeface="Times New Roman" panose="02020603050405020304" pitchFamily="18" charset="0"/>
              </a:rPr>
              <a:t>The </a:t>
            </a:r>
            <a:r>
              <a:rPr lang="en-US" sz="4400" b="1" dirty="0">
                <a:latin typeface="Times New Roman" panose="02020603050405020304" pitchFamily="18" charset="0"/>
                <a:cs typeface="Times New Roman" panose="02020603050405020304" pitchFamily="18" charset="0"/>
              </a:rPr>
              <a:t>tortoise felt </a:t>
            </a:r>
            <a:r>
              <a:rPr lang="en-US" sz="4400" b="1" dirty="0" smtClean="0">
                <a:latin typeface="Times New Roman" panose="02020603050405020304" pitchFamily="18" charset="0"/>
                <a:cs typeface="Times New Roman" panose="02020603050405020304" pitchFamily="18" charset="0"/>
              </a:rPr>
              <a:t>    …………</a:t>
            </a:r>
          </a:p>
          <a:p>
            <a:r>
              <a:rPr lang="en-US" sz="4400" b="1" dirty="0" smtClean="0">
                <a:latin typeface="Times New Roman" panose="02020603050405020304" pitchFamily="18" charset="0"/>
                <a:cs typeface="Times New Roman" panose="02020603050405020304" pitchFamily="18" charset="0"/>
              </a:rPr>
              <a:t>4.    The race was started next to a ………..           </a:t>
            </a:r>
          </a:p>
          <a:p>
            <a:pPr marL="742950" indent="-742950">
              <a:buAutoNum type="arabicPeriod" startAt="5"/>
            </a:pPr>
            <a:r>
              <a:rPr lang="en-US" sz="4400" b="1" dirty="0" smtClean="0">
                <a:latin typeface="Times New Roman" panose="02020603050405020304" pitchFamily="18" charset="0"/>
                <a:cs typeface="Times New Roman" panose="02020603050405020304" pitchFamily="18" charset="0"/>
              </a:rPr>
              <a:t> They called there friends to  …………..</a:t>
            </a:r>
          </a:p>
        </p:txBody>
      </p:sp>
      <p:sp>
        <p:nvSpPr>
          <p:cNvPr id="8" name="TextBox 7"/>
          <p:cNvSpPr txBox="1"/>
          <p:nvPr/>
        </p:nvSpPr>
        <p:spPr>
          <a:xfrm>
            <a:off x="590549" y="734033"/>
            <a:ext cx="11010899" cy="584775"/>
          </a:xfrm>
          <a:prstGeom prst="rect">
            <a:avLst/>
          </a:prstGeom>
          <a:noFill/>
          <a:ln w="28575">
            <a:noFill/>
          </a:ln>
        </p:spPr>
        <p:txBody>
          <a:bodyPr wrap="square" rtlCol="0">
            <a:spAutoFit/>
          </a:bodyPr>
          <a:lstStyle/>
          <a:p>
            <a:pPr algn="ctr"/>
            <a:r>
              <a:rPr lang="en-US" sz="3200" dirty="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rPr>
              <a:t>Fill in the blanks with </a:t>
            </a:r>
            <a:r>
              <a:rPr lang="en-US" sz="3200" dirty="0" smtClean="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rPr>
              <a:t>the correct word </a:t>
            </a:r>
            <a:r>
              <a:rPr lang="en-US" sz="3200" dirty="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rPr>
              <a:t>from the box. </a:t>
            </a:r>
          </a:p>
        </p:txBody>
      </p:sp>
      <p:sp>
        <p:nvSpPr>
          <p:cNvPr id="14" name="Rectangle 13"/>
          <p:cNvSpPr/>
          <p:nvPr/>
        </p:nvSpPr>
        <p:spPr>
          <a:xfrm>
            <a:off x="793173" y="1421249"/>
            <a:ext cx="10292196" cy="737176"/>
          </a:xfrm>
          <a:prstGeom prst="rect">
            <a:avLst/>
          </a:prstGeom>
          <a:solidFill>
            <a:schemeClr val="accent5">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602707" y="1505817"/>
            <a:ext cx="2066496" cy="707886"/>
          </a:xfrm>
          <a:prstGeom prst="rect">
            <a:avLst/>
          </a:prstGeom>
          <a:noFill/>
        </p:spPr>
        <p:txBody>
          <a:bodyPr wrap="square" rtlCol="0">
            <a:spAutoFit/>
          </a:bodyPr>
          <a:lstStyle/>
          <a:p>
            <a:pPr algn="ctr"/>
            <a:r>
              <a:rPr lang="en-US" sz="4000" b="1" dirty="0" smtClean="0">
                <a:solidFill>
                  <a:srgbClr val="C00000"/>
                </a:solidFill>
                <a:latin typeface="Nikosh" pitchFamily="2" charset="0"/>
                <a:cs typeface="Nikosh" pitchFamily="2" charset="0"/>
              </a:rPr>
              <a:t>Forest. </a:t>
            </a:r>
            <a:endParaRPr lang="en-US" sz="4000" b="1" dirty="0">
              <a:solidFill>
                <a:srgbClr val="C00000"/>
              </a:solidFill>
              <a:latin typeface="Nikosh" pitchFamily="2" charset="0"/>
              <a:cs typeface="Nikosh" pitchFamily="2" charset="0"/>
            </a:endParaRPr>
          </a:p>
        </p:txBody>
      </p:sp>
      <p:sp>
        <p:nvSpPr>
          <p:cNvPr id="16" name="TextBox 15"/>
          <p:cNvSpPr txBox="1"/>
          <p:nvPr/>
        </p:nvSpPr>
        <p:spPr>
          <a:xfrm>
            <a:off x="762354" y="1504375"/>
            <a:ext cx="2165003" cy="707886"/>
          </a:xfrm>
          <a:prstGeom prst="rect">
            <a:avLst/>
          </a:prstGeom>
          <a:noFill/>
        </p:spPr>
        <p:txBody>
          <a:bodyPr wrap="square" rtlCol="0">
            <a:spAutoFit/>
          </a:bodyPr>
          <a:lstStyle/>
          <a:p>
            <a:pPr algn="ctr"/>
            <a:r>
              <a:rPr lang="en-US" sz="4000" b="1" dirty="0" smtClean="0">
                <a:solidFill>
                  <a:srgbClr val="C00000"/>
                </a:solidFill>
                <a:latin typeface="Nikosh" pitchFamily="2" charset="0"/>
                <a:cs typeface="Nikosh" pitchFamily="2" charset="0"/>
              </a:rPr>
              <a:t>slowly </a:t>
            </a:r>
            <a:endParaRPr lang="en-US" sz="4000" b="1" dirty="0">
              <a:solidFill>
                <a:srgbClr val="C00000"/>
              </a:solidFill>
              <a:latin typeface="Nikosh" pitchFamily="2" charset="0"/>
              <a:cs typeface="Nikosh" pitchFamily="2" charset="0"/>
            </a:endParaRPr>
          </a:p>
        </p:txBody>
      </p:sp>
      <p:sp>
        <p:nvSpPr>
          <p:cNvPr id="17" name="TextBox 16"/>
          <p:cNvSpPr txBox="1"/>
          <p:nvPr/>
        </p:nvSpPr>
        <p:spPr>
          <a:xfrm>
            <a:off x="8820380" y="1504375"/>
            <a:ext cx="2286000" cy="707886"/>
          </a:xfrm>
          <a:prstGeom prst="rect">
            <a:avLst/>
          </a:prstGeom>
          <a:noFill/>
        </p:spPr>
        <p:txBody>
          <a:bodyPr wrap="square" rtlCol="0">
            <a:spAutoFit/>
          </a:bodyPr>
          <a:lstStyle/>
          <a:p>
            <a:pPr algn="ctr"/>
            <a:r>
              <a:rPr lang="en-US" sz="4000" b="1" dirty="0">
                <a:solidFill>
                  <a:srgbClr val="C00000"/>
                </a:solidFill>
                <a:latin typeface="Nikosh" pitchFamily="2" charset="0"/>
                <a:cs typeface="Nikosh" pitchFamily="2" charset="0"/>
              </a:rPr>
              <a:t>a</a:t>
            </a:r>
            <a:r>
              <a:rPr lang="en-US" sz="4000" b="1" dirty="0" smtClean="0">
                <a:solidFill>
                  <a:srgbClr val="C00000"/>
                </a:solidFill>
                <a:latin typeface="Nikosh" pitchFamily="2" charset="0"/>
                <a:cs typeface="Nikosh" pitchFamily="2" charset="0"/>
              </a:rPr>
              <a:t>ngry </a:t>
            </a:r>
            <a:endParaRPr lang="en-US" sz="4000" b="1" dirty="0">
              <a:solidFill>
                <a:srgbClr val="C00000"/>
              </a:solidFill>
              <a:latin typeface="Nikosh" pitchFamily="2" charset="0"/>
              <a:cs typeface="Nikosh" pitchFamily="2" charset="0"/>
            </a:endParaRPr>
          </a:p>
        </p:txBody>
      </p:sp>
      <p:sp>
        <p:nvSpPr>
          <p:cNvPr id="18" name="TextBox 17"/>
          <p:cNvSpPr txBox="1"/>
          <p:nvPr/>
        </p:nvSpPr>
        <p:spPr>
          <a:xfrm>
            <a:off x="2511186" y="1518063"/>
            <a:ext cx="2286000" cy="707886"/>
          </a:xfrm>
          <a:prstGeom prst="rect">
            <a:avLst/>
          </a:prstGeom>
          <a:noFill/>
        </p:spPr>
        <p:txBody>
          <a:bodyPr wrap="square" rtlCol="0">
            <a:spAutoFit/>
          </a:bodyPr>
          <a:lstStyle/>
          <a:p>
            <a:pPr algn="ctr"/>
            <a:r>
              <a:rPr lang="en-US" sz="4000" b="1" dirty="0" smtClean="0">
                <a:solidFill>
                  <a:srgbClr val="C00000"/>
                </a:solidFill>
                <a:latin typeface="Nikosh" pitchFamily="2" charset="0"/>
                <a:cs typeface="Nikosh" pitchFamily="2" charset="0"/>
              </a:rPr>
              <a:t>watch </a:t>
            </a:r>
            <a:endParaRPr lang="en-US" sz="4000" b="1" dirty="0">
              <a:solidFill>
                <a:srgbClr val="C00000"/>
              </a:solidFill>
              <a:latin typeface="Nikosh" pitchFamily="2" charset="0"/>
              <a:cs typeface="Nikosh" pitchFamily="2" charset="0"/>
            </a:endParaRPr>
          </a:p>
        </p:txBody>
      </p:sp>
      <p:sp>
        <p:nvSpPr>
          <p:cNvPr id="19" name="TextBox 18"/>
          <p:cNvSpPr txBox="1"/>
          <p:nvPr/>
        </p:nvSpPr>
        <p:spPr>
          <a:xfrm>
            <a:off x="6669203" y="1515294"/>
            <a:ext cx="2297374" cy="707886"/>
          </a:xfrm>
          <a:prstGeom prst="rect">
            <a:avLst/>
          </a:prstGeom>
          <a:noFill/>
        </p:spPr>
        <p:txBody>
          <a:bodyPr wrap="square" rtlCol="0">
            <a:spAutoFit/>
          </a:bodyPr>
          <a:lstStyle/>
          <a:p>
            <a:pPr algn="ctr"/>
            <a:r>
              <a:rPr lang="en-US" sz="4000" b="1" dirty="0">
                <a:solidFill>
                  <a:srgbClr val="C00000"/>
                </a:solidFill>
                <a:latin typeface="Nikosh" pitchFamily="2" charset="0"/>
                <a:cs typeface="Nikosh" pitchFamily="2" charset="0"/>
              </a:rPr>
              <a:t>b</a:t>
            </a:r>
            <a:r>
              <a:rPr lang="en-US" sz="4000" b="1" dirty="0" smtClean="0">
                <a:solidFill>
                  <a:srgbClr val="C00000"/>
                </a:solidFill>
                <a:latin typeface="Nikosh" pitchFamily="2" charset="0"/>
                <a:cs typeface="Nikosh" pitchFamily="2" charset="0"/>
              </a:rPr>
              <a:t>ig tree </a:t>
            </a:r>
            <a:endParaRPr lang="en-US" sz="4000" b="1" dirty="0">
              <a:solidFill>
                <a:srgbClr val="C00000"/>
              </a:solidFill>
              <a:latin typeface="Nikosh" pitchFamily="2" charset="0"/>
              <a:cs typeface="Nikosh" pitchFamily="2" charset="0"/>
            </a:endParaRPr>
          </a:p>
        </p:txBody>
      </p:sp>
    </p:spTree>
    <p:extLst>
      <p:ext uri="{BB962C8B-B14F-4D97-AF65-F5344CB8AC3E}">
        <p14:creationId xmlns:p14="http://schemas.microsoft.com/office/powerpoint/2010/main" val="318235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1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500"/>
                                        <p:tgtEl>
                                          <p:spTgt spid="19"/>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path" presetSubtype="0" accel="50000" decel="50000" fill="hold" grpId="1" nodeType="clickEffect">
                                  <p:stCondLst>
                                    <p:cond delay="0"/>
                                  </p:stCondLst>
                                  <p:childTnLst>
                                    <p:animMotion origin="layout" path="M 4.16667E-7 -4.81481E-6 L 0.32669 0.14908 " pathEditMode="relative" rAng="0" ptsTypes="AA">
                                      <p:cBhvr>
                                        <p:cTn id="36" dur="2000" fill="hold"/>
                                        <p:tgtEl>
                                          <p:spTgt spid="15"/>
                                        </p:tgtEl>
                                        <p:attrNameLst>
                                          <p:attrName>ppt_x</p:attrName>
                                          <p:attrName>ppt_y</p:attrName>
                                        </p:attrNameLst>
                                      </p:cBhvr>
                                      <p:rCtr x="16328" y="7454"/>
                                    </p:animMotion>
                                  </p:childTnLst>
                                </p:cTn>
                              </p:par>
                            </p:childTnLst>
                          </p:cTn>
                        </p:par>
                      </p:childTnLst>
                    </p:cTn>
                  </p:par>
                  <p:par>
                    <p:cTn id="37" fill="hold">
                      <p:stCondLst>
                        <p:cond delay="indefinite"/>
                      </p:stCondLst>
                      <p:childTnLst>
                        <p:par>
                          <p:cTn id="38" fill="hold">
                            <p:stCondLst>
                              <p:cond delay="0"/>
                            </p:stCondLst>
                            <p:childTnLst>
                              <p:par>
                                <p:cTn id="39" presetID="49" presetClass="path" presetSubtype="0" accel="50000" decel="50000" fill="hold" grpId="1" nodeType="clickEffect">
                                  <p:stCondLst>
                                    <p:cond delay="0"/>
                                  </p:stCondLst>
                                  <p:childTnLst>
                                    <p:animMotion origin="layout" path="M -2.08333E-6 -4.81481E-6 L 0.66341 0.23797 " pathEditMode="relative" rAng="0" ptsTypes="AA">
                                      <p:cBhvr>
                                        <p:cTn id="40" dur="2000" fill="hold"/>
                                        <p:tgtEl>
                                          <p:spTgt spid="16"/>
                                        </p:tgtEl>
                                        <p:attrNameLst>
                                          <p:attrName>ppt_x</p:attrName>
                                          <p:attrName>ppt_y</p:attrName>
                                        </p:attrNameLst>
                                      </p:cBhvr>
                                      <p:rCtr x="33164" y="11898"/>
                                    </p:animMotion>
                                  </p:childTnLst>
                                </p:cTn>
                              </p:par>
                            </p:childTnLst>
                          </p:cTn>
                        </p:par>
                      </p:childTnLst>
                    </p:cTn>
                  </p:par>
                  <p:par>
                    <p:cTn id="41" fill="hold">
                      <p:stCondLst>
                        <p:cond delay="indefinite"/>
                      </p:stCondLst>
                      <p:childTnLst>
                        <p:par>
                          <p:cTn id="42" fill="hold">
                            <p:stCondLst>
                              <p:cond delay="0"/>
                            </p:stCondLst>
                            <p:childTnLst>
                              <p:par>
                                <p:cTn id="43" presetID="49" presetClass="path" presetSubtype="0" accel="50000" decel="50000" fill="hold" grpId="1" nodeType="clickEffect">
                                  <p:stCondLst>
                                    <p:cond delay="0"/>
                                  </p:stCondLst>
                                  <p:childTnLst>
                                    <p:animMotion origin="layout" path="M 2.5E-6 -4.81481E-6 L -0.25417 0.33102 " pathEditMode="relative" rAng="0" ptsTypes="AA">
                                      <p:cBhvr>
                                        <p:cTn id="44" dur="2000" fill="hold"/>
                                        <p:tgtEl>
                                          <p:spTgt spid="17"/>
                                        </p:tgtEl>
                                        <p:attrNameLst>
                                          <p:attrName>ppt_x</p:attrName>
                                          <p:attrName>ppt_y</p:attrName>
                                        </p:attrNameLst>
                                      </p:cBhvr>
                                      <p:rCtr x="-12708" y="16551"/>
                                    </p:animMotion>
                                  </p:childTnLst>
                                </p:cTn>
                              </p:par>
                            </p:childTnLst>
                          </p:cTn>
                        </p:par>
                      </p:childTnLst>
                    </p:cTn>
                  </p:par>
                  <p:par>
                    <p:cTn id="45" fill="hold">
                      <p:stCondLst>
                        <p:cond delay="indefinite"/>
                      </p:stCondLst>
                      <p:childTnLst>
                        <p:par>
                          <p:cTn id="46" fill="hold">
                            <p:stCondLst>
                              <p:cond delay="0"/>
                            </p:stCondLst>
                            <p:childTnLst>
                              <p:par>
                                <p:cTn id="47" presetID="49" presetClass="path" presetSubtype="0" accel="50000" decel="50000" fill="hold" grpId="1" nodeType="clickEffect">
                                  <p:stCondLst>
                                    <p:cond delay="0"/>
                                  </p:stCondLst>
                                  <p:childTnLst>
                                    <p:animMotion origin="layout" path="M 4.16667E-6 -3.7037E-6 L 0.19557 0.42223 " pathEditMode="relative" rAng="0" ptsTypes="AA">
                                      <p:cBhvr>
                                        <p:cTn id="48" dur="2000" fill="hold"/>
                                        <p:tgtEl>
                                          <p:spTgt spid="19"/>
                                        </p:tgtEl>
                                        <p:attrNameLst>
                                          <p:attrName>ppt_x</p:attrName>
                                          <p:attrName>ppt_y</p:attrName>
                                        </p:attrNameLst>
                                      </p:cBhvr>
                                      <p:rCtr x="9779" y="21111"/>
                                    </p:animMotion>
                                  </p:childTnLst>
                                </p:cTn>
                              </p:par>
                            </p:childTnLst>
                          </p:cTn>
                        </p:par>
                      </p:childTnLst>
                    </p:cTn>
                  </p:par>
                  <p:par>
                    <p:cTn id="49" fill="hold">
                      <p:stCondLst>
                        <p:cond delay="indefinite"/>
                      </p:stCondLst>
                      <p:childTnLst>
                        <p:par>
                          <p:cTn id="50" fill="hold">
                            <p:stCondLst>
                              <p:cond delay="0"/>
                            </p:stCondLst>
                            <p:childTnLst>
                              <p:par>
                                <p:cTn id="51" presetID="49" presetClass="path" presetSubtype="0" accel="50000" decel="50000" fill="hold" grpId="1" nodeType="clickEffect">
                                  <p:stCondLst>
                                    <p:cond delay="0"/>
                                  </p:stCondLst>
                                  <p:childTnLst>
                                    <p:animMotion origin="layout" path="M 4.16667E-7 3.33333E-6 L 0.47604 0.525 " pathEditMode="relative" rAng="0" ptsTypes="AA">
                                      <p:cBhvr>
                                        <p:cTn id="52" dur="2000" fill="hold"/>
                                        <p:tgtEl>
                                          <p:spTgt spid="18"/>
                                        </p:tgtEl>
                                        <p:attrNameLst>
                                          <p:attrName>ppt_x</p:attrName>
                                          <p:attrName>ppt_y</p:attrName>
                                        </p:attrNameLst>
                                      </p:cBhvr>
                                      <p:rCtr x="23802" y="262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animBg="1"/>
      <p:bldP spid="15" grpId="0"/>
      <p:bldP spid="15" grpId="1"/>
      <p:bldP spid="16" grpId="0"/>
      <p:bldP spid="16" grpId="1"/>
      <p:bldP spid="17" grpId="0"/>
      <p:bldP spid="17" grpId="1"/>
      <p:bldP spid="18" grpId="0"/>
      <p:bldP spid="18" grpId="1"/>
      <p:bldP spid="19" grpId="0"/>
      <p:bldP spid="1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0" y="-26375"/>
            <a:ext cx="12192000" cy="6850244"/>
          </a:xfrm>
          <a:prstGeom prst="frame">
            <a:avLst>
              <a:gd name="adj1" fmla="val 1742"/>
            </a:avLst>
          </a:prstGeom>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3327205" y="2881682"/>
            <a:ext cx="4957814" cy="830997"/>
          </a:xfrm>
          <a:prstGeom prst="rect">
            <a:avLst/>
          </a:prstGeom>
          <a:solidFill>
            <a:srgbClr val="FFFF00"/>
          </a:solidFill>
          <a:ln w="57150">
            <a:solidFill>
              <a:schemeClr val="tx1"/>
            </a:solidFill>
          </a:ln>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Small Group Work</a:t>
            </a:r>
          </a:p>
        </p:txBody>
      </p:sp>
      <p:sp>
        <p:nvSpPr>
          <p:cNvPr id="13" name="Rectangle 12"/>
          <p:cNvSpPr/>
          <p:nvPr/>
        </p:nvSpPr>
        <p:spPr>
          <a:xfrm>
            <a:off x="2543211" y="5404711"/>
            <a:ext cx="8029310" cy="707886"/>
          </a:xfrm>
          <a:prstGeom prst="rect">
            <a:avLst/>
          </a:prstGeom>
        </p:spPr>
        <p:txBody>
          <a:bodyPr wrap="square">
            <a:spAutoFit/>
          </a:bodyPr>
          <a:lstStyle/>
          <a:p>
            <a:pPr algn="just"/>
            <a:r>
              <a:rPr lang="en-US" sz="4000" dirty="0" smtClean="0">
                <a:latin typeface="Times New Roman" panose="02020603050405020304" pitchFamily="18" charset="0"/>
                <a:cs typeface="Times New Roman" panose="02020603050405020304" pitchFamily="18" charset="0"/>
              </a:rPr>
              <a:t>5</a:t>
            </a:r>
            <a:r>
              <a:rPr lang="en-US" sz="4000" dirty="0">
                <a:latin typeface="Times New Roman" panose="02020603050405020304" pitchFamily="18" charset="0"/>
                <a:cs typeface="Times New Roman" panose="02020603050405020304" pitchFamily="18" charset="0"/>
              </a:rPr>
              <a:t>. What is the moral of the story</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14" name="Rectangle 13"/>
          <p:cNvSpPr/>
          <p:nvPr/>
        </p:nvSpPr>
        <p:spPr>
          <a:xfrm>
            <a:off x="2543211" y="4330817"/>
            <a:ext cx="11438174" cy="707886"/>
          </a:xfrm>
          <a:prstGeom prst="rect">
            <a:avLst/>
          </a:prstGeom>
        </p:spPr>
        <p:txBody>
          <a:bodyPr wrap="square">
            <a:spAutoFit/>
          </a:bodyPr>
          <a:lstStyle/>
          <a:p>
            <a:pPr algn="just"/>
            <a:r>
              <a:rPr lang="en-US" sz="4000" dirty="0" smtClean="0">
                <a:latin typeface="Times New Roman" panose="02020603050405020304" pitchFamily="18" charset="0"/>
                <a:cs typeface="Times New Roman" panose="02020603050405020304" pitchFamily="18" charset="0"/>
              </a:rPr>
              <a:t>4</a:t>
            </a:r>
            <a:r>
              <a:rPr lang="en-US" sz="4000" dirty="0">
                <a:latin typeface="Times New Roman" panose="02020603050405020304" pitchFamily="18" charset="0"/>
                <a:cs typeface="Times New Roman" panose="02020603050405020304" pitchFamily="18" charset="0"/>
              </a:rPr>
              <a:t>. What happened when the hare wake up</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15" name="Rectangle 14"/>
          <p:cNvSpPr/>
          <p:nvPr/>
        </p:nvSpPr>
        <p:spPr>
          <a:xfrm>
            <a:off x="2547476" y="3256923"/>
            <a:ext cx="11062486" cy="707886"/>
          </a:xfrm>
          <a:prstGeom prst="rect">
            <a:avLst/>
          </a:prstGeom>
        </p:spPr>
        <p:txBody>
          <a:bodyPr wrap="square">
            <a:spAutoFit/>
          </a:bodyPr>
          <a:lstStyle/>
          <a:p>
            <a:pPr algn="just"/>
            <a:r>
              <a:rPr lang="en-US" sz="4000" dirty="0" smtClean="0">
                <a:latin typeface="Times New Roman" panose="02020603050405020304" pitchFamily="18" charset="0"/>
                <a:cs typeface="Times New Roman" panose="02020603050405020304" pitchFamily="18" charset="0"/>
              </a:rPr>
              <a:t>3</a:t>
            </a:r>
            <a:r>
              <a:rPr lang="en-US" sz="4000" dirty="0">
                <a:latin typeface="Times New Roman" panose="02020603050405020304" pitchFamily="18" charset="0"/>
                <a:cs typeface="Times New Roman" panose="02020603050405020304" pitchFamily="18" charset="0"/>
              </a:rPr>
              <a:t>. Why  did the hare can’t believe his eyes</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16" name="Rectangle 15"/>
          <p:cNvSpPr/>
          <p:nvPr/>
        </p:nvSpPr>
        <p:spPr>
          <a:xfrm>
            <a:off x="2543211" y="2293592"/>
            <a:ext cx="7321699" cy="707886"/>
          </a:xfrm>
          <a:prstGeom prst="rect">
            <a:avLst/>
          </a:prstGeom>
        </p:spPr>
        <p:txBody>
          <a:bodyPr wrap="square">
            <a:spAutoFit/>
          </a:bodyPr>
          <a:lstStyle/>
          <a:p>
            <a:pPr algn="just"/>
            <a:r>
              <a:rPr lang="en-US" sz="4000" dirty="0" smtClean="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How long did the hare sleep?</a:t>
            </a:r>
            <a:endParaRPr lang="en-US" sz="4000" dirty="0">
              <a:latin typeface="Times New Roman" panose="02020603050405020304" pitchFamily="18" charset="0"/>
              <a:cs typeface="Times New Roman" panose="02020603050405020304" pitchFamily="18" charset="0"/>
            </a:endParaRPr>
          </a:p>
        </p:txBody>
      </p:sp>
      <p:sp>
        <p:nvSpPr>
          <p:cNvPr id="17" name="Rectangle 16"/>
          <p:cNvSpPr/>
          <p:nvPr/>
        </p:nvSpPr>
        <p:spPr>
          <a:xfrm>
            <a:off x="2543211" y="1378652"/>
            <a:ext cx="11177587" cy="707886"/>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rPr>
              <a:t>1. </a:t>
            </a:r>
            <a:r>
              <a:rPr lang="en-US" sz="4000" dirty="0" smtClean="0">
                <a:latin typeface="Times New Roman" panose="02020603050405020304" pitchFamily="18" charset="0"/>
                <a:cs typeface="Times New Roman" panose="02020603050405020304" pitchFamily="18" charset="0"/>
              </a:rPr>
              <a:t>Who </a:t>
            </a:r>
            <a:r>
              <a:rPr lang="en-US" sz="4000" dirty="0" err="1" smtClean="0">
                <a:latin typeface="Times New Roman" panose="02020603050405020304" pitchFamily="18" charset="0"/>
                <a:cs typeface="Times New Roman" panose="02020603050405020304" pitchFamily="18" charset="0"/>
              </a:rPr>
              <a:t>thogut</a:t>
            </a:r>
            <a:r>
              <a:rPr lang="en-US" sz="4000" dirty="0" smtClean="0">
                <a:latin typeface="Times New Roman" panose="02020603050405020304" pitchFamily="18" charset="0"/>
                <a:cs typeface="Times New Roman" panose="02020603050405020304" pitchFamily="18" charset="0"/>
              </a:rPr>
              <a:t>  that he has to time  for a nap?</a:t>
            </a:r>
            <a:endParaRPr lang="en-US" sz="40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298647" y="1405557"/>
            <a:ext cx="2244561" cy="769441"/>
          </a:xfrm>
          <a:prstGeom prst="rect">
            <a:avLst/>
          </a:prstGeom>
          <a:solidFill>
            <a:schemeClr val="tx2">
              <a:lumMod val="20000"/>
              <a:lumOff val="80000"/>
            </a:schemeClr>
          </a:solidFill>
          <a:ln w="57150">
            <a:solidFill>
              <a:schemeClr val="tx1"/>
            </a:solidFill>
          </a:ln>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Group A</a:t>
            </a:r>
            <a:endParaRPr lang="en-US" sz="44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298647" y="2346577"/>
            <a:ext cx="2244561" cy="769441"/>
          </a:xfrm>
          <a:prstGeom prst="rect">
            <a:avLst/>
          </a:prstGeom>
          <a:solidFill>
            <a:srgbClr val="00B0F0"/>
          </a:solidFill>
          <a:ln w="57150">
            <a:solidFill>
              <a:schemeClr val="tx1"/>
            </a:solidFill>
          </a:ln>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Group B</a:t>
            </a:r>
            <a:endParaRPr lang="en-US" sz="44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298647" y="3255833"/>
            <a:ext cx="2244561" cy="769441"/>
          </a:xfrm>
          <a:prstGeom prst="rect">
            <a:avLst/>
          </a:prstGeom>
          <a:solidFill>
            <a:srgbClr val="FFC000"/>
          </a:solidFill>
          <a:ln w="57150">
            <a:solidFill>
              <a:schemeClr val="tx1"/>
            </a:solidFill>
          </a:ln>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Group C</a:t>
            </a:r>
            <a:endParaRPr lang="en-US" sz="44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298647" y="4268709"/>
            <a:ext cx="2244561" cy="769441"/>
          </a:xfrm>
          <a:prstGeom prst="rect">
            <a:avLst/>
          </a:prstGeom>
          <a:solidFill>
            <a:schemeClr val="accent6">
              <a:lumMod val="60000"/>
              <a:lumOff val="40000"/>
            </a:schemeClr>
          </a:solidFill>
          <a:ln w="57150">
            <a:solidFill>
              <a:schemeClr val="tx1"/>
            </a:solidFill>
          </a:ln>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Group D</a:t>
            </a:r>
            <a:endParaRPr lang="en-US" sz="44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298647" y="5314072"/>
            <a:ext cx="2244561" cy="769441"/>
          </a:xfrm>
          <a:prstGeom prst="rect">
            <a:avLst/>
          </a:prstGeom>
          <a:solidFill>
            <a:schemeClr val="accent5">
              <a:lumMod val="60000"/>
              <a:lumOff val="40000"/>
            </a:schemeClr>
          </a:solidFill>
          <a:ln w="57150">
            <a:solidFill>
              <a:schemeClr val="tx1"/>
            </a:solidFill>
          </a:ln>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Group E</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7841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path" presetSubtype="0" accel="50000" decel="50000" fill="hold" grpId="1" nodeType="clickEffect">
                                  <p:stCondLst>
                                    <p:cond delay="0"/>
                                  </p:stCondLst>
                                  <p:childTnLst>
                                    <p:animMotion origin="layout" path="M -0.01406 0.0375 L 0.30313 -0.39121 " pathEditMode="relative" rAng="0" ptsTypes="AA">
                                      <p:cBhvr>
                                        <p:cTn id="11" dur="2000" fill="hold"/>
                                        <p:tgtEl>
                                          <p:spTgt spid="12"/>
                                        </p:tgtEl>
                                        <p:attrNameLst>
                                          <p:attrName>ppt_x</p:attrName>
                                          <p:attrName>ppt_y</p:attrName>
                                        </p:attrNameLst>
                                      </p:cBhvr>
                                      <p:rCtr x="15859" y="-21435"/>
                                    </p:animMotion>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circle(in)">
                                      <p:cBhvr>
                                        <p:cTn id="51" dur="20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circle(in)">
                                      <p:cBhvr>
                                        <p:cTn id="56" dur="20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circle(in)">
                                      <p:cBhvr>
                                        <p:cTn id="61" dur="20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circle(in)">
                                      <p:cBhvr>
                                        <p:cTn id="66" dur="20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circle(in)">
                                      <p:cBhvr>
                                        <p:cTn id="71"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p:bldP spid="14" grpId="0"/>
      <p:bldP spid="15" grpId="0"/>
      <p:bldP spid="16" grpId="0"/>
      <p:bldP spid="17" grpId="0"/>
      <p:bldP spid="18" grpId="0" animBg="1"/>
      <p:bldP spid="19"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0244"/>
            <a:chOff x="0" y="0"/>
            <a:chExt cx="12192000" cy="6850244"/>
          </a:xfrm>
        </p:grpSpPr>
        <p:sp>
          <p:nvSpPr>
            <p:cNvPr id="2" name="Frame 1"/>
            <p:cNvSpPr/>
            <p:nvPr/>
          </p:nvSpPr>
          <p:spPr>
            <a:xfrm>
              <a:off x="0" y="0"/>
              <a:ext cx="12192000" cy="6850244"/>
            </a:xfrm>
            <a:prstGeom prst="frame">
              <a:avLst>
                <a:gd name="adj1" fmla="val 1742"/>
              </a:avLst>
            </a:prstGeom>
            <a:ln w="6350"/>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5" descr="D:\download-before\Flower\33.jpg"/>
            <p:cNvPicPr>
              <a:picLocks noChangeAspect="1" noChangeArrowheads="1"/>
            </p:cNvPicPr>
            <p:nvPr/>
          </p:nvPicPr>
          <p:blipFill>
            <a:blip r:embed="rId2"/>
            <a:srcRect/>
            <a:stretch>
              <a:fillRect/>
            </a:stretch>
          </p:blipFill>
          <p:spPr bwMode="auto">
            <a:xfrm>
              <a:off x="119418" y="4764348"/>
              <a:ext cx="2343150" cy="1952625"/>
            </a:xfrm>
            <a:prstGeom prst="rect">
              <a:avLst/>
            </a:prstGeom>
            <a:noFill/>
          </p:spPr>
        </p:pic>
        <p:pic>
          <p:nvPicPr>
            <p:cNvPr id="5" name="Picture 5" descr="D:\download-before\Flower\33.jpg"/>
            <p:cNvPicPr>
              <a:picLocks noChangeAspect="1" noChangeArrowheads="1"/>
            </p:cNvPicPr>
            <p:nvPr/>
          </p:nvPicPr>
          <p:blipFill>
            <a:blip r:embed="rId2"/>
            <a:srcRect/>
            <a:stretch>
              <a:fillRect/>
            </a:stretch>
          </p:blipFill>
          <p:spPr bwMode="auto">
            <a:xfrm rot="10800000">
              <a:off x="9733555" y="126316"/>
              <a:ext cx="2343150" cy="1952625"/>
            </a:xfrm>
            <a:prstGeom prst="rect">
              <a:avLst/>
            </a:prstGeom>
            <a:noFill/>
          </p:spPr>
        </p:pic>
      </p:grpSp>
      <p:sp>
        <p:nvSpPr>
          <p:cNvPr id="6" name="TextBox 5"/>
          <p:cNvSpPr txBox="1"/>
          <p:nvPr/>
        </p:nvSpPr>
        <p:spPr>
          <a:xfrm>
            <a:off x="3064064" y="1902026"/>
            <a:ext cx="6063871" cy="2862322"/>
          </a:xfrm>
          <a:prstGeom prst="rect">
            <a:avLst/>
          </a:prstGeom>
          <a:solidFill>
            <a:srgbClr val="FFFF00"/>
          </a:solidFill>
          <a:ln w="57150">
            <a:solidFill>
              <a:schemeClr val="tx1"/>
            </a:solidFill>
          </a:ln>
        </p:spPr>
        <p:txBody>
          <a:bodyPr wrap="square" rtlCol="0">
            <a:spAutoFit/>
          </a:bodyPr>
          <a:lstStyle/>
          <a:p>
            <a:pPr algn="ctr"/>
            <a:r>
              <a:rPr lang="en-US" sz="6000" dirty="0" smtClean="0">
                <a:latin typeface="Times New Roman" panose="02020603050405020304" pitchFamily="18" charset="0"/>
                <a:cs typeface="Times New Roman" panose="02020603050405020304" pitchFamily="18" charset="0"/>
              </a:rPr>
              <a:t>Answer sheet </a:t>
            </a:r>
          </a:p>
          <a:p>
            <a:pPr algn="ctr"/>
            <a:r>
              <a:rPr lang="en-US" sz="6000" dirty="0" smtClean="0">
                <a:latin typeface="Times New Roman" panose="02020603050405020304" pitchFamily="18" charset="0"/>
                <a:cs typeface="Times New Roman" panose="02020603050405020304" pitchFamily="18" charset="0"/>
              </a:rPr>
              <a:t>for </a:t>
            </a:r>
          </a:p>
          <a:p>
            <a:pPr algn="ctr"/>
            <a:r>
              <a:rPr lang="en-US" sz="6000" dirty="0" smtClean="0">
                <a:latin typeface="Times New Roman" panose="02020603050405020304" pitchFamily="18" charset="0"/>
                <a:cs typeface="Times New Roman" panose="02020603050405020304" pitchFamily="18" charset="0"/>
              </a:rPr>
              <a:t>Small </a:t>
            </a:r>
            <a:r>
              <a:rPr lang="en-US" sz="6000" dirty="0">
                <a:latin typeface="Times New Roman" panose="02020603050405020304" pitchFamily="18" charset="0"/>
                <a:cs typeface="Times New Roman" panose="02020603050405020304" pitchFamily="18" charset="0"/>
              </a:rPr>
              <a:t>Group Work</a:t>
            </a:r>
          </a:p>
        </p:txBody>
      </p:sp>
      <p:sp>
        <p:nvSpPr>
          <p:cNvPr id="9" name="Rectangle 8"/>
          <p:cNvSpPr/>
          <p:nvPr/>
        </p:nvSpPr>
        <p:spPr>
          <a:xfrm>
            <a:off x="720437" y="1882561"/>
            <a:ext cx="11319164" cy="830997"/>
          </a:xfrm>
          <a:prstGeom prst="rect">
            <a:avLst/>
          </a:prstGeom>
        </p:spPr>
        <p:txBody>
          <a:bodyPr wrap="square">
            <a:spAutoFit/>
          </a:bodyPr>
          <a:lstStyle/>
          <a:p>
            <a:pPr algn="just"/>
            <a:r>
              <a:rPr lang="en-US" sz="4800" dirty="0">
                <a:latin typeface="Times New Roman" panose="02020603050405020304" pitchFamily="18" charset="0"/>
                <a:cs typeface="Times New Roman" panose="02020603050405020304" pitchFamily="18" charset="0"/>
              </a:rPr>
              <a:t>1. </a:t>
            </a:r>
            <a:r>
              <a:rPr lang="en-US" sz="4800" dirty="0" smtClean="0">
                <a:latin typeface="Times New Roman" panose="02020603050405020304" pitchFamily="18" charset="0"/>
                <a:cs typeface="Times New Roman" panose="02020603050405020304" pitchFamily="18" charset="0"/>
              </a:rPr>
              <a:t>Who </a:t>
            </a:r>
            <a:r>
              <a:rPr lang="en-US" sz="4800" dirty="0" err="1" smtClean="0">
                <a:latin typeface="Times New Roman" panose="02020603050405020304" pitchFamily="18" charset="0"/>
                <a:cs typeface="Times New Roman" panose="02020603050405020304" pitchFamily="18" charset="0"/>
              </a:rPr>
              <a:t>thogut</a:t>
            </a:r>
            <a:r>
              <a:rPr lang="en-US" sz="4800" dirty="0" smtClean="0">
                <a:latin typeface="Times New Roman" panose="02020603050405020304" pitchFamily="18" charset="0"/>
                <a:cs typeface="Times New Roman" panose="02020603050405020304" pitchFamily="18" charset="0"/>
              </a:rPr>
              <a:t>  that he has to time  for a nap?</a:t>
            </a:r>
            <a:endParaRPr lang="en-US" sz="4800" dirty="0">
              <a:latin typeface="Times New Roman" panose="02020603050405020304" pitchFamily="18" charset="0"/>
              <a:cs typeface="Times New Roman" panose="02020603050405020304" pitchFamily="18" charset="0"/>
            </a:endParaRPr>
          </a:p>
        </p:txBody>
      </p:sp>
      <p:sp>
        <p:nvSpPr>
          <p:cNvPr id="10" name="Rectangle 9"/>
          <p:cNvSpPr/>
          <p:nvPr/>
        </p:nvSpPr>
        <p:spPr>
          <a:xfrm>
            <a:off x="720437" y="3231700"/>
            <a:ext cx="10972800" cy="1754326"/>
          </a:xfrm>
          <a:prstGeom prst="rect">
            <a:avLst/>
          </a:prstGeom>
        </p:spPr>
        <p:txBody>
          <a:bodyPr wrap="square">
            <a:spAutoFit/>
          </a:bodyPr>
          <a:lstStyle/>
          <a:p>
            <a:pPr algn="just"/>
            <a:r>
              <a:rPr lang="en-US" sz="5400" dirty="0" err="1" smtClean="0">
                <a:latin typeface="Times New Roman" panose="02020603050405020304" pitchFamily="18" charset="0"/>
                <a:cs typeface="Times New Roman" panose="02020603050405020304" pitchFamily="18" charset="0"/>
              </a:rPr>
              <a:t>Ans</a:t>
            </a:r>
            <a:r>
              <a:rPr lang="en-US" sz="5400" dirty="0">
                <a:latin typeface="Times New Roman" panose="02020603050405020304" pitchFamily="18" charset="0"/>
                <a:cs typeface="Times New Roman" panose="02020603050405020304" pitchFamily="18" charset="0"/>
              </a:rPr>
              <a:t>: The hare </a:t>
            </a:r>
            <a:r>
              <a:rPr lang="en-US" sz="5400" dirty="0" err="1">
                <a:latin typeface="Times New Roman" panose="02020603050405020304" pitchFamily="18" charset="0"/>
                <a:cs typeface="Times New Roman" panose="02020603050405020304" pitchFamily="18" charset="0"/>
              </a:rPr>
              <a:t>thogut</a:t>
            </a:r>
            <a:r>
              <a:rPr lang="en-US" sz="5400" dirty="0">
                <a:latin typeface="Times New Roman" panose="02020603050405020304" pitchFamily="18" charset="0"/>
                <a:cs typeface="Times New Roman" panose="02020603050405020304" pitchFamily="18" charset="0"/>
              </a:rPr>
              <a:t>  that he has to time </a:t>
            </a:r>
            <a:r>
              <a:rPr lang="en-US" sz="5400" dirty="0" smtClean="0">
                <a:latin typeface="Times New Roman" panose="02020603050405020304" pitchFamily="18" charset="0"/>
                <a:cs typeface="Times New Roman" panose="02020603050405020304" pitchFamily="18" charset="0"/>
              </a:rPr>
              <a:t>for </a:t>
            </a:r>
            <a:r>
              <a:rPr lang="en-US" sz="5400" dirty="0">
                <a:latin typeface="Times New Roman" panose="02020603050405020304" pitchFamily="18" charset="0"/>
                <a:cs typeface="Times New Roman" panose="02020603050405020304" pitchFamily="18" charset="0"/>
              </a:rPr>
              <a:t>a </a:t>
            </a:r>
            <a:r>
              <a:rPr lang="en-US" sz="5400" dirty="0" smtClean="0">
                <a:latin typeface="Times New Roman" panose="02020603050405020304" pitchFamily="18" charset="0"/>
                <a:cs typeface="Times New Roman" panose="02020603050405020304" pitchFamily="18" charset="0"/>
              </a:rPr>
              <a:t>nap. </a:t>
            </a:r>
            <a:endParaRPr lang="en-US" sz="5400" dirty="0">
              <a:latin typeface="Times New Roman" panose="02020603050405020304" pitchFamily="18" charset="0"/>
              <a:cs typeface="Times New Roman" panose="02020603050405020304" pitchFamily="18" charset="0"/>
            </a:endParaRPr>
          </a:p>
        </p:txBody>
      </p:sp>
      <p:sp>
        <p:nvSpPr>
          <p:cNvPr id="11" name="Rectangle 10"/>
          <p:cNvSpPr/>
          <p:nvPr/>
        </p:nvSpPr>
        <p:spPr>
          <a:xfrm>
            <a:off x="1387012" y="1899841"/>
            <a:ext cx="9156303" cy="923330"/>
          </a:xfrm>
          <a:prstGeom prst="rect">
            <a:avLst/>
          </a:prstGeom>
        </p:spPr>
        <p:txBody>
          <a:bodyPr wrap="square">
            <a:spAutoFit/>
          </a:bodyPr>
          <a:lstStyle/>
          <a:p>
            <a:pPr algn="just"/>
            <a:r>
              <a:rPr lang="en-US" sz="5400" dirty="0" smtClean="0">
                <a:latin typeface="Times New Roman" panose="02020603050405020304" pitchFamily="18" charset="0"/>
                <a:cs typeface="Times New Roman" panose="02020603050405020304" pitchFamily="18" charset="0"/>
              </a:rPr>
              <a:t>2</a:t>
            </a:r>
            <a:r>
              <a:rPr lang="en-US" sz="5400" dirty="0">
                <a:latin typeface="Times New Roman" panose="02020603050405020304" pitchFamily="18" charset="0"/>
                <a:cs typeface="Times New Roman" panose="02020603050405020304" pitchFamily="18" charset="0"/>
              </a:rPr>
              <a:t>. </a:t>
            </a:r>
            <a:r>
              <a:rPr lang="en-US" sz="5400" dirty="0" smtClean="0">
                <a:latin typeface="Times New Roman" panose="02020603050405020304" pitchFamily="18" charset="0"/>
                <a:cs typeface="Times New Roman" panose="02020603050405020304" pitchFamily="18" charset="0"/>
              </a:rPr>
              <a:t>How long did the hare sleep?</a:t>
            </a:r>
            <a:endParaRPr lang="en-US" sz="5400" dirty="0">
              <a:latin typeface="Times New Roman" panose="02020603050405020304" pitchFamily="18" charset="0"/>
              <a:cs typeface="Times New Roman" panose="02020603050405020304" pitchFamily="18" charset="0"/>
            </a:endParaRPr>
          </a:p>
        </p:txBody>
      </p:sp>
      <p:sp>
        <p:nvSpPr>
          <p:cNvPr id="12" name="Rectangle 11"/>
          <p:cNvSpPr/>
          <p:nvPr/>
        </p:nvSpPr>
        <p:spPr>
          <a:xfrm>
            <a:off x="1387011" y="3390802"/>
            <a:ext cx="9156303" cy="923330"/>
          </a:xfrm>
          <a:prstGeom prst="rect">
            <a:avLst/>
          </a:prstGeom>
        </p:spPr>
        <p:txBody>
          <a:bodyPr wrap="square">
            <a:spAutoFit/>
          </a:bodyPr>
          <a:lstStyle/>
          <a:p>
            <a:pPr algn="just"/>
            <a:r>
              <a:rPr lang="en-US" sz="5400" dirty="0" err="1" smtClean="0">
                <a:latin typeface="Times New Roman" panose="02020603050405020304" pitchFamily="18" charset="0"/>
                <a:cs typeface="Times New Roman" panose="02020603050405020304" pitchFamily="18" charset="0"/>
              </a:rPr>
              <a:t>Ans</a:t>
            </a:r>
            <a:r>
              <a:rPr lang="en-US" sz="5400" dirty="0">
                <a:latin typeface="Times New Roman" panose="02020603050405020304" pitchFamily="18" charset="0"/>
                <a:cs typeface="Times New Roman" panose="02020603050405020304" pitchFamily="18" charset="0"/>
              </a:rPr>
              <a:t>: </a:t>
            </a:r>
            <a:r>
              <a:rPr lang="en-US" sz="5400" dirty="0" smtClean="0">
                <a:latin typeface="Times New Roman" panose="02020603050405020304" pitchFamily="18" charset="0"/>
                <a:cs typeface="Times New Roman" panose="02020603050405020304" pitchFamily="18" charset="0"/>
              </a:rPr>
              <a:t>The hare slept for an hour</a:t>
            </a:r>
            <a:r>
              <a:rPr lang="bn-BD" sz="5400" dirty="0" smtClean="0">
                <a:latin typeface="Times New Roman" panose="02020603050405020304" pitchFamily="18" charset="0"/>
                <a:cs typeface="Times New Roman" panose="02020603050405020304" pitchFamily="18" charset="0"/>
              </a:rPr>
              <a:t>.</a:t>
            </a:r>
            <a:endParaRPr lang="en-US" sz="5400" dirty="0">
              <a:latin typeface="Times New Roman" panose="02020603050405020304" pitchFamily="18" charset="0"/>
              <a:cs typeface="Times New Roman" panose="02020603050405020304" pitchFamily="18" charset="0"/>
            </a:endParaRPr>
          </a:p>
        </p:txBody>
      </p:sp>
      <p:sp>
        <p:nvSpPr>
          <p:cNvPr id="13" name="Rectangle 12"/>
          <p:cNvSpPr/>
          <p:nvPr/>
        </p:nvSpPr>
        <p:spPr>
          <a:xfrm>
            <a:off x="762002" y="1948986"/>
            <a:ext cx="10958946" cy="830997"/>
          </a:xfrm>
          <a:prstGeom prst="rect">
            <a:avLst/>
          </a:prstGeom>
        </p:spPr>
        <p:txBody>
          <a:bodyPr wrap="square">
            <a:spAutoFit/>
          </a:bodyPr>
          <a:lstStyle/>
          <a:p>
            <a:pPr algn="just"/>
            <a:r>
              <a:rPr lang="en-US" sz="4800" dirty="0" smtClean="0">
                <a:latin typeface="Times New Roman" panose="02020603050405020304" pitchFamily="18" charset="0"/>
                <a:cs typeface="Times New Roman" panose="02020603050405020304" pitchFamily="18" charset="0"/>
              </a:rPr>
              <a:t>3</a:t>
            </a:r>
            <a:r>
              <a:rPr lang="en-US" sz="4800" dirty="0">
                <a:latin typeface="Times New Roman" panose="02020603050405020304" pitchFamily="18" charset="0"/>
                <a:cs typeface="Times New Roman" panose="02020603050405020304" pitchFamily="18" charset="0"/>
              </a:rPr>
              <a:t>. Why  did the hare can’t believe his eyes</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sp>
        <p:nvSpPr>
          <p:cNvPr id="14" name="Rectangle 13"/>
          <p:cNvSpPr/>
          <p:nvPr/>
        </p:nvSpPr>
        <p:spPr>
          <a:xfrm>
            <a:off x="762002" y="3176178"/>
            <a:ext cx="10792690" cy="1569660"/>
          </a:xfrm>
          <a:prstGeom prst="rect">
            <a:avLst/>
          </a:prstGeom>
        </p:spPr>
        <p:txBody>
          <a:bodyPr wrap="square">
            <a:spAutoFit/>
          </a:bodyPr>
          <a:lstStyle/>
          <a:p>
            <a:pPr algn="just"/>
            <a:r>
              <a:rPr lang="en-US" sz="4800" dirty="0" err="1" smtClean="0">
                <a:latin typeface="Times New Roman" panose="02020603050405020304" pitchFamily="18" charset="0"/>
                <a:cs typeface="Times New Roman" panose="02020603050405020304" pitchFamily="18" charset="0"/>
              </a:rPr>
              <a:t>Ans</a:t>
            </a:r>
            <a:r>
              <a:rPr lang="en-US" sz="4800" dirty="0">
                <a:latin typeface="Times New Roman" panose="02020603050405020304" pitchFamily="18" charset="0"/>
                <a:cs typeface="Times New Roman" panose="02020603050405020304" pitchFamily="18" charset="0"/>
              </a:rPr>
              <a:t>: The hare </a:t>
            </a:r>
            <a:r>
              <a:rPr lang="bn-BD" sz="4800" dirty="0">
                <a:latin typeface="Times New Roman" panose="02020603050405020304" pitchFamily="18" charset="0"/>
                <a:cs typeface="Times New Roman" panose="02020603050405020304" pitchFamily="18" charset="0"/>
              </a:rPr>
              <a:t>looked at the finish line</a:t>
            </a:r>
            <a:r>
              <a:rPr lang="en-US" sz="4800" dirty="0">
                <a:latin typeface="Times New Roman" panose="02020603050405020304" pitchFamily="18" charset="0"/>
                <a:cs typeface="Times New Roman" panose="02020603050405020304" pitchFamily="18" charset="0"/>
              </a:rPr>
              <a:t> and the </a:t>
            </a:r>
            <a:r>
              <a:rPr lang="en-US" sz="4800" dirty="0" smtClean="0">
                <a:latin typeface="Times New Roman" panose="02020603050405020304" pitchFamily="18" charset="0"/>
                <a:cs typeface="Times New Roman" panose="02020603050405020304" pitchFamily="18" charset="0"/>
              </a:rPr>
              <a:t>t</a:t>
            </a:r>
            <a:r>
              <a:rPr lang="bn-BD" sz="4800" dirty="0">
                <a:latin typeface="Times New Roman" panose="02020603050405020304" pitchFamily="18" charset="0"/>
                <a:cs typeface="Times New Roman" panose="02020603050405020304" pitchFamily="18" charset="0"/>
              </a:rPr>
              <a:t>ortoise was </a:t>
            </a:r>
            <a:r>
              <a:rPr lang="bn-BD" sz="4800" dirty="0" smtClean="0">
                <a:latin typeface="Times New Roman" panose="02020603050405020304" pitchFamily="18" charset="0"/>
                <a:cs typeface="Times New Roman" panose="02020603050405020304" pitchFamily="18" charset="0"/>
              </a:rPr>
              <a:t>almost </a:t>
            </a:r>
            <a:r>
              <a:rPr lang="bn-BD" sz="4800" dirty="0">
                <a:latin typeface="Times New Roman" panose="02020603050405020304" pitchFamily="18" charset="0"/>
                <a:cs typeface="Times New Roman" panose="02020603050405020304" pitchFamily="18" charset="0"/>
              </a:rPr>
              <a:t>at the finish line! </a:t>
            </a:r>
            <a:endParaRPr lang="en-US" sz="4800" dirty="0">
              <a:latin typeface="Times New Roman" panose="02020603050405020304" pitchFamily="18" charset="0"/>
              <a:cs typeface="Times New Roman" panose="02020603050405020304" pitchFamily="18" charset="0"/>
            </a:endParaRPr>
          </a:p>
        </p:txBody>
      </p:sp>
      <p:sp>
        <p:nvSpPr>
          <p:cNvPr id="15" name="Rectangle 14"/>
          <p:cNvSpPr/>
          <p:nvPr/>
        </p:nvSpPr>
        <p:spPr>
          <a:xfrm>
            <a:off x="713514" y="1710300"/>
            <a:ext cx="11014362" cy="830997"/>
          </a:xfrm>
          <a:prstGeom prst="rect">
            <a:avLst/>
          </a:prstGeom>
        </p:spPr>
        <p:txBody>
          <a:bodyPr wrap="square">
            <a:spAutoFit/>
          </a:bodyPr>
          <a:lstStyle/>
          <a:p>
            <a:pPr algn="just"/>
            <a:r>
              <a:rPr lang="en-US" sz="4800" dirty="0" smtClean="0">
                <a:latin typeface="Times New Roman" panose="02020603050405020304" pitchFamily="18" charset="0"/>
                <a:cs typeface="Times New Roman" panose="02020603050405020304" pitchFamily="18" charset="0"/>
              </a:rPr>
              <a:t>4</a:t>
            </a:r>
            <a:r>
              <a:rPr lang="en-US" sz="4800" dirty="0">
                <a:latin typeface="Times New Roman" panose="02020603050405020304" pitchFamily="18" charset="0"/>
                <a:cs typeface="Times New Roman" panose="02020603050405020304" pitchFamily="18" charset="0"/>
              </a:rPr>
              <a:t>. What happened when the hare wake up</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sp>
        <p:nvSpPr>
          <p:cNvPr id="16" name="Rectangle 15"/>
          <p:cNvSpPr/>
          <p:nvPr/>
        </p:nvSpPr>
        <p:spPr>
          <a:xfrm>
            <a:off x="713514" y="2819745"/>
            <a:ext cx="11014362" cy="2308324"/>
          </a:xfrm>
          <a:prstGeom prst="rect">
            <a:avLst/>
          </a:prstGeom>
        </p:spPr>
        <p:txBody>
          <a:bodyPr wrap="square">
            <a:spAutoFit/>
          </a:bodyPr>
          <a:lstStyle/>
          <a:p>
            <a:pPr algn="just"/>
            <a:r>
              <a:rPr lang="en-US" sz="4800" dirty="0" err="1" smtClean="0">
                <a:latin typeface="Times New Roman" panose="02020603050405020304" pitchFamily="18" charset="0"/>
                <a:cs typeface="Times New Roman" panose="02020603050405020304" pitchFamily="18" charset="0"/>
              </a:rPr>
              <a:t>Ans</a:t>
            </a:r>
            <a:r>
              <a:rPr lang="en-US" sz="4800" dirty="0">
                <a:latin typeface="Times New Roman" panose="02020603050405020304" pitchFamily="18" charset="0"/>
                <a:cs typeface="Times New Roman" panose="02020603050405020304" pitchFamily="18" charset="0"/>
              </a:rPr>
              <a:t>: </a:t>
            </a:r>
            <a:r>
              <a:rPr lang="bn-BD" sz="4800" dirty="0">
                <a:latin typeface="Times New Roman" panose="02020603050405020304" pitchFamily="18" charset="0"/>
                <a:cs typeface="Times New Roman" panose="02020603050405020304" pitchFamily="18" charset="0"/>
              </a:rPr>
              <a:t>When he finally woke up, he looked </a:t>
            </a:r>
            <a:r>
              <a:rPr lang="en-US" sz="4800" dirty="0" smtClean="0">
                <a:latin typeface="Times New Roman" panose="02020603050405020304" pitchFamily="18" charset="0"/>
                <a:cs typeface="Times New Roman" panose="02020603050405020304" pitchFamily="18" charset="0"/>
              </a:rPr>
              <a:t>that the t</a:t>
            </a:r>
            <a:r>
              <a:rPr lang="bn-BD" sz="4800" dirty="0">
                <a:latin typeface="Times New Roman" panose="02020603050405020304" pitchFamily="18" charset="0"/>
                <a:cs typeface="Times New Roman" panose="02020603050405020304" pitchFamily="18" charset="0"/>
              </a:rPr>
              <a:t>ortoise was </a:t>
            </a:r>
            <a:r>
              <a:rPr lang="bn-BD" sz="4800" dirty="0" smtClean="0">
                <a:latin typeface="Times New Roman" panose="02020603050405020304" pitchFamily="18" charset="0"/>
                <a:cs typeface="Times New Roman" panose="02020603050405020304" pitchFamily="18" charset="0"/>
              </a:rPr>
              <a:t>almost </a:t>
            </a:r>
            <a:r>
              <a:rPr lang="bn-BD" sz="4800" dirty="0">
                <a:latin typeface="Times New Roman" panose="02020603050405020304" pitchFamily="18" charset="0"/>
                <a:cs typeface="Times New Roman" panose="02020603050405020304" pitchFamily="18" charset="0"/>
              </a:rPr>
              <a:t>at the finish line! </a:t>
            </a:r>
            <a:r>
              <a:rPr lang="bn-BD" sz="4800" dirty="0" smtClean="0">
                <a:latin typeface="Times New Roman" panose="02020603050405020304" pitchFamily="18" charset="0"/>
                <a:cs typeface="Times New Roman" panose="02020603050405020304" pitchFamily="18" charset="0"/>
              </a:rPr>
              <a:t>The hare </a:t>
            </a:r>
            <a:r>
              <a:rPr lang="bn-BD" sz="4800" dirty="0">
                <a:latin typeface="Times New Roman" panose="02020603050405020304" pitchFamily="18" charset="0"/>
                <a:cs typeface="Times New Roman" panose="02020603050405020304" pitchFamily="18" charset="0"/>
              </a:rPr>
              <a:t>ran as fast as he could</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sp>
        <p:nvSpPr>
          <p:cNvPr id="17" name="Rectangle 16"/>
          <p:cNvSpPr/>
          <p:nvPr/>
        </p:nvSpPr>
        <p:spPr>
          <a:xfrm>
            <a:off x="1814949" y="1996122"/>
            <a:ext cx="9060872" cy="830997"/>
          </a:xfrm>
          <a:prstGeom prst="rect">
            <a:avLst/>
          </a:prstGeom>
        </p:spPr>
        <p:txBody>
          <a:bodyPr wrap="square">
            <a:spAutoFit/>
          </a:bodyPr>
          <a:lstStyle/>
          <a:p>
            <a:pPr algn="just"/>
            <a:r>
              <a:rPr lang="en-US" sz="4800" dirty="0" smtClean="0">
                <a:latin typeface="Times New Roman" panose="02020603050405020304" pitchFamily="18" charset="0"/>
                <a:cs typeface="Times New Roman" panose="02020603050405020304" pitchFamily="18" charset="0"/>
              </a:rPr>
              <a:t>5</a:t>
            </a:r>
            <a:r>
              <a:rPr lang="en-US" sz="4800" dirty="0">
                <a:latin typeface="Times New Roman" panose="02020603050405020304" pitchFamily="18" charset="0"/>
                <a:cs typeface="Times New Roman" panose="02020603050405020304" pitchFamily="18" charset="0"/>
              </a:rPr>
              <a:t>. What is the moral of the story</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sp>
        <p:nvSpPr>
          <p:cNvPr id="18" name="Rectangle 17"/>
          <p:cNvSpPr/>
          <p:nvPr/>
        </p:nvSpPr>
        <p:spPr>
          <a:xfrm>
            <a:off x="1814949" y="3207257"/>
            <a:ext cx="9060872" cy="830997"/>
          </a:xfrm>
          <a:prstGeom prst="rect">
            <a:avLst/>
          </a:prstGeom>
        </p:spPr>
        <p:txBody>
          <a:bodyPr wrap="square">
            <a:spAutoFit/>
          </a:bodyPr>
          <a:lstStyle/>
          <a:p>
            <a:pPr algn="just"/>
            <a:r>
              <a:rPr lang="en-US" sz="4800" dirty="0" err="1" smtClean="0">
                <a:latin typeface="Times New Roman" panose="02020603050405020304" pitchFamily="18" charset="0"/>
                <a:cs typeface="Times New Roman" panose="02020603050405020304" pitchFamily="18" charset="0"/>
              </a:rPr>
              <a:t>Ans</a:t>
            </a:r>
            <a:r>
              <a:rPr lang="en-US" sz="4800" dirty="0">
                <a:latin typeface="Times New Roman" panose="02020603050405020304" pitchFamily="18" charset="0"/>
                <a:cs typeface="Times New Roman" panose="02020603050405020304" pitchFamily="18" charset="0"/>
              </a:rPr>
              <a:t>: </a:t>
            </a:r>
            <a:r>
              <a:rPr lang="bn-BD" sz="4800" dirty="0">
                <a:latin typeface="Times New Roman" panose="02020603050405020304" pitchFamily="18" charset="0"/>
                <a:cs typeface="Times New Roman" panose="02020603050405020304" pitchFamily="18" charset="0"/>
              </a:rPr>
              <a:t>Slow but steady wins the race! </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620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xit" presetSubtype="10" fill="hold" grpId="1" nodeType="clickEffect">
                                  <p:stCondLst>
                                    <p:cond delay="0"/>
                                  </p:stCondLst>
                                  <p:childTnLst>
                                    <p:animEffect transition="out" filter="checkerboard(across)">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par>
                                <p:cTn id="32" presetID="5" presetClass="exit" presetSubtype="10" fill="hold" grpId="1" nodeType="withEffect">
                                  <p:stCondLst>
                                    <p:cond delay="0"/>
                                  </p:stCondLst>
                                  <p:childTnLst>
                                    <p:animEffect transition="out" filter="checkerboard(across)">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 presetClass="exit" presetSubtype="10" fill="hold" grpId="1" nodeType="clickEffect">
                                  <p:stCondLst>
                                    <p:cond delay="0"/>
                                  </p:stCondLst>
                                  <p:childTnLst>
                                    <p:animEffect transition="out" filter="checkerboard(across)">
                                      <p:cBhvr>
                                        <p:cTn id="52" dur="500"/>
                                        <p:tgtEl>
                                          <p:spTgt spid="11"/>
                                        </p:tgtEl>
                                      </p:cBhvr>
                                    </p:animEffect>
                                    <p:set>
                                      <p:cBhvr>
                                        <p:cTn id="53" dur="1" fill="hold">
                                          <p:stCondLst>
                                            <p:cond delay="499"/>
                                          </p:stCondLst>
                                        </p:cTn>
                                        <p:tgtEl>
                                          <p:spTgt spid="11"/>
                                        </p:tgtEl>
                                        <p:attrNameLst>
                                          <p:attrName>style.visibility</p:attrName>
                                        </p:attrNameLst>
                                      </p:cBhvr>
                                      <p:to>
                                        <p:strVal val="hidden"/>
                                      </p:to>
                                    </p:set>
                                  </p:childTnLst>
                                </p:cTn>
                              </p:par>
                              <p:par>
                                <p:cTn id="54" presetID="5" presetClass="exit" presetSubtype="10" fill="hold" grpId="1" nodeType="withEffect">
                                  <p:stCondLst>
                                    <p:cond delay="0"/>
                                  </p:stCondLst>
                                  <p:childTnLst>
                                    <p:animEffect transition="out" filter="checkerboard(across)">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1000"/>
                                        <p:tgtEl>
                                          <p:spTgt spid="14"/>
                                        </p:tgtEl>
                                      </p:cBhvr>
                                    </p:animEffect>
                                    <p:anim calcmode="lin" valueType="num">
                                      <p:cBhvr>
                                        <p:cTn id="69" dur="1000" fill="hold"/>
                                        <p:tgtEl>
                                          <p:spTgt spid="14"/>
                                        </p:tgtEl>
                                        <p:attrNameLst>
                                          <p:attrName>ppt_x</p:attrName>
                                        </p:attrNameLst>
                                      </p:cBhvr>
                                      <p:tavLst>
                                        <p:tav tm="0">
                                          <p:val>
                                            <p:strVal val="#ppt_x"/>
                                          </p:val>
                                        </p:tav>
                                        <p:tav tm="100000">
                                          <p:val>
                                            <p:strVal val="#ppt_x"/>
                                          </p:val>
                                        </p:tav>
                                      </p:tavLst>
                                    </p:anim>
                                    <p:anim calcmode="lin" valueType="num">
                                      <p:cBhvr>
                                        <p:cTn id="7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7" presetClass="exit" presetSubtype="0" fill="hold" grpId="1" nodeType="clickEffect">
                                  <p:stCondLst>
                                    <p:cond delay="0"/>
                                  </p:stCondLst>
                                  <p:childTnLst>
                                    <p:animEffect transition="out" filter="fade">
                                      <p:cBhvr>
                                        <p:cTn id="74" dur="1000"/>
                                        <p:tgtEl>
                                          <p:spTgt spid="13"/>
                                        </p:tgtEl>
                                      </p:cBhvr>
                                    </p:animEffect>
                                    <p:anim calcmode="lin" valueType="num">
                                      <p:cBhvr>
                                        <p:cTn id="75" dur="1000"/>
                                        <p:tgtEl>
                                          <p:spTgt spid="13"/>
                                        </p:tgtEl>
                                        <p:attrNameLst>
                                          <p:attrName>ppt_x</p:attrName>
                                        </p:attrNameLst>
                                      </p:cBhvr>
                                      <p:tavLst>
                                        <p:tav tm="0">
                                          <p:val>
                                            <p:strVal val="ppt_x"/>
                                          </p:val>
                                        </p:tav>
                                        <p:tav tm="100000">
                                          <p:val>
                                            <p:strVal val="ppt_x"/>
                                          </p:val>
                                        </p:tav>
                                      </p:tavLst>
                                    </p:anim>
                                    <p:anim calcmode="lin" valueType="num">
                                      <p:cBhvr>
                                        <p:cTn id="76" dur="100" decel="100000"/>
                                        <p:tgtEl>
                                          <p:spTgt spid="13"/>
                                        </p:tgtEl>
                                        <p:attrNameLst>
                                          <p:attrName>ppt_y</p:attrName>
                                        </p:attrNameLst>
                                      </p:cBhvr>
                                      <p:tavLst>
                                        <p:tav tm="0">
                                          <p:val>
                                            <p:strVal val="ppt_y"/>
                                          </p:val>
                                        </p:tav>
                                        <p:tav tm="100000">
                                          <p:val>
                                            <p:strVal val="ppt_y-.03"/>
                                          </p:val>
                                        </p:tav>
                                      </p:tavLst>
                                    </p:anim>
                                    <p:anim calcmode="lin" valueType="num">
                                      <p:cBhvr>
                                        <p:cTn id="77" dur="900" accel="100000">
                                          <p:stCondLst>
                                            <p:cond delay="100"/>
                                          </p:stCondLst>
                                        </p:cTn>
                                        <p:tgtEl>
                                          <p:spTgt spid="13"/>
                                        </p:tgtEl>
                                        <p:attrNameLst>
                                          <p:attrName>ppt_y</p:attrName>
                                        </p:attrNameLst>
                                      </p:cBhvr>
                                      <p:tavLst>
                                        <p:tav tm="0">
                                          <p:val>
                                            <p:strVal val="ppt_y"/>
                                          </p:val>
                                        </p:tav>
                                        <p:tav tm="100000">
                                          <p:val>
                                            <p:strVal val="ppt_y+1"/>
                                          </p:val>
                                        </p:tav>
                                      </p:tavLst>
                                    </p:anim>
                                    <p:set>
                                      <p:cBhvr>
                                        <p:cTn id="78" dur="1" fill="hold">
                                          <p:stCondLst>
                                            <p:cond delay="999"/>
                                          </p:stCondLst>
                                        </p:cTn>
                                        <p:tgtEl>
                                          <p:spTgt spid="13"/>
                                        </p:tgtEl>
                                        <p:attrNameLst>
                                          <p:attrName>style.visibility</p:attrName>
                                        </p:attrNameLst>
                                      </p:cBhvr>
                                      <p:to>
                                        <p:strVal val="hidden"/>
                                      </p:to>
                                    </p:set>
                                  </p:childTnLst>
                                </p:cTn>
                              </p:par>
                              <p:par>
                                <p:cTn id="79" presetID="37" presetClass="exit" presetSubtype="0" fill="hold" grpId="1" nodeType="withEffect">
                                  <p:stCondLst>
                                    <p:cond delay="0"/>
                                  </p:stCondLst>
                                  <p:childTnLst>
                                    <p:animEffect transition="out" filter="fade">
                                      <p:cBhvr>
                                        <p:cTn id="80" dur="1000"/>
                                        <p:tgtEl>
                                          <p:spTgt spid="14"/>
                                        </p:tgtEl>
                                      </p:cBhvr>
                                    </p:animEffect>
                                    <p:anim calcmode="lin" valueType="num">
                                      <p:cBhvr>
                                        <p:cTn id="81" dur="1000"/>
                                        <p:tgtEl>
                                          <p:spTgt spid="14"/>
                                        </p:tgtEl>
                                        <p:attrNameLst>
                                          <p:attrName>ppt_x</p:attrName>
                                        </p:attrNameLst>
                                      </p:cBhvr>
                                      <p:tavLst>
                                        <p:tav tm="0">
                                          <p:val>
                                            <p:strVal val="ppt_x"/>
                                          </p:val>
                                        </p:tav>
                                        <p:tav tm="100000">
                                          <p:val>
                                            <p:strVal val="ppt_x"/>
                                          </p:val>
                                        </p:tav>
                                      </p:tavLst>
                                    </p:anim>
                                    <p:anim calcmode="lin" valueType="num">
                                      <p:cBhvr>
                                        <p:cTn id="82" dur="100" decel="100000"/>
                                        <p:tgtEl>
                                          <p:spTgt spid="14"/>
                                        </p:tgtEl>
                                        <p:attrNameLst>
                                          <p:attrName>ppt_y</p:attrName>
                                        </p:attrNameLst>
                                      </p:cBhvr>
                                      <p:tavLst>
                                        <p:tav tm="0">
                                          <p:val>
                                            <p:strVal val="ppt_y"/>
                                          </p:val>
                                        </p:tav>
                                        <p:tav tm="100000">
                                          <p:val>
                                            <p:strVal val="ppt_y-.03"/>
                                          </p:val>
                                        </p:tav>
                                      </p:tavLst>
                                    </p:anim>
                                    <p:anim calcmode="lin" valueType="num">
                                      <p:cBhvr>
                                        <p:cTn id="83" dur="900" accel="100000">
                                          <p:stCondLst>
                                            <p:cond delay="100"/>
                                          </p:stCondLst>
                                        </p:cTn>
                                        <p:tgtEl>
                                          <p:spTgt spid="14"/>
                                        </p:tgtEl>
                                        <p:attrNameLst>
                                          <p:attrName>ppt_y</p:attrName>
                                        </p:attrNameLst>
                                      </p:cBhvr>
                                      <p:tavLst>
                                        <p:tav tm="0">
                                          <p:val>
                                            <p:strVal val="ppt_y"/>
                                          </p:val>
                                        </p:tav>
                                        <p:tav tm="100000">
                                          <p:val>
                                            <p:strVal val="ppt_y+1"/>
                                          </p:val>
                                        </p:tav>
                                      </p:tavLst>
                                    </p:anim>
                                    <p:set>
                                      <p:cBhvr>
                                        <p:cTn id="84" dur="1" fill="hold">
                                          <p:stCondLst>
                                            <p:cond delay="999"/>
                                          </p:stCondLst>
                                        </p:cTn>
                                        <p:tgtEl>
                                          <p:spTgt spid="1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1000"/>
                                        <p:tgtEl>
                                          <p:spTgt spid="15"/>
                                        </p:tgtEl>
                                      </p:cBhvr>
                                    </p:animEffect>
                                    <p:anim calcmode="lin" valueType="num">
                                      <p:cBhvr>
                                        <p:cTn id="90" dur="1000" fill="hold"/>
                                        <p:tgtEl>
                                          <p:spTgt spid="15"/>
                                        </p:tgtEl>
                                        <p:attrNameLst>
                                          <p:attrName>ppt_x</p:attrName>
                                        </p:attrNameLst>
                                      </p:cBhvr>
                                      <p:tavLst>
                                        <p:tav tm="0">
                                          <p:val>
                                            <p:strVal val="#ppt_x"/>
                                          </p:val>
                                        </p:tav>
                                        <p:tav tm="100000">
                                          <p:val>
                                            <p:strVal val="#ppt_x"/>
                                          </p:val>
                                        </p:tav>
                                      </p:tavLst>
                                    </p:anim>
                                    <p:anim calcmode="lin" valueType="num">
                                      <p:cBhvr>
                                        <p:cTn id="9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fade">
                                      <p:cBhvr>
                                        <p:cTn id="96" dur="1000"/>
                                        <p:tgtEl>
                                          <p:spTgt spid="16"/>
                                        </p:tgtEl>
                                      </p:cBhvr>
                                    </p:animEffect>
                                    <p:anim calcmode="lin" valueType="num">
                                      <p:cBhvr>
                                        <p:cTn id="97" dur="1000" fill="hold"/>
                                        <p:tgtEl>
                                          <p:spTgt spid="16"/>
                                        </p:tgtEl>
                                        <p:attrNameLst>
                                          <p:attrName>ppt_x</p:attrName>
                                        </p:attrNameLst>
                                      </p:cBhvr>
                                      <p:tavLst>
                                        <p:tav tm="0">
                                          <p:val>
                                            <p:strVal val="#ppt_x"/>
                                          </p:val>
                                        </p:tav>
                                        <p:tav tm="100000">
                                          <p:val>
                                            <p:strVal val="#ppt_x"/>
                                          </p:val>
                                        </p:tav>
                                      </p:tavLst>
                                    </p:anim>
                                    <p:anim calcmode="lin" valueType="num">
                                      <p:cBhvr>
                                        <p:cTn id="9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 presetClass="exit" presetSubtype="10" fill="hold" grpId="1" nodeType="clickEffect">
                                  <p:stCondLst>
                                    <p:cond delay="0"/>
                                  </p:stCondLst>
                                  <p:childTnLst>
                                    <p:animEffect transition="out" filter="checkerboard(across)">
                                      <p:cBhvr>
                                        <p:cTn id="102" dur="500"/>
                                        <p:tgtEl>
                                          <p:spTgt spid="15"/>
                                        </p:tgtEl>
                                      </p:cBhvr>
                                    </p:animEffect>
                                    <p:set>
                                      <p:cBhvr>
                                        <p:cTn id="103" dur="1" fill="hold">
                                          <p:stCondLst>
                                            <p:cond delay="499"/>
                                          </p:stCondLst>
                                        </p:cTn>
                                        <p:tgtEl>
                                          <p:spTgt spid="15"/>
                                        </p:tgtEl>
                                        <p:attrNameLst>
                                          <p:attrName>style.visibility</p:attrName>
                                        </p:attrNameLst>
                                      </p:cBhvr>
                                      <p:to>
                                        <p:strVal val="hidden"/>
                                      </p:to>
                                    </p:set>
                                  </p:childTnLst>
                                </p:cTn>
                              </p:par>
                              <p:par>
                                <p:cTn id="104" presetID="5" presetClass="exit" presetSubtype="10" fill="hold" grpId="1" nodeType="withEffect">
                                  <p:stCondLst>
                                    <p:cond delay="0"/>
                                  </p:stCondLst>
                                  <p:childTnLst>
                                    <p:animEffect transition="out" filter="checkerboard(across)">
                                      <p:cBhvr>
                                        <p:cTn id="105" dur="500"/>
                                        <p:tgtEl>
                                          <p:spTgt spid="16"/>
                                        </p:tgtEl>
                                      </p:cBhvr>
                                    </p:animEffect>
                                    <p:set>
                                      <p:cBhvr>
                                        <p:cTn id="106" dur="1" fill="hold">
                                          <p:stCondLst>
                                            <p:cond delay="499"/>
                                          </p:stCondLst>
                                        </p:cTn>
                                        <p:tgtEl>
                                          <p:spTgt spid="16"/>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1000"/>
                                        <p:tgtEl>
                                          <p:spTgt spid="17"/>
                                        </p:tgtEl>
                                      </p:cBhvr>
                                    </p:animEffect>
                                    <p:anim calcmode="lin" valueType="num">
                                      <p:cBhvr>
                                        <p:cTn id="112" dur="1000" fill="hold"/>
                                        <p:tgtEl>
                                          <p:spTgt spid="17"/>
                                        </p:tgtEl>
                                        <p:attrNameLst>
                                          <p:attrName>ppt_x</p:attrName>
                                        </p:attrNameLst>
                                      </p:cBhvr>
                                      <p:tavLst>
                                        <p:tav tm="0">
                                          <p:val>
                                            <p:strVal val="#ppt_x"/>
                                          </p:val>
                                        </p:tav>
                                        <p:tav tm="100000">
                                          <p:val>
                                            <p:strVal val="#ppt_x"/>
                                          </p:val>
                                        </p:tav>
                                      </p:tavLst>
                                    </p:anim>
                                    <p:anim calcmode="lin" valueType="num">
                                      <p:cBhvr>
                                        <p:cTn id="1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18"/>
                                        </p:tgtEl>
                                        <p:attrNameLst>
                                          <p:attrName>style.visibility</p:attrName>
                                        </p:attrNameLst>
                                      </p:cBhvr>
                                      <p:to>
                                        <p:strVal val="visible"/>
                                      </p:to>
                                    </p:set>
                                    <p:animEffect transition="in" filter="fade">
                                      <p:cBhvr>
                                        <p:cTn id="118" dur="1000"/>
                                        <p:tgtEl>
                                          <p:spTgt spid="18"/>
                                        </p:tgtEl>
                                      </p:cBhvr>
                                    </p:animEffect>
                                    <p:anim calcmode="lin" valueType="num">
                                      <p:cBhvr>
                                        <p:cTn id="119" dur="1000" fill="hold"/>
                                        <p:tgtEl>
                                          <p:spTgt spid="18"/>
                                        </p:tgtEl>
                                        <p:attrNameLst>
                                          <p:attrName>ppt_x</p:attrName>
                                        </p:attrNameLst>
                                      </p:cBhvr>
                                      <p:tavLst>
                                        <p:tav tm="0">
                                          <p:val>
                                            <p:strVal val="#ppt_x"/>
                                          </p:val>
                                        </p:tav>
                                        <p:tav tm="100000">
                                          <p:val>
                                            <p:strVal val="#ppt_x"/>
                                          </p:val>
                                        </p:tav>
                                      </p:tavLst>
                                    </p:anim>
                                    <p:anim calcmode="lin" valueType="num">
                                      <p:cBhvr>
                                        <p:cTn id="1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5" presetClass="exit" presetSubtype="10" fill="hold" grpId="1" nodeType="clickEffect">
                                  <p:stCondLst>
                                    <p:cond delay="0"/>
                                  </p:stCondLst>
                                  <p:childTnLst>
                                    <p:animEffect transition="out" filter="checkerboard(across)">
                                      <p:cBhvr>
                                        <p:cTn id="124" dur="500"/>
                                        <p:tgtEl>
                                          <p:spTgt spid="17"/>
                                        </p:tgtEl>
                                      </p:cBhvr>
                                    </p:animEffect>
                                    <p:set>
                                      <p:cBhvr>
                                        <p:cTn id="125" dur="1" fill="hold">
                                          <p:stCondLst>
                                            <p:cond delay="499"/>
                                          </p:stCondLst>
                                        </p:cTn>
                                        <p:tgtEl>
                                          <p:spTgt spid="17"/>
                                        </p:tgtEl>
                                        <p:attrNameLst>
                                          <p:attrName>style.visibility</p:attrName>
                                        </p:attrNameLst>
                                      </p:cBhvr>
                                      <p:to>
                                        <p:strVal val="hidden"/>
                                      </p:to>
                                    </p:set>
                                  </p:childTnLst>
                                </p:cTn>
                              </p:par>
                              <p:par>
                                <p:cTn id="126" presetID="5" presetClass="exit" presetSubtype="10" fill="hold" grpId="1" nodeType="withEffect">
                                  <p:stCondLst>
                                    <p:cond delay="0"/>
                                  </p:stCondLst>
                                  <p:childTnLst>
                                    <p:animEffect transition="out" filter="checkerboard(across)">
                                      <p:cBhvr>
                                        <p:cTn id="127" dur="500"/>
                                        <p:tgtEl>
                                          <p:spTgt spid="18"/>
                                        </p:tgtEl>
                                      </p:cBhvr>
                                    </p:animEffect>
                                    <p:set>
                                      <p:cBhvr>
                                        <p:cTn id="12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0244"/>
          </a:xfrm>
          <a:prstGeom prst="frame">
            <a:avLst>
              <a:gd name="adj1" fmla="val 1742"/>
            </a:avLst>
          </a:prstGeom>
          <a:ln w="6350"/>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5" descr="D:\download-before\Flower\33.jpg"/>
          <p:cNvPicPr>
            <a:picLocks noChangeAspect="1" noChangeArrowheads="1"/>
          </p:cNvPicPr>
          <p:nvPr/>
        </p:nvPicPr>
        <p:blipFill>
          <a:blip r:embed="rId2"/>
          <a:srcRect/>
          <a:stretch>
            <a:fillRect/>
          </a:stretch>
        </p:blipFill>
        <p:spPr bwMode="auto">
          <a:xfrm>
            <a:off x="119418" y="4764348"/>
            <a:ext cx="2343150" cy="1952625"/>
          </a:xfrm>
          <a:prstGeom prst="rect">
            <a:avLst/>
          </a:prstGeom>
          <a:noFill/>
        </p:spPr>
      </p:pic>
      <p:pic>
        <p:nvPicPr>
          <p:cNvPr id="5" name="Picture 5" descr="D:\download-before\Flower\33.jpg"/>
          <p:cNvPicPr>
            <a:picLocks noChangeAspect="1" noChangeArrowheads="1"/>
          </p:cNvPicPr>
          <p:nvPr/>
        </p:nvPicPr>
        <p:blipFill>
          <a:blip r:embed="rId2"/>
          <a:srcRect/>
          <a:stretch>
            <a:fillRect/>
          </a:stretch>
        </p:blipFill>
        <p:spPr bwMode="auto">
          <a:xfrm rot="10800000">
            <a:off x="9733555" y="126316"/>
            <a:ext cx="2343150" cy="1952625"/>
          </a:xfrm>
          <a:prstGeom prst="rect">
            <a:avLst/>
          </a:prstGeom>
          <a:noFill/>
        </p:spPr>
      </p:pic>
      <p:sp>
        <p:nvSpPr>
          <p:cNvPr id="6" name="Down Arrow Callout 5"/>
          <p:cNvSpPr/>
          <p:nvPr/>
        </p:nvSpPr>
        <p:spPr>
          <a:xfrm>
            <a:off x="3490417" y="1014458"/>
            <a:ext cx="4520821" cy="1238216"/>
          </a:xfrm>
          <a:prstGeom prst="downArrowCallou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ln w="12700">
                  <a:solidFill>
                    <a:schemeClr val="accent1"/>
                  </a:solidFill>
                  <a:prstDash val="solid"/>
                </a:ln>
                <a:solidFill>
                  <a:srgbClr val="C0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Presented by</a:t>
            </a:r>
            <a:endParaRPr lang="en-US" sz="6000" b="1" dirty="0">
              <a:ln w="12700">
                <a:solidFill>
                  <a:schemeClr val="accent1"/>
                </a:solidFill>
                <a:prstDash val="solid"/>
              </a:ln>
              <a:solidFill>
                <a:srgbClr val="C0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7" name="Rounded Rectangle 6"/>
          <p:cNvSpPr/>
          <p:nvPr/>
        </p:nvSpPr>
        <p:spPr>
          <a:xfrm>
            <a:off x="2285999" y="3315132"/>
            <a:ext cx="7619999" cy="99060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n w="12700">
                  <a:solidFill>
                    <a:schemeClr val="accent1"/>
                  </a:solidFill>
                  <a:prstDash val="solid"/>
                </a:ln>
                <a:solidFill>
                  <a:srgbClr val="00206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Assistant Teacher</a:t>
            </a:r>
            <a:endParaRPr lang="en-US" sz="4000" b="1" dirty="0">
              <a:ln w="12700">
                <a:solidFill>
                  <a:schemeClr val="accent1"/>
                </a:solidFill>
                <a:prstDash val="solid"/>
              </a:ln>
              <a:solidFill>
                <a:srgbClr val="00206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8" name="Rounded Rectangle 7"/>
          <p:cNvSpPr/>
          <p:nvPr/>
        </p:nvSpPr>
        <p:spPr>
          <a:xfrm>
            <a:off x="1958454" y="4352914"/>
            <a:ext cx="8632209" cy="1600200"/>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n w="12700">
                  <a:solidFill>
                    <a:schemeClr val="accent1"/>
                  </a:solidFill>
                  <a:prstDash val="solid"/>
                </a:ln>
                <a:solidFill>
                  <a:schemeClr val="tx1"/>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Hazirali</a:t>
            </a:r>
            <a:r>
              <a:rPr lang="en-US" sz="4000" b="1" dirty="0" smtClean="0">
                <a:ln w="12700">
                  <a:solidFill>
                    <a:schemeClr val="accent1"/>
                  </a:solidFill>
                  <a:prstDash val="solid"/>
                </a:ln>
                <a:solidFill>
                  <a:schemeClr val="tx1"/>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Government Primary School</a:t>
            </a:r>
          </a:p>
          <a:p>
            <a:pPr algn="ctr"/>
            <a:r>
              <a:rPr lang="en-US" sz="4000" b="1" dirty="0" err="1" smtClean="0">
                <a:ln w="12700">
                  <a:solidFill>
                    <a:schemeClr val="accent1"/>
                  </a:solidFill>
                  <a:prstDash val="solid"/>
                </a:ln>
                <a:solidFill>
                  <a:schemeClr val="tx1"/>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Jhikargachha</a:t>
            </a:r>
            <a:r>
              <a:rPr lang="en-US" sz="4000" b="1" dirty="0" smtClean="0">
                <a:ln w="12700">
                  <a:solidFill>
                    <a:schemeClr val="accent1"/>
                  </a:solidFill>
                  <a:prstDash val="solid"/>
                </a:ln>
                <a:solidFill>
                  <a:schemeClr val="tx1"/>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000" b="1" dirty="0" err="1" smtClean="0">
                <a:ln w="12700">
                  <a:solidFill>
                    <a:schemeClr val="accent1"/>
                  </a:solidFill>
                  <a:prstDash val="solid"/>
                </a:ln>
                <a:solidFill>
                  <a:schemeClr val="tx1"/>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Jashore</a:t>
            </a:r>
            <a:r>
              <a:rPr lang="en-US" sz="4000" b="1" dirty="0" smtClean="0">
                <a:ln w="12700">
                  <a:solidFill>
                    <a:schemeClr val="accent1"/>
                  </a:solidFill>
                  <a:prstDash val="solid"/>
                </a:ln>
                <a:solidFill>
                  <a:schemeClr val="tx1"/>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t>
            </a:r>
            <a:endParaRPr lang="en-US" sz="4000" b="1" dirty="0">
              <a:ln w="12700">
                <a:solidFill>
                  <a:schemeClr val="accent1"/>
                </a:solidFill>
                <a:prstDash val="solid"/>
              </a:ln>
              <a:solidFill>
                <a:schemeClr val="tx1"/>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2795741" y="2299469"/>
            <a:ext cx="6600516" cy="1015663"/>
          </a:xfrm>
          <a:prstGeom prst="rect">
            <a:avLst/>
          </a:prstGeom>
          <a:solidFill>
            <a:schemeClr val="accent4">
              <a:lumMod val="40000"/>
              <a:lumOff val="60000"/>
            </a:schemeClr>
          </a:solidFill>
        </p:spPr>
        <p:txBody>
          <a:bodyPr wrap="square" rtlCol="0">
            <a:spAutoFit/>
          </a:bodyPr>
          <a:lstStyle/>
          <a:p>
            <a:r>
              <a:rPr lang="en-US" sz="6000" b="1" dirty="0" smtClean="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Md. </a:t>
            </a:r>
            <a:r>
              <a:rPr lang="en-US" sz="6000" b="1" dirty="0" err="1" smtClean="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Nurun</a:t>
            </a:r>
            <a:r>
              <a:rPr lang="en-US" sz="6000" b="1" dirty="0" smtClean="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6000" b="1" dirty="0" err="1" smtClean="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Nabee</a:t>
            </a:r>
            <a:endParaRPr lang="en-US" sz="6000"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7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750" fill="hold"/>
                                        <p:tgtEl>
                                          <p:spTgt spid="8"/>
                                        </p:tgtEl>
                                        <p:attrNameLst>
                                          <p:attrName>ppt_x</p:attrName>
                                        </p:attrNameLst>
                                      </p:cBhvr>
                                      <p:tavLst>
                                        <p:tav tm="0">
                                          <p:val>
                                            <p:strVal val="#ppt_x"/>
                                          </p:val>
                                        </p:tav>
                                        <p:tav tm="100000">
                                          <p:val>
                                            <p:strVal val="#ppt_x"/>
                                          </p:val>
                                        </p:tav>
                                      </p:tavLst>
                                    </p:anim>
                                    <p:anim calcmode="lin" valueType="num">
                                      <p:cBhvr additive="base">
                                        <p:cTn id="8" dur="1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750" fill="hold"/>
                                        <p:tgtEl>
                                          <p:spTgt spid="7"/>
                                        </p:tgtEl>
                                        <p:attrNameLst>
                                          <p:attrName>ppt_x</p:attrName>
                                        </p:attrNameLst>
                                      </p:cBhvr>
                                      <p:tavLst>
                                        <p:tav tm="0">
                                          <p:val>
                                            <p:strVal val="#ppt_x"/>
                                          </p:val>
                                        </p:tav>
                                        <p:tav tm="100000">
                                          <p:val>
                                            <p:strVal val="#ppt_x"/>
                                          </p:val>
                                        </p:tav>
                                      </p:tavLst>
                                    </p:anim>
                                    <p:anim calcmode="lin" valueType="num">
                                      <p:cBhvr additive="base">
                                        <p:cTn id="12" dur="1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750" fill="hold"/>
                                        <p:tgtEl>
                                          <p:spTgt spid="9"/>
                                        </p:tgtEl>
                                        <p:attrNameLst>
                                          <p:attrName>ppt_x</p:attrName>
                                        </p:attrNameLst>
                                      </p:cBhvr>
                                      <p:tavLst>
                                        <p:tav tm="0">
                                          <p:val>
                                            <p:strVal val="#ppt_x"/>
                                          </p:val>
                                        </p:tav>
                                        <p:tav tm="100000">
                                          <p:val>
                                            <p:strVal val="#ppt_x"/>
                                          </p:val>
                                        </p:tav>
                                      </p:tavLst>
                                    </p:anim>
                                    <p:anim calcmode="lin" valueType="num">
                                      <p:cBhvr additive="base">
                                        <p:cTn id="16" dur="175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750" fill="hold"/>
                                        <p:tgtEl>
                                          <p:spTgt spid="6"/>
                                        </p:tgtEl>
                                        <p:attrNameLst>
                                          <p:attrName>ppt_x</p:attrName>
                                        </p:attrNameLst>
                                      </p:cBhvr>
                                      <p:tavLst>
                                        <p:tav tm="0">
                                          <p:val>
                                            <p:strVal val="#ppt_x"/>
                                          </p:val>
                                        </p:tav>
                                        <p:tav tm="100000">
                                          <p:val>
                                            <p:strVal val="#ppt_x"/>
                                          </p:val>
                                        </p:tav>
                                      </p:tavLst>
                                    </p:anim>
                                    <p:anim calcmode="lin" valueType="num">
                                      <p:cBhvr additive="base">
                                        <p:cTn id="20" dur="1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0244"/>
            <a:chOff x="0" y="0"/>
            <a:chExt cx="12192000" cy="6850244"/>
          </a:xfrm>
        </p:grpSpPr>
        <p:sp>
          <p:nvSpPr>
            <p:cNvPr id="2" name="Frame 1"/>
            <p:cNvSpPr/>
            <p:nvPr/>
          </p:nvSpPr>
          <p:spPr>
            <a:xfrm>
              <a:off x="0" y="0"/>
              <a:ext cx="12192000" cy="6850244"/>
            </a:xfrm>
            <a:prstGeom prst="frame">
              <a:avLst>
                <a:gd name="adj1" fmla="val 1742"/>
              </a:avLst>
            </a:prstGeom>
            <a:ln w="6350"/>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5" descr="D:\download-before\Flower\33.jpg"/>
            <p:cNvPicPr>
              <a:picLocks noChangeAspect="1" noChangeArrowheads="1"/>
            </p:cNvPicPr>
            <p:nvPr/>
          </p:nvPicPr>
          <p:blipFill>
            <a:blip r:embed="rId2"/>
            <a:srcRect/>
            <a:stretch>
              <a:fillRect/>
            </a:stretch>
          </p:blipFill>
          <p:spPr bwMode="auto">
            <a:xfrm>
              <a:off x="119418" y="4764348"/>
              <a:ext cx="2343150" cy="1952625"/>
            </a:xfrm>
            <a:prstGeom prst="rect">
              <a:avLst/>
            </a:prstGeom>
            <a:noFill/>
          </p:spPr>
        </p:pic>
        <p:pic>
          <p:nvPicPr>
            <p:cNvPr id="5" name="Picture 5" descr="D:\download-before\Flower\33.jpg"/>
            <p:cNvPicPr>
              <a:picLocks noChangeAspect="1" noChangeArrowheads="1"/>
            </p:cNvPicPr>
            <p:nvPr/>
          </p:nvPicPr>
          <p:blipFill>
            <a:blip r:embed="rId2"/>
            <a:srcRect/>
            <a:stretch>
              <a:fillRect/>
            </a:stretch>
          </p:blipFill>
          <p:spPr bwMode="auto">
            <a:xfrm rot="10800000">
              <a:off x="9733555" y="126316"/>
              <a:ext cx="2343150" cy="1952625"/>
            </a:xfrm>
            <a:prstGeom prst="rect">
              <a:avLst/>
            </a:prstGeom>
            <a:noFill/>
          </p:spPr>
        </p:pic>
      </p:grpSp>
      <p:sp>
        <p:nvSpPr>
          <p:cNvPr id="6" name="TextBox 5"/>
          <p:cNvSpPr txBox="1"/>
          <p:nvPr/>
        </p:nvSpPr>
        <p:spPr>
          <a:xfrm>
            <a:off x="3851563" y="247729"/>
            <a:ext cx="3726873" cy="830997"/>
          </a:xfrm>
          <a:prstGeom prst="rect">
            <a:avLst/>
          </a:prstGeom>
          <a:solidFill>
            <a:srgbClr val="FFFF00"/>
          </a:solidFill>
          <a:ln w="76200">
            <a:solidFill>
              <a:srgbClr val="FF0000"/>
            </a:solidFill>
            <a:prstDash val="sysDot"/>
          </a:ln>
        </p:spPr>
        <p:txBody>
          <a:bodyPr wrap="square" rtlCol="0">
            <a:spAutoFit/>
          </a:bodyPr>
          <a:lstStyle/>
          <a:p>
            <a:pPr algn="ctr"/>
            <a:r>
              <a:rPr lang="en-US" sz="4800" dirty="0" smtClean="0">
                <a:solidFill>
                  <a:schemeClr val="accent6">
                    <a:lumMod val="50000"/>
                  </a:schemeClr>
                </a:solidFill>
                <a:latin typeface="Times New Roman" panose="02020603050405020304" pitchFamily="18" charset="0"/>
                <a:cs typeface="Times New Roman" panose="02020603050405020304" pitchFamily="18" charset="0"/>
              </a:rPr>
              <a:t>Home Work</a:t>
            </a:r>
            <a:endParaRPr lang="en-US" sz="4800" dirty="0" smtClean="0">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06923" y="1198181"/>
            <a:ext cx="10603186" cy="1323439"/>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Write a short composition about ‘The hare and the tortoise’ by answering the following questions: </a:t>
            </a:r>
            <a:endParaRPr lang="en-US" sz="4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865912" y="2654891"/>
            <a:ext cx="9286998" cy="3785652"/>
          </a:xfrm>
          <a:prstGeom prst="rect">
            <a:avLst/>
          </a:prstGeom>
          <a:noFill/>
        </p:spPr>
        <p:txBody>
          <a:bodyPr wrap="square" rtlCol="0">
            <a:spAutoFit/>
          </a:bodyPr>
          <a:lstStyle/>
          <a:p>
            <a:r>
              <a:rPr lang="en-US" sz="4000" b="1" dirty="0" smtClean="0">
                <a:solidFill>
                  <a:srgbClr val="C00000"/>
                </a:solidFill>
                <a:latin typeface="Times New Roman" panose="02020603050405020304" pitchFamily="18" charset="0"/>
                <a:cs typeface="Times New Roman" panose="02020603050405020304" pitchFamily="18" charset="0"/>
              </a:rPr>
              <a:t>1. Where was the hare walking?</a:t>
            </a:r>
          </a:p>
          <a:p>
            <a:r>
              <a:rPr lang="en-US" sz="4000" b="1" dirty="0" smtClean="0">
                <a:solidFill>
                  <a:srgbClr val="C00000"/>
                </a:solidFill>
                <a:latin typeface="Times New Roman" panose="02020603050405020304" pitchFamily="18" charset="0"/>
                <a:cs typeface="Times New Roman" panose="02020603050405020304" pitchFamily="18" charset="0"/>
              </a:rPr>
              <a:t>2. Why did the hare laugh at the tortoise?</a:t>
            </a:r>
          </a:p>
          <a:p>
            <a:r>
              <a:rPr lang="en-US" sz="4000" b="1" dirty="0" smtClean="0">
                <a:solidFill>
                  <a:srgbClr val="C00000"/>
                </a:solidFill>
                <a:latin typeface="Times New Roman" panose="02020603050405020304" pitchFamily="18" charset="0"/>
                <a:cs typeface="Times New Roman" panose="02020603050405020304" pitchFamily="18" charset="0"/>
              </a:rPr>
              <a:t>3. Why was the  tortoise angry?</a:t>
            </a:r>
          </a:p>
          <a:p>
            <a:r>
              <a:rPr lang="en-US" sz="4000" b="1" dirty="0">
                <a:solidFill>
                  <a:srgbClr val="C00000"/>
                </a:solidFill>
                <a:latin typeface="Times New Roman" panose="02020603050405020304" pitchFamily="18" charset="0"/>
                <a:cs typeface="Times New Roman" panose="02020603050405020304" pitchFamily="18" charset="0"/>
              </a:rPr>
              <a:t>4. What made the hare furious?</a:t>
            </a:r>
          </a:p>
          <a:p>
            <a:r>
              <a:rPr lang="en-US" sz="4000" b="1" dirty="0">
                <a:solidFill>
                  <a:srgbClr val="C00000"/>
                </a:solidFill>
                <a:latin typeface="Times New Roman" panose="02020603050405020304" pitchFamily="18" charset="0"/>
                <a:cs typeface="Times New Roman" panose="02020603050405020304" pitchFamily="18" charset="0"/>
              </a:rPr>
              <a:t>5</a:t>
            </a:r>
            <a:r>
              <a:rPr lang="en-US" sz="4000" b="1" dirty="0" smtClean="0">
                <a:solidFill>
                  <a:srgbClr val="C00000"/>
                </a:solidFill>
                <a:latin typeface="Times New Roman" panose="02020603050405020304" pitchFamily="18" charset="0"/>
                <a:cs typeface="Times New Roman" panose="02020603050405020304" pitchFamily="18" charset="0"/>
              </a:rPr>
              <a:t>. Why did the hare have a nap </a:t>
            </a:r>
          </a:p>
          <a:p>
            <a:r>
              <a:rPr lang="en-US" sz="4000" b="1" dirty="0" smtClean="0">
                <a:solidFill>
                  <a:srgbClr val="C00000"/>
                </a:solidFill>
                <a:latin typeface="Times New Roman" panose="02020603050405020304" pitchFamily="18" charset="0"/>
                <a:cs typeface="Times New Roman" panose="02020603050405020304" pitchFamily="18" charset="0"/>
              </a:rPr>
              <a:t>6. Who won the race? How did he win it?</a:t>
            </a:r>
            <a:endParaRPr lang="en-US" sz="4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514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0244"/>
            <a:chOff x="0" y="0"/>
            <a:chExt cx="12192000" cy="6850244"/>
          </a:xfrm>
        </p:grpSpPr>
        <p:sp>
          <p:nvSpPr>
            <p:cNvPr id="2" name="Frame 1"/>
            <p:cNvSpPr/>
            <p:nvPr/>
          </p:nvSpPr>
          <p:spPr>
            <a:xfrm>
              <a:off x="0" y="0"/>
              <a:ext cx="12192000" cy="6850244"/>
            </a:xfrm>
            <a:prstGeom prst="frame">
              <a:avLst>
                <a:gd name="adj1" fmla="val 1742"/>
              </a:avLst>
            </a:prstGeom>
            <a:ln w="6350"/>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5" descr="D:\download-before\Flower\33.jpg"/>
            <p:cNvPicPr>
              <a:picLocks noChangeAspect="1" noChangeArrowheads="1"/>
            </p:cNvPicPr>
            <p:nvPr/>
          </p:nvPicPr>
          <p:blipFill>
            <a:blip r:embed="rId2"/>
            <a:srcRect/>
            <a:stretch>
              <a:fillRect/>
            </a:stretch>
          </p:blipFill>
          <p:spPr bwMode="auto">
            <a:xfrm>
              <a:off x="119418" y="4764348"/>
              <a:ext cx="2343150" cy="1952625"/>
            </a:xfrm>
            <a:prstGeom prst="rect">
              <a:avLst/>
            </a:prstGeom>
            <a:noFill/>
          </p:spPr>
        </p:pic>
        <p:pic>
          <p:nvPicPr>
            <p:cNvPr id="5" name="Picture 5" descr="D:\download-before\Flower\33.jpg"/>
            <p:cNvPicPr>
              <a:picLocks noChangeAspect="1" noChangeArrowheads="1"/>
            </p:cNvPicPr>
            <p:nvPr/>
          </p:nvPicPr>
          <p:blipFill>
            <a:blip r:embed="rId2"/>
            <a:srcRect/>
            <a:stretch>
              <a:fillRect/>
            </a:stretch>
          </p:blipFill>
          <p:spPr bwMode="auto">
            <a:xfrm rot="10800000">
              <a:off x="9733555" y="126316"/>
              <a:ext cx="2343150" cy="1952625"/>
            </a:xfrm>
            <a:prstGeom prst="rect">
              <a:avLst/>
            </a:prstGeom>
            <a:noFill/>
          </p:spPr>
        </p:pic>
      </p:grpSp>
      <p:pic>
        <p:nvPicPr>
          <p:cNvPr id="6" name="Picture 5" descr="a rose.gif"/>
          <p:cNvPicPr>
            <a:picLocks noChangeAspect="1"/>
          </p:cNvPicPr>
          <p:nvPr/>
        </p:nvPicPr>
        <p:blipFill>
          <a:blip r:embed="rId3"/>
          <a:stretch>
            <a:fillRect/>
          </a:stretch>
        </p:blipFill>
        <p:spPr>
          <a:xfrm flipH="1">
            <a:off x="5963151" y="255389"/>
            <a:ext cx="4190998" cy="4391933"/>
          </a:xfrm>
          <a:prstGeom prst="rect">
            <a:avLst/>
          </a:prstGeom>
        </p:spPr>
      </p:pic>
      <p:pic>
        <p:nvPicPr>
          <p:cNvPr id="7" name="Picture 6" descr="a rose.gif"/>
          <p:cNvPicPr>
            <a:picLocks noChangeAspect="1"/>
          </p:cNvPicPr>
          <p:nvPr/>
        </p:nvPicPr>
        <p:blipFill>
          <a:blip r:embed="rId3"/>
          <a:stretch>
            <a:fillRect/>
          </a:stretch>
        </p:blipFill>
        <p:spPr>
          <a:xfrm flipH="1">
            <a:off x="2261756" y="255389"/>
            <a:ext cx="4190998" cy="4391933"/>
          </a:xfrm>
          <a:prstGeom prst="rect">
            <a:avLst/>
          </a:prstGeom>
        </p:spPr>
      </p:pic>
      <p:pic>
        <p:nvPicPr>
          <p:cNvPr id="9" name="Picture 5" descr="D:\download-before\Flower\33.jpg"/>
          <p:cNvPicPr>
            <a:picLocks noChangeAspect="1" noChangeArrowheads="1"/>
          </p:cNvPicPr>
          <p:nvPr/>
        </p:nvPicPr>
        <p:blipFill>
          <a:blip r:embed="rId2"/>
          <a:srcRect/>
          <a:stretch>
            <a:fillRect/>
          </a:stretch>
        </p:blipFill>
        <p:spPr bwMode="auto">
          <a:xfrm rot="16200000">
            <a:off x="9737720" y="4330337"/>
            <a:ext cx="2518127" cy="2098439"/>
          </a:xfrm>
          <a:prstGeom prst="rect">
            <a:avLst/>
          </a:prstGeom>
          <a:noFill/>
        </p:spPr>
      </p:pic>
      <p:pic>
        <p:nvPicPr>
          <p:cNvPr id="10" name="Picture 5" descr="D:\download-before\Flower\33.jpg"/>
          <p:cNvPicPr>
            <a:picLocks noChangeAspect="1" noChangeArrowheads="1"/>
          </p:cNvPicPr>
          <p:nvPr/>
        </p:nvPicPr>
        <p:blipFill>
          <a:blip r:embed="rId2"/>
          <a:srcRect/>
          <a:stretch>
            <a:fillRect/>
          </a:stretch>
        </p:blipFill>
        <p:spPr bwMode="auto">
          <a:xfrm rot="5400000">
            <a:off x="-75845" y="303468"/>
            <a:ext cx="2343150" cy="1952625"/>
          </a:xfrm>
          <a:prstGeom prst="rect">
            <a:avLst/>
          </a:prstGeom>
          <a:noFill/>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5453" y="3639913"/>
            <a:ext cx="10134601" cy="2998708"/>
          </a:xfrm>
          <a:prstGeom prst="rect">
            <a:avLst/>
          </a:prstGeom>
        </p:spPr>
      </p:pic>
    </p:spTree>
    <p:extLst>
      <p:ext uri="{BB962C8B-B14F-4D97-AF65-F5344CB8AC3E}">
        <p14:creationId xmlns:p14="http://schemas.microsoft.com/office/powerpoint/2010/main" val="3765556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0244"/>
          </a:xfrm>
          <a:prstGeom prst="frame">
            <a:avLst>
              <a:gd name="adj1" fmla="val 1742"/>
            </a:avLst>
          </a:prstGeom>
          <a:ln w="6350"/>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5" descr="D:\download-before\Flower\33.jpg"/>
          <p:cNvPicPr>
            <a:picLocks noChangeAspect="1" noChangeArrowheads="1"/>
          </p:cNvPicPr>
          <p:nvPr/>
        </p:nvPicPr>
        <p:blipFill>
          <a:blip r:embed="rId2"/>
          <a:srcRect/>
          <a:stretch>
            <a:fillRect/>
          </a:stretch>
        </p:blipFill>
        <p:spPr bwMode="auto">
          <a:xfrm>
            <a:off x="119418" y="4764348"/>
            <a:ext cx="2343150" cy="1952625"/>
          </a:xfrm>
          <a:prstGeom prst="rect">
            <a:avLst/>
          </a:prstGeom>
          <a:noFill/>
        </p:spPr>
      </p:pic>
      <p:pic>
        <p:nvPicPr>
          <p:cNvPr id="5" name="Picture 5" descr="D:\download-before\Flower\33.jpg"/>
          <p:cNvPicPr>
            <a:picLocks noChangeAspect="1" noChangeArrowheads="1"/>
          </p:cNvPicPr>
          <p:nvPr/>
        </p:nvPicPr>
        <p:blipFill>
          <a:blip r:embed="rId2"/>
          <a:srcRect/>
          <a:stretch>
            <a:fillRect/>
          </a:stretch>
        </p:blipFill>
        <p:spPr bwMode="auto">
          <a:xfrm rot="10800000">
            <a:off x="9733555" y="126316"/>
            <a:ext cx="2343150" cy="1952625"/>
          </a:xfrm>
          <a:prstGeom prst="rect">
            <a:avLst/>
          </a:prstGeom>
          <a:noFill/>
        </p:spPr>
      </p:pic>
      <p:sp>
        <p:nvSpPr>
          <p:cNvPr id="6" name="Horizontal Scroll 5"/>
          <p:cNvSpPr/>
          <p:nvPr/>
        </p:nvSpPr>
        <p:spPr>
          <a:xfrm>
            <a:off x="3439966" y="206751"/>
            <a:ext cx="4408226" cy="1083242"/>
          </a:xfrm>
          <a:prstGeom prst="horizontalScroll">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Lesson</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a:solidFill>
                  <a:srgbClr val="FF0000"/>
                </a:solidFill>
                <a:latin typeface="Times New Roman" panose="02020603050405020304" pitchFamily="18" charset="0"/>
                <a:cs typeface="Times New Roman" panose="02020603050405020304" pitchFamily="18" charset="0"/>
              </a:rPr>
              <a:t>Identity</a:t>
            </a:r>
          </a:p>
        </p:txBody>
      </p:sp>
      <p:sp>
        <p:nvSpPr>
          <p:cNvPr id="7" name="TextBox 6"/>
          <p:cNvSpPr txBox="1"/>
          <p:nvPr/>
        </p:nvSpPr>
        <p:spPr>
          <a:xfrm>
            <a:off x="365263" y="1941913"/>
            <a:ext cx="8213605" cy="3785652"/>
          </a:xfrm>
          <a:prstGeom prst="rect">
            <a:avLst/>
          </a:prstGeom>
          <a:noFill/>
          <a:ln w="76200">
            <a:solidFill>
              <a:srgbClr val="FF0000"/>
            </a:solidFill>
            <a:prstDash val="sysDot"/>
          </a:ln>
        </p:spPr>
        <p:txBody>
          <a:bodyPr wrap="square" rtlCol="0">
            <a:spAutoFit/>
          </a:bodyPr>
          <a:lstStyle/>
          <a:p>
            <a:pPr algn="ctr"/>
            <a:r>
              <a:rPr lang="en-US" sz="4000" dirty="0" smtClean="0">
                <a:solidFill>
                  <a:schemeClr val="accent6">
                    <a:lumMod val="50000"/>
                  </a:schemeClr>
                </a:solidFill>
              </a:rPr>
              <a:t> </a:t>
            </a:r>
            <a:r>
              <a:rPr lang="en-US" sz="4000" dirty="0" smtClean="0">
                <a:solidFill>
                  <a:schemeClr val="accent6">
                    <a:lumMod val="50000"/>
                  </a:schemeClr>
                </a:solidFill>
                <a:latin typeface="Times New Roman" panose="02020603050405020304" pitchFamily="18" charset="0"/>
                <a:cs typeface="Times New Roman" panose="02020603050405020304" pitchFamily="18" charset="0"/>
              </a:rPr>
              <a:t>Class: 5</a:t>
            </a:r>
            <a:endParaRPr lang="en-US" sz="4000" dirty="0" smtClean="0">
              <a:solidFill>
                <a:schemeClr val="accent2">
                  <a:lumMod val="75000"/>
                </a:schemeClr>
              </a:solidFill>
              <a:latin typeface="Times New Roman" panose="02020603050405020304" pitchFamily="18" charset="0"/>
              <a:cs typeface="Times New Roman" panose="02020603050405020304" pitchFamily="18" charset="0"/>
            </a:endParaRPr>
          </a:p>
          <a:p>
            <a:pPr algn="ctr"/>
            <a:r>
              <a:rPr lang="en-US" sz="4000" dirty="0" smtClean="0">
                <a:solidFill>
                  <a:srgbClr val="FF0000"/>
                </a:solidFill>
                <a:latin typeface="Times New Roman" panose="02020603050405020304" pitchFamily="18" charset="0"/>
                <a:cs typeface="Times New Roman" panose="02020603050405020304" pitchFamily="18" charset="0"/>
              </a:rPr>
              <a:t>Sub: English</a:t>
            </a:r>
          </a:p>
          <a:p>
            <a:pPr algn="ctr"/>
            <a:r>
              <a:rPr lang="en-US" sz="4000" dirty="0" smtClean="0">
                <a:solidFill>
                  <a:srgbClr val="993300"/>
                </a:solidFill>
                <a:latin typeface="Times New Roman" panose="02020603050405020304" pitchFamily="18" charset="0"/>
                <a:cs typeface="Times New Roman" panose="02020603050405020304" pitchFamily="18" charset="0"/>
              </a:rPr>
              <a:t> Caption of the Lesson:</a:t>
            </a:r>
            <a:endParaRPr lang="en-US" sz="4000" dirty="0">
              <a:solidFill>
                <a:srgbClr val="993300"/>
              </a:solidFill>
              <a:latin typeface="Times New Roman" panose="02020603050405020304" pitchFamily="18" charset="0"/>
              <a:cs typeface="Times New Roman" panose="02020603050405020304" pitchFamily="18" charset="0"/>
            </a:endParaRPr>
          </a:p>
          <a:p>
            <a:pPr algn="ctr"/>
            <a:r>
              <a:rPr lang="en-US" sz="4000" dirty="0" smtClean="0">
                <a:solidFill>
                  <a:srgbClr val="993300"/>
                </a:solidFill>
                <a:latin typeface="Times New Roman" panose="02020603050405020304" pitchFamily="18" charset="0"/>
                <a:cs typeface="Times New Roman" panose="02020603050405020304" pitchFamily="18" charset="0"/>
              </a:rPr>
              <a:t>(</a:t>
            </a:r>
            <a:r>
              <a:rPr lang="en-US" sz="4000" dirty="0" smtClean="0">
                <a:latin typeface="Times New Roman" panose="02020603050405020304" pitchFamily="18" charset="0"/>
              </a:rPr>
              <a:t>The hare and the tortoise</a:t>
            </a:r>
            <a:r>
              <a:rPr lang="en-US" sz="4000" dirty="0" smtClean="0">
                <a:solidFill>
                  <a:srgbClr val="993300"/>
                </a:solidFill>
                <a:latin typeface="Times New Roman" panose="02020603050405020304" pitchFamily="18" charset="0"/>
                <a:cs typeface="Times New Roman" panose="02020603050405020304" pitchFamily="18" charset="0"/>
              </a:rPr>
              <a:t>)</a:t>
            </a:r>
          </a:p>
          <a:p>
            <a:pPr algn="ctr"/>
            <a:r>
              <a:rPr lang="en-US" sz="4000" dirty="0" smtClean="0">
                <a:solidFill>
                  <a:srgbClr val="993300"/>
                </a:solidFill>
                <a:latin typeface="Times New Roman" panose="02020603050405020304" pitchFamily="18" charset="0"/>
                <a:cs typeface="Times New Roman" panose="02020603050405020304" pitchFamily="18" charset="0"/>
              </a:rPr>
              <a:t>Lesson:2, Unit: 14</a:t>
            </a:r>
            <a:endParaRPr lang="en-US" sz="4000" dirty="0">
              <a:solidFill>
                <a:srgbClr val="993300"/>
              </a:solidFill>
              <a:latin typeface="Times New Roman" panose="02020603050405020304" pitchFamily="18" charset="0"/>
              <a:cs typeface="Times New Roman" panose="02020603050405020304" pitchFamily="18" charset="0"/>
            </a:endParaRPr>
          </a:p>
          <a:p>
            <a:pPr algn="ctr"/>
            <a:r>
              <a:rPr lang="en-US" sz="4000" dirty="0" smtClean="0">
                <a:solidFill>
                  <a:srgbClr val="993300"/>
                </a:solidFill>
                <a:latin typeface="Times New Roman" panose="02020603050405020304" pitchFamily="18" charset="0"/>
                <a:cs typeface="Times New Roman" panose="02020603050405020304" pitchFamily="18" charset="0"/>
              </a:rPr>
              <a:t>Todays Lesson: </a:t>
            </a:r>
            <a:r>
              <a:rPr lang="en-US" sz="4000" dirty="0" smtClean="0">
                <a:solidFill>
                  <a:srgbClr val="FF0000"/>
                </a:solidFill>
                <a:latin typeface="Times New Roman" panose="02020603050405020304" pitchFamily="18" charset="0"/>
                <a:cs typeface="Times New Roman" panose="02020603050405020304" pitchFamily="18" charset="0"/>
              </a:rPr>
              <a:t>“The hare…..the race”.</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5958" y="1941913"/>
            <a:ext cx="3238952" cy="4239217"/>
          </a:xfrm>
          <a:prstGeom prst="rect">
            <a:avLst/>
          </a:prstGeom>
        </p:spPr>
      </p:pic>
    </p:spTree>
    <p:extLst>
      <p:ext uri="{BB962C8B-B14F-4D97-AF65-F5344CB8AC3E}">
        <p14:creationId xmlns:p14="http://schemas.microsoft.com/office/powerpoint/2010/main" val="20602533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0" fill="hold"/>
                                        <p:tgtEl>
                                          <p:spTgt spid="6"/>
                                        </p:tgtEl>
                                        <p:attrNameLst>
                                          <p:attrName>ppt_w</p:attrName>
                                        </p:attrNameLst>
                                      </p:cBhvr>
                                      <p:tavLst>
                                        <p:tav tm="0">
                                          <p:val>
                                            <p:fltVal val="0"/>
                                          </p:val>
                                        </p:tav>
                                        <p:tav tm="100000">
                                          <p:val>
                                            <p:strVal val="#ppt_w"/>
                                          </p:val>
                                        </p:tav>
                                      </p:tavLst>
                                    </p:anim>
                                    <p:anim calcmode="lin" valueType="num">
                                      <p:cBhvr>
                                        <p:cTn id="8" dur="2500" fill="hold"/>
                                        <p:tgtEl>
                                          <p:spTgt spid="6"/>
                                        </p:tgtEl>
                                        <p:attrNameLst>
                                          <p:attrName>ppt_h</p:attrName>
                                        </p:attrNameLst>
                                      </p:cBhvr>
                                      <p:tavLst>
                                        <p:tav tm="0">
                                          <p:val>
                                            <p:fltVal val="0"/>
                                          </p:val>
                                        </p:tav>
                                        <p:tav tm="100000">
                                          <p:val>
                                            <p:strVal val="#ppt_h"/>
                                          </p:val>
                                        </p:tav>
                                      </p:tavLst>
                                    </p:anim>
                                    <p:animEffect transition="in" filter="fade">
                                      <p:cBhvr>
                                        <p:cTn id="9" dur="2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500" fill="hold"/>
                                        <p:tgtEl>
                                          <p:spTgt spid="7"/>
                                        </p:tgtEl>
                                        <p:attrNameLst>
                                          <p:attrName>ppt_w</p:attrName>
                                        </p:attrNameLst>
                                      </p:cBhvr>
                                      <p:tavLst>
                                        <p:tav tm="0">
                                          <p:val>
                                            <p:fltVal val="0"/>
                                          </p:val>
                                        </p:tav>
                                        <p:tav tm="100000">
                                          <p:val>
                                            <p:strVal val="#ppt_w"/>
                                          </p:val>
                                        </p:tav>
                                      </p:tavLst>
                                    </p:anim>
                                    <p:anim calcmode="lin" valueType="num">
                                      <p:cBhvr>
                                        <p:cTn id="13" dur="2500" fill="hold"/>
                                        <p:tgtEl>
                                          <p:spTgt spid="7"/>
                                        </p:tgtEl>
                                        <p:attrNameLst>
                                          <p:attrName>ppt_h</p:attrName>
                                        </p:attrNameLst>
                                      </p:cBhvr>
                                      <p:tavLst>
                                        <p:tav tm="0">
                                          <p:val>
                                            <p:fltVal val="0"/>
                                          </p:val>
                                        </p:tav>
                                        <p:tav tm="100000">
                                          <p:val>
                                            <p:strVal val="#ppt_h"/>
                                          </p:val>
                                        </p:tav>
                                      </p:tavLst>
                                    </p:anim>
                                    <p:animEffect transition="in" filter="fade">
                                      <p:cBhvr>
                                        <p:cTn id="14" dur="2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2500" fill="hold"/>
                                        <p:tgtEl>
                                          <p:spTgt spid="3"/>
                                        </p:tgtEl>
                                        <p:attrNameLst>
                                          <p:attrName>ppt_w</p:attrName>
                                        </p:attrNameLst>
                                      </p:cBhvr>
                                      <p:tavLst>
                                        <p:tav tm="0">
                                          <p:val>
                                            <p:fltVal val="0"/>
                                          </p:val>
                                        </p:tav>
                                        <p:tav tm="100000">
                                          <p:val>
                                            <p:strVal val="#ppt_w"/>
                                          </p:val>
                                        </p:tav>
                                      </p:tavLst>
                                    </p:anim>
                                    <p:anim calcmode="lin" valueType="num">
                                      <p:cBhvr>
                                        <p:cTn id="18" dur="2500" fill="hold"/>
                                        <p:tgtEl>
                                          <p:spTgt spid="3"/>
                                        </p:tgtEl>
                                        <p:attrNameLst>
                                          <p:attrName>ppt_h</p:attrName>
                                        </p:attrNameLst>
                                      </p:cBhvr>
                                      <p:tavLst>
                                        <p:tav tm="0">
                                          <p:val>
                                            <p:fltVal val="0"/>
                                          </p:val>
                                        </p:tav>
                                        <p:tav tm="100000">
                                          <p:val>
                                            <p:strVal val="#ppt_h"/>
                                          </p:val>
                                        </p:tav>
                                      </p:tavLst>
                                    </p:anim>
                                    <p:animEffect transition="in" filter="fade">
                                      <p:cBhvr>
                                        <p:cTn id="19"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0244"/>
          </a:xfrm>
          <a:prstGeom prst="frame">
            <a:avLst>
              <a:gd name="adj1" fmla="val 1742"/>
            </a:avLst>
          </a:prstGeom>
          <a:ln w="6350"/>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5" descr="D:\download-before\Flower\33.jpg"/>
          <p:cNvPicPr>
            <a:picLocks noChangeAspect="1" noChangeArrowheads="1"/>
          </p:cNvPicPr>
          <p:nvPr/>
        </p:nvPicPr>
        <p:blipFill>
          <a:blip r:embed="rId2"/>
          <a:srcRect/>
          <a:stretch>
            <a:fillRect/>
          </a:stretch>
        </p:blipFill>
        <p:spPr bwMode="auto">
          <a:xfrm>
            <a:off x="119418" y="4764348"/>
            <a:ext cx="2343150" cy="1952625"/>
          </a:xfrm>
          <a:prstGeom prst="rect">
            <a:avLst/>
          </a:prstGeom>
          <a:noFill/>
        </p:spPr>
      </p:pic>
      <p:pic>
        <p:nvPicPr>
          <p:cNvPr id="5" name="Picture 5" descr="D:\download-before\Flower\33.jpg"/>
          <p:cNvPicPr>
            <a:picLocks noChangeAspect="1" noChangeArrowheads="1"/>
          </p:cNvPicPr>
          <p:nvPr/>
        </p:nvPicPr>
        <p:blipFill>
          <a:blip r:embed="rId2"/>
          <a:srcRect/>
          <a:stretch>
            <a:fillRect/>
          </a:stretch>
        </p:blipFill>
        <p:spPr bwMode="auto">
          <a:xfrm rot="10800000">
            <a:off x="9733555" y="126316"/>
            <a:ext cx="2343150" cy="1952625"/>
          </a:xfrm>
          <a:prstGeom prst="rect">
            <a:avLst/>
          </a:prstGeom>
          <a:noFill/>
        </p:spPr>
      </p:pic>
      <p:sp>
        <p:nvSpPr>
          <p:cNvPr id="7" name="Down Arrow Callout 6"/>
          <p:cNvSpPr/>
          <p:nvPr/>
        </p:nvSpPr>
        <p:spPr>
          <a:xfrm>
            <a:off x="1828800" y="609600"/>
            <a:ext cx="7519916" cy="1600200"/>
          </a:xfrm>
          <a:prstGeom prst="downArrowCallou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FF0000"/>
                </a:solidFill>
                <a:effectLst>
                  <a:outerShdw blurRad="50800" dist="39000" dir="5460000" algn="tl">
                    <a:srgbClr val="000000">
                      <a:alpha val="38000"/>
                    </a:srgbClr>
                  </a:outerShdw>
                </a:effectLst>
              </a:rPr>
              <a:t>Learning outcomes</a:t>
            </a:r>
            <a:endParaRPr lang="en-US" sz="6000" b="1" dirty="0">
              <a:ln w="11430"/>
              <a:solidFill>
                <a:srgbClr val="FF0000"/>
              </a:solidFill>
              <a:effectLst>
                <a:outerShdw blurRad="50800" dist="39000" dir="5460000" algn="tl">
                  <a:srgbClr val="000000">
                    <a:alpha val="38000"/>
                  </a:srgbClr>
                </a:outerShdw>
              </a:effectLst>
            </a:endParaRPr>
          </a:p>
        </p:txBody>
      </p:sp>
      <p:sp>
        <p:nvSpPr>
          <p:cNvPr id="8" name="TextBox 7"/>
          <p:cNvSpPr txBox="1"/>
          <p:nvPr/>
        </p:nvSpPr>
        <p:spPr>
          <a:xfrm>
            <a:off x="1566184" y="2347022"/>
            <a:ext cx="9835487" cy="3170099"/>
          </a:xfrm>
          <a:prstGeom prst="rect">
            <a:avLst/>
          </a:prstGeom>
          <a:noFill/>
          <a:ln w="76200" cmpd="thickThi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4000" dirty="0" smtClean="0">
                <a:solidFill>
                  <a:srgbClr val="C00000"/>
                </a:solidFill>
                <a:latin typeface="Times New Roman" panose="02020603050405020304" pitchFamily="18" charset="0"/>
                <a:cs typeface="Times New Roman" panose="02020603050405020304" pitchFamily="18" charset="0"/>
              </a:rPr>
              <a:t>Student will be able to-</a:t>
            </a:r>
          </a:p>
          <a:p>
            <a:r>
              <a:rPr lang="en-US" sz="4000" dirty="0" smtClean="0">
                <a:latin typeface="Times New Roman" panose="02020603050405020304" pitchFamily="18" charset="0"/>
                <a:cs typeface="Times New Roman" panose="02020603050405020304" pitchFamily="18" charset="0"/>
              </a:rPr>
              <a:t>4.2.1. understanding </a:t>
            </a:r>
            <a:r>
              <a:rPr lang="en-US" sz="4000" dirty="0">
                <a:latin typeface="Times New Roman" panose="02020603050405020304" pitchFamily="18" charset="0"/>
                <a:cs typeface="Times New Roman" panose="02020603050405020304" pitchFamily="18" charset="0"/>
              </a:rPr>
              <a:t>and enjoy simple </a:t>
            </a:r>
            <a:r>
              <a:rPr lang="en-US" sz="4000" dirty="0" smtClean="0">
                <a:latin typeface="Times New Roman" panose="02020603050405020304" pitchFamily="18" charset="0"/>
                <a:cs typeface="Times New Roman" panose="02020603050405020304" pitchFamily="18" charset="0"/>
              </a:rPr>
              <a:t>stories </a:t>
            </a:r>
            <a:r>
              <a:rPr lang="en-US" sz="4000" dirty="0">
                <a:latin typeface="Times New Roman" panose="02020603050405020304" pitchFamily="18" charset="0"/>
                <a:cs typeface="Times New Roman" panose="02020603050405020304" pitchFamily="18" charset="0"/>
              </a:rPr>
              <a:t>.</a:t>
            </a:r>
            <a:r>
              <a:rPr lang="en-US" sz="4000" dirty="0" smtClean="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5.1.2. read the passage.</a:t>
            </a:r>
            <a:endParaRPr lang="en-US" sz="4000" dirty="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3.1.1.ask </a:t>
            </a:r>
            <a:r>
              <a:rPr lang="en-US" sz="4000" dirty="0">
                <a:latin typeface="Times New Roman" panose="02020603050405020304" pitchFamily="18" charset="0"/>
                <a:cs typeface="Times New Roman" panose="02020603050405020304" pitchFamily="18" charset="0"/>
              </a:rPr>
              <a:t>and answer wh questions .</a:t>
            </a:r>
            <a:r>
              <a:rPr lang="en-US" sz="4000" dirty="0" smtClean="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8.1.1. write a short composition.</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71895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ppt_x"/>
                                          </p:val>
                                        </p:tav>
                                        <p:tav tm="100000">
                                          <p:val>
                                            <p:strVal val="#ppt_x"/>
                                          </p:val>
                                        </p:tav>
                                      </p:tavLst>
                                    </p:anim>
                                    <p:anim calcmode="lin" valueType="num">
                                      <p:cBhvr additive="base">
                                        <p:cTn id="8" dur="225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250" fill="hold"/>
                                        <p:tgtEl>
                                          <p:spTgt spid="8"/>
                                        </p:tgtEl>
                                        <p:attrNameLst>
                                          <p:attrName>ppt_x</p:attrName>
                                        </p:attrNameLst>
                                      </p:cBhvr>
                                      <p:tavLst>
                                        <p:tav tm="0">
                                          <p:val>
                                            <p:strVal val="#ppt_x"/>
                                          </p:val>
                                        </p:tav>
                                        <p:tav tm="100000">
                                          <p:val>
                                            <p:strVal val="#ppt_x"/>
                                          </p:val>
                                        </p:tav>
                                      </p:tavLst>
                                    </p:anim>
                                    <p:anim calcmode="lin" valueType="num">
                                      <p:cBhvr additive="base">
                                        <p:cTn id="12" dur="22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404" y="7756"/>
            <a:ext cx="12192000" cy="6850244"/>
            <a:chOff x="-28576" y="0"/>
            <a:chExt cx="12192000" cy="6850244"/>
          </a:xfrm>
        </p:grpSpPr>
        <p:sp>
          <p:nvSpPr>
            <p:cNvPr id="3" name="Frame 2"/>
            <p:cNvSpPr/>
            <p:nvPr/>
          </p:nvSpPr>
          <p:spPr>
            <a:xfrm>
              <a:off x="-28576" y="0"/>
              <a:ext cx="12192000" cy="6850244"/>
            </a:xfrm>
            <a:prstGeom prst="frame">
              <a:avLst>
                <a:gd name="adj1" fmla="val 1742"/>
              </a:avLst>
            </a:prstGeom>
            <a:ln w="6350"/>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5" descr="D:\download-before\Flower\33.jpg"/>
            <p:cNvPicPr>
              <a:picLocks noChangeAspect="1" noChangeArrowheads="1"/>
            </p:cNvPicPr>
            <p:nvPr/>
          </p:nvPicPr>
          <p:blipFill>
            <a:blip r:embed="rId2"/>
            <a:srcRect/>
            <a:stretch>
              <a:fillRect/>
            </a:stretch>
          </p:blipFill>
          <p:spPr bwMode="auto">
            <a:xfrm>
              <a:off x="119418" y="4764348"/>
              <a:ext cx="2343150" cy="1952625"/>
            </a:xfrm>
            <a:prstGeom prst="rect">
              <a:avLst/>
            </a:prstGeom>
            <a:noFill/>
          </p:spPr>
        </p:pic>
        <p:pic>
          <p:nvPicPr>
            <p:cNvPr id="5" name="Picture 5" descr="D:\download-before\Flower\33.jpg"/>
            <p:cNvPicPr>
              <a:picLocks noChangeAspect="1" noChangeArrowheads="1"/>
            </p:cNvPicPr>
            <p:nvPr/>
          </p:nvPicPr>
          <p:blipFill>
            <a:blip r:embed="rId2"/>
            <a:srcRect/>
            <a:stretch>
              <a:fillRect/>
            </a:stretch>
          </p:blipFill>
          <p:spPr bwMode="auto">
            <a:xfrm rot="10800000">
              <a:off x="9733555" y="126316"/>
              <a:ext cx="2343150" cy="1952625"/>
            </a:xfrm>
            <a:prstGeom prst="rect">
              <a:avLst/>
            </a:prstGeom>
            <a:noFill/>
          </p:spPr>
        </p:pic>
      </p:grpSp>
      <p:sp>
        <p:nvSpPr>
          <p:cNvPr id="6" name="Down Arrow Callout 5"/>
          <p:cNvSpPr/>
          <p:nvPr/>
        </p:nvSpPr>
        <p:spPr>
          <a:xfrm>
            <a:off x="2303329" y="486497"/>
            <a:ext cx="7095066" cy="1600200"/>
          </a:xfrm>
          <a:prstGeom prst="downArrowCallou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Let’s watch the video</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2929514" y="2053605"/>
            <a:ext cx="6315640" cy="1323439"/>
          </a:xfrm>
          <a:prstGeom prst="rect">
            <a:avLst/>
          </a:prstGeom>
        </p:spPr>
        <p:txBody>
          <a:bodyPr wrap="none">
            <a:spAutoFit/>
          </a:bodyPr>
          <a:lstStyle/>
          <a:p>
            <a:pPr algn="ctr"/>
            <a:r>
              <a:rPr lang="en-US" sz="4000" dirty="0" smtClean="0"/>
              <a:t>YouTube Link</a:t>
            </a:r>
          </a:p>
          <a:p>
            <a:r>
              <a:rPr lang="en-US" sz="4000" dirty="0" smtClean="0"/>
              <a:t>https</a:t>
            </a:r>
            <a:r>
              <a:rPr lang="en-US" sz="4000" dirty="0"/>
              <a:t>://youtu.be/kcx9e9q3aII</a:t>
            </a:r>
          </a:p>
        </p:txBody>
      </p:sp>
      <p:grpSp>
        <p:nvGrpSpPr>
          <p:cNvPr id="9" name="Group 8"/>
          <p:cNvGrpSpPr/>
          <p:nvPr/>
        </p:nvGrpSpPr>
        <p:grpSpPr>
          <a:xfrm>
            <a:off x="1588355" y="3862797"/>
            <a:ext cx="9512490" cy="2199654"/>
            <a:chOff x="1212915" y="-7756"/>
            <a:chExt cx="9512490" cy="2199654"/>
          </a:xfrm>
        </p:grpSpPr>
        <p:sp>
          <p:nvSpPr>
            <p:cNvPr id="10" name="TextBox 9"/>
            <p:cNvSpPr txBox="1"/>
            <p:nvPr/>
          </p:nvSpPr>
          <p:spPr>
            <a:xfrm>
              <a:off x="1212915" y="68240"/>
              <a:ext cx="9512490" cy="2123658"/>
            </a:xfrm>
            <a:prstGeom prst="rect">
              <a:avLst/>
            </a:prstGeom>
            <a:solidFill>
              <a:srgbClr val="FFFF00"/>
            </a:solidFill>
            <a:ln w="76200">
              <a:solidFill>
                <a:srgbClr val="FF0000"/>
              </a:solidFill>
              <a:prstDash val="sysDot"/>
            </a:ln>
          </p:spPr>
          <p:txBody>
            <a:bodyPr wrap="square" rtlCol="0">
              <a:spAutoFit/>
            </a:bodyPr>
            <a:lstStyle/>
            <a:p>
              <a:r>
                <a:rPr lang="en-US" sz="4400" dirty="0" smtClean="0">
                  <a:solidFill>
                    <a:schemeClr val="accent6">
                      <a:lumMod val="50000"/>
                    </a:schemeClr>
                  </a:solidFill>
                </a:rPr>
                <a:t>        </a:t>
              </a:r>
              <a:r>
                <a:rPr lang="en-US" sz="4400" dirty="0" smtClean="0">
                  <a:latin typeface="Times New Roman" panose="02020603050405020304" pitchFamily="18" charset="0"/>
                  <a:cs typeface="Times New Roman" panose="02020603050405020304" pitchFamily="18" charset="0"/>
                </a:rPr>
                <a:t>Todays lesson is </a:t>
              </a:r>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rPr>
                <a:t> </a:t>
              </a:r>
              <a:r>
                <a:rPr lang="en-US" sz="4400" dirty="0" smtClean="0">
                  <a:latin typeface="Times New Roman" panose="02020603050405020304" pitchFamily="18" charset="0"/>
                </a:rPr>
                <a:t> The hare and the tortoise</a:t>
              </a:r>
            </a:p>
            <a:p>
              <a:r>
                <a:rPr lang="en-US" sz="4400" dirty="0" smtClean="0">
                  <a:solidFill>
                    <a:srgbClr val="C00000"/>
                  </a:solidFill>
                  <a:latin typeface="Times New Roman" panose="02020603050405020304" pitchFamily="18" charset="0"/>
                  <a:cs typeface="Times New Roman" panose="02020603050405020304" pitchFamily="18" charset="0"/>
                </a:rPr>
                <a:t>Lesson </a:t>
              </a:r>
              <a:r>
                <a:rPr lang="en-US" sz="4400" dirty="0">
                  <a:solidFill>
                    <a:srgbClr val="C00000"/>
                  </a:solidFill>
                  <a:latin typeface="Times New Roman" panose="02020603050405020304" pitchFamily="18" charset="0"/>
                  <a:cs typeface="Times New Roman" panose="02020603050405020304" pitchFamily="18" charset="0"/>
                </a:rPr>
                <a:t>2</a:t>
              </a:r>
              <a:r>
                <a:rPr lang="en-US" sz="4400" dirty="0" smtClean="0">
                  <a:solidFill>
                    <a:srgbClr val="C00000"/>
                  </a:solidFill>
                  <a:latin typeface="Times New Roman" panose="02020603050405020304" pitchFamily="18" charset="0"/>
                  <a:cs typeface="Times New Roman" panose="02020603050405020304" pitchFamily="18" charset="0"/>
                </a:rPr>
                <a:t>, Unit 14, page 55</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9660" y="211069"/>
              <a:ext cx="1824685" cy="1547490"/>
            </a:xfrm>
            <a:prstGeom prst="rect">
              <a:avLst/>
            </a:prstGeom>
          </p:spPr>
        </p:pic>
        <p:pic>
          <p:nvPicPr>
            <p:cNvPr id="12" name="Picture 11"/>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38557"/>
            <a:stretch/>
          </p:blipFill>
          <p:spPr>
            <a:xfrm flipH="1">
              <a:off x="9022955" y="-7756"/>
              <a:ext cx="1614055" cy="1908701"/>
            </a:xfrm>
            <a:prstGeom prst="rect">
              <a:avLst/>
            </a:prstGeom>
          </p:spPr>
        </p:pic>
      </p:grpSp>
    </p:spTree>
    <p:extLst>
      <p:ext uri="{BB962C8B-B14F-4D97-AF65-F5344CB8AC3E}">
        <p14:creationId xmlns:p14="http://schemas.microsoft.com/office/powerpoint/2010/main" val="293495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download-before\Flower\33.jpg"/>
          <p:cNvPicPr>
            <a:picLocks noChangeAspect="1" noChangeArrowheads="1"/>
          </p:cNvPicPr>
          <p:nvPr/>
        </p:nvPicPr>
        <p:blipFill>
          <a:blip r:embed="rId2"/>
          <a:srcRect/>
          <a:stretch>
            <a:fillRect/>
          </a:stretch>
        </p:blipFill>
        <p:spPr bwMode="auto">
          <a:xfrm>
            <a:off x="-116099" y="5013737"/>
            <a:ext cx="2343150" cy="1952625"/>
          </a:xfrm>
          <a:prstGeom prst="rect">
            <a:avLst/>
          </a:prstGeom>
          <a:noFill/>
        </p:spPr>
      </p:pic>
      <p:pic>
        <p:nvPicPr>
          <p:cNvPr id="5" name="Picture 5" descr="D:\download-before\Flower\33.jpg"/>
          <p:cNvPicPr>
            <a:picLocks noChangeAspect="1" noChangeArrowheads="1"/>
          </p:cNvPicPr>
          <p:nvPr/>
        </p:nvPicPr>
        <p:blipFill>
          <a:blip r:embed="rId2"/>
          <a:srcRect/>
          <a:stretch>
            <a:fillRect/>
          </a:stretch>
        </p:blipFill>
        <p:spPr bwMode="auto">
          <a:xfrm rot="10800000">
            <a:off x="9969090" y="-123062"/>
            <a:ext cx="2343150" cy="1952625"/>
          </a:xfrm>
          <a:prstGeom prst="rect">
            <a:avLst/>
          </a:prstGeom>
          <a:noFill/>
        </p:spPr>
      </p:pic>
      <p:sp>
        <p:nvSpPr>
          <p:cNvPr id="58" name="Rectangle 57"/>
          <p:cNvSpPr/>
          <p:nvPr/>
        </p:nvSpPr>
        <p:spPr>
          <a:xfrm>
            <a:off x="4959309" y="432873"/>
            <a:ext cx="2273379" cy="830997"/>
          </a:xfrm>
          <a:prstGeom prst="rect">
            <a:avLst/>
          </a:prstGeom>
        </p:spPr>
        <p:txBody>
          <a:bodyPr wrap="none">
            <a:spAutoFit/>
          </a:bodyPr>
          <a:lstStyle/>
          <a:p>
            <a:r>
              <a:rPr lang="en-US"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Quickly</a:t>
            </a:r>
            <a:endParaRPr lang="en-US" sz="4800" b="1" dirty="0">
              <a:latin typeface="Times New Roman" panose="02020603050405020304" pitchFamily="18" charset="0"/>
              <a:cs typeface="Times New Roman" panose="02020603050405020304" pitchFamily="18" charset="0"/>
            </a:endParaRPr>
          </a:p>
        </p:txBody>
      </p:sp>
      <p:sp>
        <p:nvSpPr>
          <p:cNvPr id="59" name="Rectangle 58"/>
          <p:cNvSpPr/>
          <p:nvPr/>
        </p:nvSpPr>
        <p:spPr>
          <a:xfrm>
            <a:off x="3248523" y="1601395"/>
            <a:ext cx="1141659" cy="830997"/>
          </a:xfrm>
          <a:prstGeom prst="rect">
            <a:avLst/>
          </a:prstGeom>
        </p:spPr>
        <p:txBody>
          <a:bodyPr wrap="none">
            <a:spAutoFit/>
          </a:bodyPr>
          <a:lstStyle/>
          <a:p>
            <a:r>
              <a:rPr lang="en-US"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fast</a:t>
            </a:r>
            <a:endParaRPr lang="en-US" sz="4800" b="1" dirty="0">
              <a:latin typeface="Times New Roman" panose="02020603050405020304" pitchFamily="18" charset="0"/>
              <a:cs typeface="Times New Roman" panose="02020603050405020304" pitchFamily="18" charset="0"/>
            </a:endParaRPr>
          </a:p>
        </p:txBody>
      </p:sp>
      <p:sp>
        <p:nvSpPr>
          <p:cNvPr id="60" name="Rectangle 59"/>
          <p:cNvSpPr/>
          <p:nvPr/>
        </p:nvSpPr>
        <p:spPr>
          <a:xfrm>
            <a:off x="2013956" y="4702146"/>
            <a:ext cx="8164083" cy="923330"/>
          </a:xfrm>
          <a:prstGeom prst="rect">
            <a:avLst/>
          </a:prstGeom>
        </p:spPr>
        <p:txBody>
          <a:bodyPr wrap="square">
            <a:spAutoFit/>
          </a:bodyPr>
          <a:lstStyle/>
          <a:p>
            <a:pPr algn="ctr"/>
            <a:r>
              <a:rPr lang="bn-BD" sz="5400" b="1" dirty="0">
                <a:latin typeface="Times New Roman" panose="02020603050405020304" pitchFamily="18" charset="0"/>
                <a:cs typeface="Times New Roman" panose="02020603050405020304" pitchFamily="18" charset="0"/>
              </a:rPr>
              <a:t>The hare ran </a:t>
            </a:r>
            <a:r>
              <a:rPr lang="bn-BD" sz="5400" b="1" dirty="0" smtClean="0">
                <a:solidFill>
                  <a:srgbClr val="FF0000"/>
                </a:solidFill>
                <a:latin typeface="Times New Roman" panose="02020603050405020304" pitchFamily="18" charset="0"/>
                <a:cs typeface="Times New Roman" panose="02020603050405020304" pitchFamily="18" charset="0"/>
              </a:rPr>
              <a:t>quickly</a:t>
            </a:r>
            <a:r>
              <a:rPr lang="bn-BD" sz="5400" b="1" dirty="0" smtClean="0">
                <a:latin typeface="Times New Roman" panose="02020603050405020304" pitchFamily="18" charset="0"/>
                <a:cs typeface="Times New Roman" panose="02020603050405020304" pitchFamily="18" charset="0"/>
              </a:rPr>
              <a:t>.</a:t>
            </a:r>
            <a:endParaRPr lang="en-US" sz="5400" b="1" dirty="0">
              <a:latin typeface="Times New Roman" panose="02020603050405020304" pitchFamily="18" charset="0"/>
              <a:cs typeface="Times New Roman" panose="02020603050405020304" pitchFamily="18" charset="0"/>
            </a:endParaRPr>
          </a:p>
        </p:txBody>
      </p:sp>
      <p:sp>
        <p:nvSpPr>
          <p:cNvPr id="62" name="Rectangle 61"/>
          <p:cNvSpPr/>
          <p:nvPr/>
        </p:nvSpPr>
        <p:spPr>
          <a:xfrm>
            <a:off x="6199924" y="1455121"/>
            <a:ext cx="2101857" cy="830997"/>
          </a:xfrm>
          <a:prstGeom prst="rect">
            <a:avLst/>
          </a:prstGeom>
        </p:spPr>
        <p:txBody>
          <a:bodyPr wrap="none">
            <a:spAutoFit/>
          </a:bodyPr>
          <a:lstStyle/>
          <a:p>
            <a:r>
              <a:rPr lang="en-US"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rapidly</a:t>
            </a:r>
            <a:endParaRPr lang="en-US" sz="4800" b="1" dirty="0">
              <a:latin typeface="Times New Roman" panose="02020603050405020304" pitchFamily="18" charset="0"/>
              <a:cs typeface="Times New Roman" panose="02020603050405020304" pitchFamily="18" charset="0"/>
            </a:endParaRPr>
          </a:p>
        </p:txBody>
      </p:sp>
      <p:sp>
        <p:nvSpPr>
          <p:cNvPr id="63" name="Rectangle 62"/>
          <p:cNvSpPr/>
          <p:nvPr/>
        </p:nvSpPr>
        <p:spPr>
          <a:xfrm>
            <a:off x="7337415" y="2456787"/>
            <a:ext cx="1928733" cy="830997"/>
          </a:xfrm>
          <a:prstGeom prst="rect">
            <a:avLst/>
          </a:prstGeom>
        </p:spPr>
        <p:txBody>
          <a:bodyPr wrap="none">
            <a:spAutoFit/>
          </a:bodyPr>
          <a:lstStyle/>
          <a:p>
            <a:r>
              <a:rPr lang="en-US"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swiftly</a:t>
            </a:r>
            <a:endParaRPr lang="en-US" sz="4800" b="1" dirty="0">
              <a:latin typeface="Times New Roman" panose="02020603050405020304" pitchFamily="18" charset="0"/>
              <a:cs typeface="Times New Roman" panose="02020603050405020304" pitchFamily="18" charset="0"/>
            </a:endParaRPr>
          </a:p>
        </p:txBody>
      </p:sp>
      <p:sp>
        <p:nvSpPr>
          <p:cNvPr id="64" name="Rectangle 63"/>
          <p:cNvSpPr/>
          <p:nvPr/>
        </p:nvSpPr>
        <p:spPr>
          <a:xfrm>
            <a:off x="2515988" y="2554754"/>
            <a:ext cx="2305439" cy="830997"/>
          </a:xfrm>
          <a:prstGeom prst="rect">
            <a:avLst/>
          </a:prstGeom>
        </p:spPr>
        <p:txBody>
          <a:bodyPr wrap="none">
            <a:spAutoFit/>
          </a:bodyPr>
          <a:lstStyle/>
          <a:p>
            <a:r>
              <a:rPr lang="en-US"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speedily</a:t>
            </a:r>
            <a:endParaRPr lang="en-US" sz="48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4537142" y="3679898"/>
            <a:ext cx="3117715" cy="830997"/>
          </a:xfrm>
          <a:prstGeom prst="rect">
            <a:avLst/>
          </a:prstGeom>
          <a:solidFill>
            <a:srgbClr val="FFFF00"/>
          </a:solidFill>
          <a:ln w="57150">
            <a:solidFill>
              <a:schemeClr val="tx1"/>
            </a:solidFill>
          </a:ln>
        </p:spPr>
        <p:txBody>
          <a:bodyPr wrap="square">
            <a:spAutoFit/>
          </a:bodyPr>
          <a:lstStyle/>
          <a:p>
            <a:pPr algn="ctr"/>
            <a:r>
              <a:rPr lang="en-US" sz="4800" b="1" dirty="0" err="1" smtClean="0">
                <a:latin typeface="Siyam Rupali ANSI" panose="02000000000000000000" pitchFamily="2" charset="0"/>
                <a:cs typeface="Times New Roman" panose="02020603050405020304" pitchFamily="18" charset="0"/>
              </a:rPr>
              <a:t>দ্রুত</a:t>
            </a:r>
            <a:r>
              <a:rPr lang="bn-BD" sz="4800" b="1" dirty="0" smtClean="0">
                <a:latin typeface="Siyam Rupali ANSI" panose="02000000000000000000" pitchFamily="2" charset="0"/>
                <a:cs typeface="Times New Roman" panose="02020603050405020304" pitchFamily="18" charset="0"/>
              </a:rPr>
              <a:t> / শীঘ্র</a:t>
            </a:r>
            <a:endParaRPr lang="en-US" sz="4800" b="1" dirty="0">
              <a:latin typeface="Siyam Rupali ANSI" panose="02000000000000000000" pitchFamily="2" charset="0"/>
              <a:cs typeface="Times New Roman" panose="02020603050405020304" pitchFamily="18" charset="0"/>
            </a:endParaRPr>
          </a:p>
        </p:txBody>
      </p:sp>
      <p:sp>
        <p:nvSpPr>
          <p:cNvPr id="14" name="Rectangle 13"/>
          <p:cNvSpPr/>
          <p:nvPr/>
        </p:nvSpPr>
        <p:spPr>
          <a:xfrm>
            <a:off x="5103466" y="593775"/>
            <a:ext cx="2068195" cy="830997"/>
          </a:xfrm>
          <a:prstGeom prst="rect">
            <a:avLst/>
          </a:prstGeom>
        </p:spPr>
        <p:txBody>
          <a:bodyPr wrap="none">
            <a:spAutoFit/>
          </a:bodyPr>
          <a:lstStyle/>
          <a:p>
            <a:r>
              <a:rPr lang="bn-BD"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en-US" sz="48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ehind</a:t>
            </a:r>
            <a:endParaRPr lang="en-US" sz="4800" b="1" dirty="0">
              <a:latin typeface="Times New Roman" panose="02020603050405020304" pitchFamily="18" charset="0"/>
              <a:cs typeface="Times New Roman" panose="02020603050405020304" pitchFamily="18" charset="0"/>
            </a:endParaRPr>
          </a:p>
        </p:txBody>
      </p:sp>
      <p:sp>
        <p:nvSpPr>
          <p:cNvPr id="15" name="Rectangle 14"/>
          <p:cNvSpPr/>
          <p:nvPr/>
        </p:nvSpPr>
        <p:spPr>
          <a:xfrm>
            <a:off x="2688997" y="1562662"/>
            <a:ext cx="2101857" cy="830997"/>
          </a:xfrm>
          <a:prstGeom prst="rect">
            <a:avLst/>
          </a:prstGeom>
        </p:spPr>
        <p:txBody>
          <a:bodyPr wrap="none">
            <a:spAutoFit/>
          </a:bodyPr>
          <a:lstStyle/>
          <a:p>
            <a:r>
              <a:rPr lang="bn-BD"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beyond</a:t>
            </a:r>
            <a:endParaRPr lang="en-US" sz="4800" b="1" dirty="0">
              <a:latin typeface="Times New Roman" panose="02020603050405020304" pitchFamily="18" charset="0"/>
              <a:cs typeface="Times New Roman" panose="02020603050405020304" pitchFamily="18" charset="0"/>
            </a:endParaRPr>
          </a:p>
        </p:txBody>
      </p:sp>
      <p:sp>
        <p:nvSpPr>
          <p:cNvPr id="16" name="Rectangle 15"/>
          <p:cNvSpPr/>
          <p:nvPr/>
        </p:nvSpPr>
        <p:spPr>
          <a:xfrm>
            <a:off x="1427017" y="5046845"/>
            <a:ext cx="9337964" cy="830997"/>
          </a:xfrm>
          <a:prstGeom prst="rect">
            <a:avLst/>
          </a:prstGeom>
        </p:spPr>
        <p:txBody>
          <a:bodyPr wrap="square">
            <a:spAutoFit/>
          </a:bodyPr>
          <a:lstStyle/>
          <a:p>
            <a:pPr algn="ctr"/>
            <a:r>
              <a:rPr lang="bn-BD" sz="4800" b="1" dirty="0">
                <a:latin typeface="Times New Roman" panose="02020603050405020304" pitchFamily="18" charset="0"/>
                <a:cs typeface="Times New Roman" panose="02020603050405020304" pitchFamily="18" charset="0"/>
              </a:rPr>
              <a:t>The tortoise is very </a:t>
            </a:r>
            <a:r>
              <a:rPr lang="bn-BD" sz="4800" b="1" dirty="0" smtClean="0">
                <a:latin typeface="Times New Roman" panose="02020603050405020304" pitchFamily="18" charset="0"/>
                <a:cs typeface="Times New Roman" panose="02020603050405020304" pitchFamily="18" charset="0"/>
              </a:rPr>
              <a:t>far </a:t>
            </a:r>
            <a:r>
              <a:rPr lang="bn-BD"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en-US" sz="48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ehind</a:t>
            </a:r>
            <a:r>
              <a:rPr lang="en-US"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4800" b="1" dirty="0">
              <a:latin typeface="Times New Roman" panose="02020603050405020304" pitchFamily="18" charset="0"/>
              <a:cs typeface="Times New Roman" panose="02020603050405020304" pitchFamily="18" charset="0"/>
            </a:endParaRPr>
          </a:p>
        </p:txBody>
      </p:sp>
      <p:sp>
        <p:nvSpPr>
          <p:cNvPr id="17" name="Rectangle 16"/>
          <p:cNvSpPr/>
          <p:nvPr/>
        </p:nvSpPr>
        <p:spPr>
          <a:xfrm>
            <a:off x="6679514" y="1473305"/>
            <a:ext cx="3054041" cy="830997"/>
          </a:xfrm>
          <a:prstGeom prst="rect">
            <a:avLst/>
          </a:prstGeom>
        </p:spPr>
        <p:txBody>
          <a:bodyPr wrap="none">
            <a:spAutoFit/>
          </a:bodyPr>
          <a:lstStyle/>
          <a:p>
            <a:r>
              <a:rPr lang="bn-BD"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afterwards</a:t>
            </a:r>
            <a:endParaRPr lang="en-US" sz="4800" b="1" dirty="0">
              <a:latin typeface="Times New Roman" panose="02020603050405020304" pitchFamily="18" charset="0"/>
              <a:cs typeface="Times New Roman" panose="02020603050405020304" pitchFamily="18" charset="0"/>
            </a:endParaRPr>
          </a:p>
        </p:txBody>
      </p:sp>
      <p:sp>
        <p:nvSpPr>
          <p:cNvPr id="18" name="Rectangle 17"/>
          <p:cNvSpPr/>
          <p:nvPr/>
        </p:nvSpPr>
        <p:spPr>
          <a:xfrm>
            <a:off x="7337415" y="2456787"/>
            <a:ext cx="2818400" cy="830997"/>
          </a:xfrm>
          <a:prstGeom prst="rect">
            <a:avLst/>
          </a:prstGeom>
        </p:spPr>
        <p:txBody>
          <a:bodyPr wrap="none">
            <a:spAutoFit/>
          </a:bodyPr>
          <a:lstStyle/>
          <a:p>
            <a:r>
              <a:rPr lang="en-US"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backward</a:t>
            </a:r>
            <a:endParaRPr lang="en-US" sz="4800" b="1" dirty="0">
              <a:latin typeface="Times New Roman" panose="02020603050405020304" pitchFamily="18" charset="0"/>
              <a:cs typeface="Times New Roman" panose="02020603050405020304" pitchFamily="18" charset="0"/>
            </a:endParaRPr>
          </a:p>
        </p:txBody>
      </p:sp>
      <p:sp>
        <p:nvSpPr>
          <p:cNvPr id="19" name="Rectangle 18"/>
          <p:cNvSpPr/>
          <p:nvPr/>
        </p:nvSpPr>
        <p:spPr>
          <a:xfrm>
            <a:off x="2462568" y="2550687"/>
            <a:ext cx="2853666" cy="830997"/>
          </a:xfrm>
          <a:prstGeom prst="rect">
            <a:avLst/>
          </a:prstGeom>
        </p:spPr>
        <p:txBody>
          <a:bodyPr wrap="none">
            <a:spAutoFit/>
          </a:bodyPr>
          <a:lstStyle/>
          <a:p>
            <a:r>
              <a:rPr lang="en-US"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bn-BD"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 back of</a:t>
            </a:r>
            <a:endParaRPr lang="en-US" sz="48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4642126" y="3862135"/>
            <a:ext cx="3117715" cy="830997"/>
          </a:xfrm>
          <a:prstGeom prst="rect">
            <a:avLst/>
          </a:prstGeom>
          <a:solidFill>
            <a:srgbClr val="FFFF00"/>
          </a:solidFill>
          <a:ln w="57150">
            <a:solidFill>
              <a:schemeClr val="tx1"/>
            </a:solidFill>
          </a:ln>
        </p:spPr>
        <p:txBody>
          <a:bodyPr wrap="square">
            <a:spAutoFit/>
          </a:bodyPr>
          <a:lstStyle/>
          <a:p>
            <a:pPr algn="ctr"/>
            <a:r>
              <a:rPr lang="en-US" sz="4800" b="1" dirty="0" err="1" smtClean="0">
                <a:latin typeface="Broadway" panose="04040905080B02020502" pitchFamily="82" charset="0"/>
                <a:cs typeface="Times New Roman" panose="02020603050405020304" pitchFamily="18" charset="0"/>
              </a:rPr>
              <a:t>পিছনে</a:t>
            </a:r>
            <a:endParaRPr lang="en-US" sz="4800" b="1" dirty="0">
              <a:latin typeface="Broadway" panose="04040905080B02020502" pitchFamily="82" charset="0"/>
              <a:cs typeface="Times New Roman" panose="02020603050405020304" pitchFamily="18" charset="0"/>
            </a:endParaRPr>
          </a:p>
        </p:txBody>
      </p:sp>
      <p:sp>
        <p:nvSpPr>
          <p:cNvPr id="21" name="Rectangle 20"/>
          <p:cNvSpPr/>
          <p:nvPr/>
        </p:nvSpPr>
        <p:spPr>
          <a:xfrm>
            <a:off x="5145229" y="618058"/>
            <a:ext cx="1829347" cy="830997"/>
          </a:xfrm>
          <a:prstGeom prst="rect">
            <a:avLst/>
          </a:prstGeom>
        </p:spPr>
        <p:txBody>
          <a:bodyPr wrap="none">
            <a:spAutoFit/>
          </a:bodyPr>
          <a:lstStyle/>
          <a:p>
            <a:r>
              <a:rPr lang="bn-BD"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Finish</a:t>
            </a:r>
            <a:endParaRPr lang="en-US" sz="4800" b="1" dirty="0">
              <a:latin typeface="Times New Roman" panose="02020603050405020304" pitchFamily="18" charset="0"/>
              <a:cs typeface="Times New Roman" panose="02020603050405020304" pitchFamily="18" charset="0"/>
            </a:endParaRPr>
          </a:p>
        </p:txBody>
      </p:sp>
      <p:sp>
        <p:nvSpPr>
          <p:cNvPr id="22" name="Rectangle 21"/>
          <p:cNvSpPr/>
          <p:nvPr/>
        </p:nvSpPr>
        <p:spPr>
          <a:xfrm>
            <a:off x="2758273" y="1701212"/>
            <a:ext cx="2542684" cy="830997"/>
          </a:xfrm>
          <a:prstGeom prst="rect">
            <a:avLst/>
          </a:prstGeom>
        </p:spPr>
        <p:txBody>
          <a:bodyPr wrap="none">
            <a:spAutoFit/>
          </a:bodyPr>
          <a:lstStyle/>
          <a:p>
            <a:r>
              <a:rPr lang="bn-BD"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complete</a:t>
            </a:r>
            <a:endParaRPr lang="en-US" sz="4800" b="1" dirty="0">
              <a:latin typeface="Times New Roman" panose="02020603050405020304" pitchFamily="18" charset="0"/>
              <a:cs typeface="Times New Roman" panose="02020603050405020304" pitchFamily="18" charset="0"/>
            </a:endParaRPr>
          </a:p>
        </p:txBody>
      </p:sp>
      <p:sp>
        <p:nvSpPr>
          <p:cNvPr id="23" name="Rectangle 22"/>
          <p:cNvSpPr/>
          <p:nvPr/>
        </p:nvSpPr>
        <p:spPr>
          <a:xfrm>
            <a:off x="2573408" y="5025514"/>
            <a:ext cx="8164083" cy="830997"/>
          </a:xfrm>
          <a:prstGeom prst="rect">
            <a:avLst/>
          </a:prstGeom>
        </p:spPr>
        <p:txBody>
          <a:bodyPr wrap="square">
            <a:spAutoFit/>
          </a:bodyPr>
          <a:lstStyle/>
          <a:p>
            <a:pPr algn="ctr"/>
            <a:r>
              <a:rPr lang="bn-BD" sz="4800" dirty="0" smtClean="0">
                <a:latin typeface="Times New Roman" panose="02020603050405020304" pitchFamily="18" charset="0"/>
                <a:cs typeface="Times New Roman" panose="02020603050405020304" pitchFamily="18" charset="0"/>
              </a:rPr>
              <a:t>He </a:t>
            </a:r>
            <a:r>
              <a:rPr lang="bn-BD" sz="4800" dirty="0">
                <a:latin typeface="Times New Roman" panose="02020603050405020304" pitchFamily="18" charset="0"/>
                <a:cs typeface="Times New Roman" panose="02020603050405020304" pitchFamily="18" charset="0"/>
              </a:rPr>
              <a:t>looked at </a:t>
            </a:r>
            <a:r>
              <a:rPr lang="bn-BD" sz="4800" dirty="0" smtClean="0">
                <a:latin typeface="Times New Roman" panose="02020603050405020304" pitchFamily="18" charset="0"/>
                <a:cs typeface="Times New Roman" panose="02020603050405020304" pitchFamily="18" charset="0"/>
              </a:rPr>
              <a:t>the </a:t>
            </a:r>
            <a:r>
              <a:rPr lang="en-US"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t>
            </a:r>
            <a:r>
              <a:rPr lang="bn-BD"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inish</a:t>
            </a:r>
            <a:r>
              <a:rPr lang="bn-BD" sz="4800" dirty="0" smtClean="0">
                <a:latin typeface="Times New Roman" panose="02020603050405020304" pitchFamily="18" charset="0"/>
                <a:cs typeface="Times New Roman" panose="02020603050405020304" pitchFamily="18" charset="0"/>
              </a:rPr>
              <a:t> line</a:t>
            </a:r>
            <a:r>
              <a:rPr lang="en-US"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4800" b="1" dirty="0">
              <a:latin typeface="Times New Roman" panose="02020603050405020304" pitchFamily="18" charset="0"/>
              <a:cs typeface="Times New Roman" panose="02020603050405020304" pitchFamily="18" charset="0"/>
            </a:endParaRPr>
          </a:p>
        </p:txBody>
      </p:sp>
      <p:sp>
        <p:nvSpPr>
          <p:cNvPr id="24" name="Rectangle 23"/>
          <p:cNvSpPr/>
          <p:nvPr/>
        </p:nvSpPr>
        <p:spPr>
          <a:xfrm>
            <a:off x="7024258" y="1544499"/>
            <a:ext cx="1447832" cy="830997"/>
          </a:xfrm>
          <a:prstGeom prst="rect">
            <a:avLst/>
          </a:prstGeom>
        </p:spPr>
        <p:txBody>
          <a:bodyPr wrap="none">
            <a:spAutoFit/>
          </a:bodyPr>
          <a:lstStyle/>
          <a:p>
            <a:r>
              <a:rPr lang="bn-BD"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close</a:t>
            </a:r>
            <a:endParaRPr lang="en-US" sz="4800" b="1" dirty="0">
              <a:latin typeface="Times New Roman" panose="02020603050405020304" pitchFamily="18" charset="0"/>
              <a:cs typeface="Times New Roman" panose="02020603050405020304" pitchFamily="18" charset="0"/>
            </a:endParaRPr>
          </a:p>
        </p:txBody>
      </p:sp>
      <p:sp>
        <p:nvSpPr>
          <p:cNvPr id="25" name="Rectangle 24"/>
          <p:cNvSpPr/>
          <p:nvPr/>
        </p:nvSpPr>
        <p:spPr>
          <a:xfrm>
            <a:off x="7521007" y="2586033"/>
            <a:ext cx="1143262" cy="830997"/>
          </a:xfrm>
          <a:prstGeom prst="rect">
            <a:avLst/>
          </a:prstGeom>
        </p:spPr>
        <p:txBody>
          <a:bodyPr wrap="none">
            <a:spAutoFit/>
          </a:bodyPr>
          <a:lstStyle/>
          <a:p>
            <a:r>
              <a:rPr lang="bn-BD"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end</a:t>
            </a:r>
            <a:endParaRPr lang="en-US" sz="4800" b="1" dirty="0">
              <a:latin typeface="Times New Roman" panose="02020603050405020304" pitchFamily="18" charset="0"/>
              <a:cs typeface="Times New Roman" panose="02020603050405020304" pitchFamily="18" charset="0"/>
            </a:endParaRPr>
          </a:p>
        </p:txBody>
      </p:sp>
      <p:sp>
        <p:nvSpPr>
          <p:cNvPr id="26" name="Rectangle 25"/>
          <p:cNvSpPr/>
          <p:nvPr/>
        </p:nvSpPr>
        <p:spPr>
          <a:xfrm>
            <a:off x="2758273" y="2604641"/>
            <a:ext cx="2956259" cy="830997"/>
          </a:xfrm>
          <a:prstGeom prst="rect">
            <a:avLst/>
          </a:prstGeom>
        </p:spPr>
        <p:txBody>
          <a:bodyPr wrap="none">
            <a:spAutoFit/>
          </a:bodyPr>
          <a:lstStyle/>
          <a:p>
            <a:r>
              <a:rPr lang="bn-BD"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a:t>
            </a:r>
            <a:endParaRPr lang="en-US" sz="4800" b="1" dirty="0">
              <a:latin typeface="Times New Roman" panose="02020603050405020304" pitchFamily="18" charset="0"/>
              <a:cs typeface="Times New Roman" panose="02020603050405020304" pitchFamily="18" charset="0"/>
            </a:endParaRPr>
          </a:p>
        </p:txBody>
      </p:sp>
      <p:sp>
        <p:nvSpPr>
          <p:cNvPr id="27" name="Rectangle 26"/>
          <p:cNvSpPr/>
          <p:nvPr/>
        </p:nvSpPr>
        <p:spPr>
          <a:xfrm>
            <a:off x="4455941" y="3795404"/>
            <a:ext cx="4139055" cy="830997"/>
          </a:xfrm>
          <a:prstGeom prst="rect">
            <a:avLst/>
          </a:prstGeom>
          <a:solidFill>
            <a:srgbClr val="FFFF00"/>
          </a:solidFill>
          <a:ln w="57150">
            <a:solidFill>
              <a:schemeClr val="tx1"/>
            </a:solidFill>
          </a:ln>
        </p:spPr>
        <p:txBody>
          <a:bodyPr wrap="square">
            <a:spAutoFit/>
          </a:bodyPr>
          <a:lstStyle/>
          <a:p>
            <a:pPr algn="ctr"/>
            <a:r>
              <a:rPr lang="bn-BD" sz="4800" b="1" dirty="0" smtClean="0">
                <a:latin typeface="Broadway" panose="04040905080B02020502" pitchFamily="82" charset="0"/>
                <a:cs typeface="Times New Roman" panose="02020603050405020304" pitchFamily="18" charset="0"/>
              </a:rPr>
              <a:t>শেষ / </a:t>
            </a:r>
            <a:r>
              <a:rPr lang="en-US" sz="4800" b="1" dirty="0" err="1" smtClean="0">
                <a:latin typeface="Broadway" panose="04040905080B02020502" pitchFamily="82" charset="0"/>
                <a:cs typeface="Times New Roman" panose="02020603050405020304" pitchFamily="18" charset="0"/>
              </a:rPr>
              <a:t>সমাপ্তি</a:t>
            </a:r>
            <a:endParaRPr lang="en-US" sz="4800" b="1" dirty="0">
              <a:latin typeface="Broadway" panose="04040905080B02020502" pitchFamily="82" charset="0"/>
              <a:cs typeface="Times New Roman" panose="02020603050405020304" pitchFamily="18" charset="0"/>
            </a:endParaRPr>
          </a:p>
        </p:txBody>
      </p:sp>
      <p:sp>
        <p:nvSpPr>
          <p:cNvPr id="28" name="Rectangle 27"/>
          <p:cNvSpPr/>
          <p:nvPr/>
        </p:nvSpPr>
        <p:spPr>
          <a:xfrm>
            <a:off x="4710641" y="588625"/>
            <a:ext cx="2307042" cy="830997"/>
          </a:xfrm>
          <a:prstGeom prst="rect">
            <a:avLst/>
          </a:prstGeom>
        </p:spPr>
        <p:txBody>
          <a:bodyPr wrap="none">
            <a:spAutoFit/>
          </a:bodyPr>
          <a:lstStyle/>
          <a:p>
            <a:r>
              <a:rPr lang="bn-BD"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Steadily</a:t>
            </a:r>
            <a:endParaRPr lang="en-US" sz="4800" b="1" dirty="0">
              <a:latin typeface="Times New Roman" panose="02020603050405020304" pitchFamily="18" charset="0"/>
              <a:cs typeface="Times New Roman" panose="02020603050405020304" pitchFamily="18" charset="0"/>
            </a:endParaRPr>
          </a:p>
        </p:txBody>
      </p:sp>
      <p:sp>
        <p:nvSpPr>
          <p:cNvPr id="29" name="Rectangle 28"/>
          <p:cNvSpPr/>
          <p:nvPr/>
        </p:nvSpPr>
        <p:spPr>
          <a:xfrm>
            <a:off x="2938383" y="1497239"/>
            <a:ext cx="2600520" cy="830997"/>
          </a:xfrm>
          <a:prstGeom prst="rect">
            <a:avLst/>
          </a:prstGeom>
        </p:spPr>
        <p:txBody>
          <a:bodyPr wrap="none">
            <a:spAutoFit/>
          </a:bodyPr>
          <a:lstStyle/>
          <a:p>
            <a:r>
              <a:rPr lang="bn-BD"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regularly</a:t>
            </a:r>
            <a:endParaRPr lang="en-US" sz="4800" b="1" dirty="0">
              <a:latin typeface="Times New Roman" panose="02020603050405020304" pitchFamily="18" charset="0"/>
              <a:cs typeface="Times New Roman" panose="02020603050405020304" pitchFamily="18" charset="0"/>
            </a:endParaRPr>
          </a:p>
        </p:txBody>
      </p:sp>
      <p:sp>
        <p:nvSpPr>
          <p:cNvPr id="30" name="Rectangle 29"/>
          <p:cNvSpPr/>
          <p:nvPr/>
        </p:nvSpPr>
        <p:spPr>
          <a:xfrm>
            <a:off x="2171827" y="4860050"/>
            <a:ext cx="8759414" cy="830997"/>
          </a:xfrm>
          <a:prstGeom prst="rect">
            <a:avLst/>
          </a:prstGeom>
        </p:spPr>
        <p:txBody>
          <a:bodyPr wrap="square">
            <a:spAutoFit/>
          </a:bodyPr>
          <a:lstStyle/>
          <a:p>
            <a:pPr algn="ctr"/>
            <a:r>
              <a:rPr lang="bn-BD" sz="4800" b="1" dirty="0">
                <a:latin typeface="Times New Roman" panose="02020603050405020304" pitchFamily="18" charset="0"/>
                <a:cs typeface="Times New Roman" panose="02020603050405020304" pitchFamily="18" charset="0"/>
              </a:rPr>
              <a:t>Slow but </a:t>
            </a:r>
            <a:r>
              <a:rPr lang="bn-BD"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steady </a:t>
            </a:r>
            <a:r>
              <a:rPr lang="bn-BD" sz="4800" b="1" dirty="0" smtClean="0">
                <a:latin typeface="Times New Roman" panose="02020603050405020304" pitchFamily="18" charset="0"/>
                <a:cs typeface="Times New Roman" panose="02020603050405020304" pitchFamily="18" charset="0"/>
              </a:rPr>
              <a:t>wins </a:t>
            </a:r>
            <a:r>
              <a:rPr lang="bn-BD" sz="4800" b="1" dirty="0">
                <a:latin typeface="Times New Roman" panose="02020603050405020304" pitchFamily="18" charset="0"/>
                <a:cs typeface="Times New Roman" panose="02020603050405020304" pitchFamily="18" charset="0"/>
              </a:rPr>
              <a:t>the race</a:t>
            </a:r>
            <a:r>
              <a:rPr lang="bn-BD" sz="4800" b="1" dirty="0" smtClean="0">
                <a:latin typeface="Times New Roman" panose="02020603050405020304" pitchFamily="18" charset="0"/>
                <a:cs typeface="Times New Roman" panose="02020603050405020304" pitchFamily="18" charset="0"/>
              </a:rPr>
              <a:t>!</a:t>
            </a:r>
            <a:r>
              <a:rPr lang="en-US"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4800" b="1" dirty="0">
              <a:latin typeface="Times New Roman" panose="02020603050405020304" pitchFamily="18" charset="0"/>
              <a:cs typeface="Times New Roman" panose="02020603050405020304" pitchFamily="18" charset="0"/>
            </a:endParaRPr>
          </a:p>
        </p:txBody>
      </p:sp>
      <p:sp>
        <p:nvSpPr>
          <p:cNvPr id="31" name="Rectangle 30"/>
          <p:cNvSpPr/>
          <p:nvPr/>
        </p:nvSpPr>
        <p:spPr>
          <a:xfrm>
            <a:off x="6538752" y="1497238"/>
            <a:ext cx="2409634" cy="830997"/>
          </a:xfrm>
          <a:prstGeom prst="rect">
            <a:avLst/>
          </a:prstGeom>
        </p:spPr>
        <p:txBody>
          <a:bodyPr wrap="none">
            <a:spAutoFit/>
          </a:bodyPr>
          <a:lstStyle/>
          <a:p>
            <a:r>
              <a:rPr lang="bn-BD"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gradully</a:t>
            </a:r>
            <a:endParaRPr lang="en-US" sz="4800" b="1" dirty="0">
              <a:latin typeface="Times New Roman" panose="02020603050405020304" pitchFamily="18" charset="0"/>
              <a:cs typeface="Times New Roman" panose="02020603050405020304" pitchFamily="18" charset="0"/>
            </a:endParaRPr>
          </a:p>
        </p:txBody>
      </p:sp>
      <p:sp>
        <p:nvSpPr>
          <p:cNvPr id="32" name="Rectangle 31"/>
          <p:cNvSpPr/>
          <p:nvPr/>
        </p:nvSpPr>
        <p:spPr>
          <a:xfrm>
            <a:off x="7591768" y="2626906"/>
            <a:ext cx="1826141" cy="830997"/>
          </a:xfrm>
          <a:prstGeom prst="rect">
            <a:avLst/>
          </a:prstGeom>
        </p:spPr>
        <p:txBody>
          <a:bodyPr wrap="none">
            <a:spAutoFit/>
          </a:bodyPr>
          <a:lstStyle/>
          <a:p>
            <a:r>
              <a:rPr lang="bn-BD"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firmly</a:t>
            </a:r>
            <a:endParaRPr lang="en-US" sz="4800" b="1" dirty="0">
              <a:latin typeface="Times New Roman" panose="02020603050405020304" pitchFamily="18" charset="0"/>
              <a:cs typeface="Times New Roman" panose="02020603050405020304" pitchFamily="18" charset="0"/>
            </a:endParaRPr>
          </a:p>
        </p:txBody>
      </p:sp>
      <p:sp>
        <p:nvSpPr>
          <p:cNvPr id="33" name="Rectangle 32"/>
          <p:cNvSpPr/>
          <p:nvPr/>
        </p:nvSpPr>
        <p:spPr>
          <a:xfrm>
            <a:off x="4564231" y="3754080"/>
            <a:ext cx="3645440" cy="830997"/>
          </a:xfrm>
          <a:prstGeom prst="rect">
            <a:avLst/>
          </a:prstGeom>
          <a:solidFill>
            <a:srgbClr val="FFFF00"/>
          </a:solidFill>
          <a:ln w="57150">
            <a:solidFill>
              <a:schemeClr val="tx1"/>
            </a:solidFill>
          </a:ln>
        </p:spPr>
        <p:txBody>
          <a:bodyPr wrap="square">
            <a:spAutoFit/>
          </a:bodyPr>
          <a:lstStyle/>
          <a:p>
            <a:pPr algn="ctr"/>
            <a:r>
              <a:rPr lang="as-IN" sz="4800" b="1" dirty="0" smtClean="0"/>
              <a:t>অটলভাবে</a:t>
            </a:r>
            <a:endParaRPr lang="en-US" sz="11500" b="1" dirty="0">
              <a:latin typeface="Broadway" panose="04040905080B02020502" pitchFamily="82" charset="0"/>
              <a:cs typeface="Times New Roman" panose="02020603050405020304" pitchFamily="18" charset="0"/>
            </a:endParaRPr>
          </a:p>
        </p:txBody>
      </p:sp>
      <p:sp>
        <p:nvSpPr>
          <p:cNvPr id="34" name="Rectangle 33"/>
          <p:cNvSpPr/>
          <p:nvPr/>
        </p:nvSpPr>
        <p:spPr>
          <a:xfrm>
            <a:off x="2414939" y="2648110"/>
            <a:ext cx="3647409" cy="830997"/>
          </a:xfrm>
          <a:prstGeom prst="rect">
            <a:avLst/>
          </a:prstGeom>
        </p:spPr>
        <p:txBody>
          <a:bodyPr wrap="none">
            <a:spAutoFit/>
          </a:bodyPr>
          <a:lstStyle/>
          <a:p>
            <a:r>
              <a:rPr lang="bn-BD"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progressively</a:t>
            </a:r>
            <a:endParaRPr lang="en-US" sz="4800" b="1" dirty="0">
              <a:latin typeface="Times New Roman" panose="02020603050405020304" pitchFamily="18" charset="0"/>
              <a:cs typeface="Times New Roman" panose="02020603050405020304" pitchFamily="18" charset="0"/>
            </a:endParaRPr>
          </a:p>
        </p:txBody>
      </p:sp>
      <p:sp>
        <p:nvSpPr>
          <p:cNvPr id="35" name="Rectangle 34"/>
          <p:cNvSpPr/>
          <p:nvPr/>
        </p:nvSpPr>
        <p:spPr>
          <a:xfrm>
            <a:off x="4627513" y="505497"/>
            <a:ext cx="2291140" cy="830997"/>
          </a:xfrm>
          <a:prstGeom prst="rect">
            <a:avLst/>
          </a:prstGeom>
        </p:spPr>
        <p:txBody>
          <a:bodyPr wrap="none">
            <a:spAutoFit/>
          </a:bodyPr>
          <a:lstStyle/>
          <a:p>
            <a:r>
              <a:rPr lang="bn-BD"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Crossed</a:t>
            </a:r>
            <a:endParaRPr lang="en-US" sz="4800" b="1" dirty="0">
              <a:latin typeface="Times New Roman" panose="02020603050405020304" pitchFamily="18" charset="0"/>
              <a:cs typeface="Times New Roman" panose="02020603050405020304" pitchFamily="18" charset="0"/>
            </a:endParaRPr>
          </a:p>
        </p:txBody>
      </p:sp>
      <p:sp>
        <p:nvSpPr>
          <p:cNvPr id="36" name="Rectangle 35"/>
          <p:cNvSpPr/>
          <p:nvPr/>
        </p:nvSpPr>
        <p:spPr>
          <a:xfrm>
            <a:off x="2855256" y="1465678"/>
            <a:ext cx="2661306" cy="830997"/>
          </a:xfrm>
          <a:prstGeom prst="rect">
            <a:avLst/>
          </a:prstGeom>
        </p:spPr>
        <p:txBody>
          <a:bodyPr wrap="none">
            <a:spAutoFit/>
          </a:bodyPr>
          <a:lstStyle/>
          <a:p>
            <a:r>
              <a:rPr lang="en-US"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bn-BD"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 over</a:t>
            </a:r>
            <a:endParaRPr lang="en-US" sz="4800" b="1" dirty="0">
              <a:latin typeface="Times New Roman" panose="02020603050405020304" pitchFamily="18" charset="0"/>
              <a:cs typeface="Times New Roman" panose="02020603050405020304" pitchFamily="18" charset="0"/>
            </a:endParaRPr>
          </a:p>
        </p:txBody>
      </p:sp>
      <p:sp>
        <p:nvSpPr>
          <p:cNvPr id="37" name="Rectangle 36"/>
          <p:cNvSpPr/>
          <p:nvPr/>
        </p:nvSpPr>
        <p:spPr>
          <a:xfrm>
            <a:off x="2145762" y="4803605"/>
            <a:ext cx="9545781" cy="830997"/>
          </a:xfrm>
          <a:prstGeom prst="rect">
            <a:avLst/>
          </a:prstGeom>
        </p:spPr>
        <p:txBody>
          <a:bodyPr wrap="square">
            <a:spAutoFit/>
          </a:bodyPr>
          <a:lstStyle/>
          <a:p>
            <a:pPr algn="ctr"/>
            <a:r>
              <a:rPr lang="bn-BD" sz="4800" b="1" dirty="0">
                <a:latin typeface="Times New Roman" panose="02020603050405020304" pitchFamily="18" charset="0"/>
                <a:cs typeface="Times New Roman" panose="02020603050405020304" pitchFamily="18" charset="0"/>
              </a:rPr>
              <a:t>The tortoise </a:t>
            </a:r>
            <a:r>
              <a:rPr lang="bn-BD"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crossed</a:t>
            </a:r>
            <a:r>
              <a:rPr lang="bn-BD" sz="4800" b="1" dirty="0" smtClean="0">
                <a:latin typeface="Times New Roman" panose="02020603050405020304" pitchFamily="18" charset="0"/>
                <a:cs typeface="Times New Roman" panose="02020603050405020304" pitchFamily="18" charset="0"/>
              </a:rPr>
              <a:t> the </a:t>
            </a:r>
            <a:r>
              <a:rPr lang="bn-BD" sz="4800" b="1" dirty="0">
                <a:latin typeface="Times New Roman" panose="02020603050405020304" pitchFamily="18" charset="0"/>
                <a:cs typeface="Times New Roman" panose="02020603050405020304" pitchFamily="18" charset="0"/>
              </a:rPr>
              <a:t>finish </a:t>
            </a:r>
            <a:r>
              <a:rPr lang="bn-BD" sz="4800" b="1" dirty="0" smtClean="0">
                <a:latin typeface="Times New Roman" panose="02020603050405020304" pitchFamily="18" charset="0"/>
                <a:cs typeface="Times New Roman" panose="02020603050405020304" pitchFamily="18" charset="0"/>
              </a:rPr>
              <a:t>line.</a:t>
            </a:r>
            <a:endParaRPr lang="en-US" sz="4800" b="1" dirty="0">
              <a:latin typeface="Times New Roman" panose="02020603050405020304" pitchFamily="18" charset="0"/>
              <a:cs typeface="Times New Roman" panose="02020603050405020304" pitchFamily="18" charset="0"/>
            </a:endParaRPr>
          </a:p>
        </p:txBody>
      </p:sp>
      <p:sp>
        <p:nvSpPr>
          <p:cNvPr id="38" name="Rectangle 37"/>
          <p:cNvSpPr/>
          <p:nvPr/>
        </p:nvSpPr>
        <p:spPr>
          <a:xfrm>
            <a:off x="6303823" y="1416605"/>
            <a:ext cx="2222211" cy="830997"/>
          </a:xfrm>
          <a:prstGeom prst="rect">
            <a:avLst/>
          </a:prstGeom>
        </p:spPr>
        <p:txBody>
          <a:bodyPr wrap="none">
            <a:spAutoFit/>
          </a:bodyPr>
          <a:lstStyle/>
          <a:p>
            <a:r>
              <a:rPr lang="bn-BD"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covered</a:t>
            </a:r>
            <a:endParaRPr lang="en-US" sz="4800" b="1" dirty="0">
              <a:latin typeface="Times New Roman" panose="02020603050405020304" pitchFamily="18" charset="0"/>
              <a:cs typeface="Times New Roman" panose="02020603050405020304" pitchFamily="18" charset="0"/>
            </a:endParaRPr>
          </a:p>
        </p:txBody>
      </p:sp>
      <p:sp>
        <p:nvSpPr>
          <p:cNvPr id="39" name="Rectangle 38"/>
          <p:cNvSpPr/>
          <p:nvPr/>
        </p:nvSpPr>
        <p:spPr>
          <a:xfrm>
            <a:off x="7545238" y="2359803"/>
            <a:ext cx="2340705" cy="830997"/>
          </a:xfrm>
          <a:prstGeom prst="rect">
            <a:avLst/>
          </a:prstGeom>
        </p:spPr>
        <p:txBody>
          <a:bodyPr wrap="none">
            <a:spAutoFit/>
          </a:bodyPr>
          <a:lstStyle/>
          <a:p>
            <a:r>
              <a:rPr lang="bn-BD"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opposed</a:t>
            </a:r>
            <a:endParaRPr lang="en-US" sz="4800" b="1" dirty="0">
              <a:latin typeface="Times New Roman" panose="02020603050405020304" pitchFamily="18" charset="0"/>
              <a:cs typeface="Times New Roman" panose="02020603050405020304" pitchFamily="18" charset="0"/>
            </a:endParaRPr>
          </a:p>
        </p:txBody>
      </p:sp>
      <p:sp>
        <p:nvSpPr>
          <p:cNvPr id="40" name="Rectangle 39"/>
          <p:cNvSpPr/>
          <p:nvPr/>
        </p:nvSpPr>
        <p:spPr>
          <a:xfrm>
            <a:off x="2670391" y="2453703"/>
            <a:ext cx="1827744" cy="830997"/>
          </a:xfrm>
          <a:prstGeom prst="rect">
            <a:avLst/>
          </a:prstGeom>
        </p:spPr>
        <p:txBody>
          <a:bodyPr wrap="none">
            <a:spAutoFit/>
          </a:bodyPr>
          <a:lstStyle/>
          <a:p>
            <a:r>
              <a:rPr lang="bn-BD"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joined</a:t>
            </a:r>
            <a:endParaRPr lang="en-US" sz="4800" b="1" dirty="0">
              <a:latin typeface="Times New Roman" panose="02020603050405020304" pitchFamily="18" charset="0"/>
              <a:cs typeface="Times New Roman" panose="02020603050405020304" pitchFamily="18" charset="0"/>
            </a:endParaRPr>
          </a:p>
        </p:txBody>
      </p:sp>
      <p:sp>
        <p:nvSpPr>
          <p:cNvPr id="41" name="Rectangle 40"/>
          <p:cNvSpPr/>
          <p:nvPr/>
        </p:nvSpPr>
        <p:spPr>
          <a:xfrm>
            <a:off x="4627513" y="3631987"/>
            <a:ext cx="3598900" cy="923330"/>
          </a:xfrm>
          <a:prstGeom prst="rect">
            <a:avLst/>
          </a:prstGeom>
          <a:solidFill>
            <a:srgbClr val="FFFF00"/>
          </a:solidFill>
          <a:ln w="57150">
            <a:solidFill>
              <a:schemeClr val="tx1"/>
            </a:solidFill>
          </a:ln>
        </p:spPr>
        <p:txBody>
          <a:bodyPr wrap="square">
            <a:spAutoFit/>
          </a:bodyPr>
          <a:lstStyle/>
          <a:p>
            <a:pPr algn="ctr"/>
            <a:r>
              <a:rPr lang="as-IN" sz="5400" b="1" dirty="0"/>
              <a:t>অতিক্রান্ত</a:t>
            </a:r>
            <a:endParaRPr lang="en-US" sz="85700" b="1" dirty="0">
              <a:latin typeface="Broadway" panose="04040905080B02020502" pitchFamily="82" charset="0"/>
              <a:cs typeface="Times New Roman" panose="02020603050405020304" pitchFamily="18" charset="0"/>
            </a:endParaRPr>
          </a:p>
        </p:txBody>
      </p:sp>
      <p:sp>
        <p:nvSpPr>
          <p:cNvPr id="42" name="Rectangle 41"/>
          <p:cNvSpPr/>
          <p:nvPr/>
        </p:nvSpPr>
        <p:spPr>
          <a:xfrm>
            <a:off x="4359798" y="726002"/>
            <a:ext cx="3469219" cy="830997"/>
          </a:xfrm>
          <a:prstGeom prst="rect">
            <a:avLst/>
          </a:prstGeom>
        </p:spPr>
        <p:txBody>
          <a:bodyPr wrap="none">
            <a:spAutoFit/>
          </a:bodyPr>
          <a:lstStyle/>
          <a:p>
            <a:r>
              <a:rPr lang="bn-BD"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Competition</a:t>
            </a:r>
            <a:endParaRPr lang="en-US" sz="4800" b="1" dirty="0">
              <a:latin typeface="Times New Roman" panose="02020603050405020304" pitchFamily="18" charset="0"/>
              <a:cs typeface="Times New Roman" panose="02020603050405020304" pitchFamily="18" charset="0"/>
            </a:endParaRPr>
          </a:p>
        </p:txBody>
      </p:sp>
      <p:sp>
        <p:nvSpPr>
          <p:cNvPr id="43" name="Rectangle 42"/>
          <p:cNvSpPr/>
          <p:nvPr/>
        </p:nvSpPr>
        <p:spPr>
          <a:xfrm>
            <a:off x="2904325" y="1661055"/>
            <a:ext cx="2029723" cy="830997"/>
          </a:xfrm>
          <a:prstGeom prst="rect">
            <a:avLst/>
          </a:prstGeom>
        </p:spPr>
        <p:txBody>
          <a:bodyPr wrap="none">
            <a:spAutoFit/>
          </a:bodyPr>
          <a:lstStyle/>
          <a:p>
            <a:r>
              <a:rPr lang="en-US"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contest</a:t>
            </a:r>
            <a:endParaRPr lang="en-US" sz="4800" b="1" dirty="0">
              <a:latin typeface="Times New Roman" panose="02020603050405020304" pitchFamily="18" charset="0"/>
              <a:cs typeface="Times New Roman" panose="02020603050405020304" pitchFamily="18" charset="0"/>
            </a:endParaRPr>
          </a:p>
        </p:txBody>
      </p:sp>
      <p:sp>
        <p:nvSpPr>
          <p:cNvPr id="44" name="Rectangle 43"/>
          <p:cNvSpPr/>
          <p:nvPr/>
        </p:nvSpPr>
        <p:spPr>
          <a:xfrm>
            <a:off x="1867022" y="4898472"/>
            <a:ext cx="9244323" cy="830997"/>
          </a:xfrm>
          <a:prstGeom prst="rect">
            <a:avLst/>
          </a:prstGeom>
        </p:spPr>
        <p:txBody>
          <a:bodyPr wrap="square">
            <a:spAutoFit/>
          </a:bodyPr>
          <a:lstStyle/>
          <a:p>
            <a:pPr algn="ctr"/>
            <a:r>
              <a:rPr lang="bn-BD" sz="4800" dirty="0">
                <a:latin typeface="Times New Roman" panose="02020603050405020304" pitchFamily="18" charset="0"/>
                <a:cs typeface="Times New Roman" panose="02020603050405020304" pitchFamily="18" charset="0"/>
              </a:rPr>
              <a:t>The tortoise </a:t>
            </a:r>
            <a:r>
              <a:rPr lang="bn-BD" sz="4800" dirty="0" smtClean="0">
                <a:latin typeface="Times New Roman" panose="02020603050405020304" pitchFamily="18" charset="0"/>
                <a:cs typeface="Times New Roman" panose="02020603050405020304" pitchFamily="18" charset="0"/>
              </a:rPr>
              <a:t>won the </a:t>
            </a:r>
            <a:r>
              <a:rPr lang="bn-BD"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competition</a:t>
            </a:r>
            <a:r>
              <a:rPr lang="en-US"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4800" b="1" dirty="0">
              <a:latin typeface="Times New Roman" panose="02020603050405020304" pitchFamily="18" charset="0"/>
              <a:cs typeface="Times New Roman" panose="02020603050405020304" pitchFamily="18" charset="0"/>
            </a:endParaRPr>
          </a:p>
        </p:txBody>
      </p:sp>
      <p:sp>
        <p:nvSpPr>
          <p:cNvPr id="45" name="Rectangle 44"/>
          <p:cNvSpPr/>
          <p:nvPr/>
        </p:nvSpPr>
        <p:spPr>
          <a:xfrm>
            <a:off x="6096000" y="1695065"/>
            <a:ext cx="3297698" cy="830997"/>
          </a:xfrm>
          <a:prstGeom prst="rect">
            <a:avLst/>
          </a:prstGeom>
        </p:spPr>
        <p:txBody>
          <a:bodyPr wrap="none">
            <a:spAutoFit/>
          </a:bodyPr>
          <a:lstStyle/>
          <a:p>
            <a:r>
              <a:rPr lang="en-US"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tournament</a:t>
            </a:r>
            <a:endParaRPr lang="en-US" sz="4800" b="1" dirty="0">
              <a:latin typeface="Times New Roman" panose="02020603050405020304" pitchFamily="18" charset="0"/>
              <a:cs typeface="Times New Roman" panose="02020603050405020304" pitchFamily="18" charset="0"/>
            </a:endParaRPr>
          </a:p>
        </p:txBody>
      </p:sp>
      <p:sp>
        <p:nvSpPr>
          <p:cNvPr id="46" name="Rectangle 45"/>
          <p:cNvSpPr/>
          <p:nvPr/>
        </p:nvSpPr>
        <p:spPr>
          <a:xfrm>
            <a:off x="7337415" y="2526062"/>
            <a:ext cx="1585690" cy="830997"/>
          </a:xfrm>
          <a:prstGeom prst="rect">
            <a:avLst/>
          </a:prstGeom>
        </p:spPr>
        <p:txBody>
          <a:bodyPr wrap="none">
            <a:spAutoFit/>
          </a:bodyPr>
          <a:lstStyle/>
          <a:p>
            <a:r>
              <a:rPr lang="en-US"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game</a:t>
            </a:r>
            <a:endParaRPr lang="en-US" sz="4800" b="1" dirty="0">
              <a:latin typeface="Times New Roman" panose="02020603050405020304" pitchFamily="18" charset="0"/>
              <a:cs typeface="Times New Roman" panose="02020603050405020304" pitchFamily="18" charset="0"/>
            </a:endParaRPr>
          </a:p>
        </p:txBody>
      </p:sp>
      <p:sp>
        <p:nvSpPr>
          <p:cNvPr id="47" name="Rectangle 46"/>
          <p:cNvSpPr/>
          <p:nvPr/>
        </p:nvSpPr>
        <p:spPr>
          <a:xfrm>
            <a:off x="2755637" y="2596108"/>
            <a:ext cx="1826141" cy="830997"/>
          </a:xfrm>
          <a:prstGeom prst="rect">
            <a:avLst/>
          </a:prstGeom>
        </p:spPr>
        <p:txBody>
          <a:bodyPr wrap="none">
            <a:spAutoFit/>
          </a:bodyPr>
          <a:lstStyle/>
          <a:p>
            <a:r>
              <a:rPr lang="en-US"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match</a:t>
            </a:r>
            <a:endParaRPr lang="en-US" sz="4800" b="1" dirty="0">
              <a:latin typeface="Times New Roman" panose="02020603050405020304" pitchFamily="18" charset="0"/>
              <a:cs typeface="Times New Roman" panose="02020603050405020304" pitchFamily="18" charset="0"/>
            </a:endParaRPr>
          </a:p>
        </p:txBody>
      </p:sp>
      <p:sp>
        <p:nvSpPr>
          <p:cNvPr id="48" name="Rectangle 47"/>
          <p:cNvSpPr/>
          <p:nvPr/>
        </p:nvSpPr>
        <p:spPr>
          <a:xfrm>
            <a:off x="3919186" y="3779555"/>
            <a:ext cx="4200550" cy="830997"/>
          </a:xfrm>
          <a:prstGeom prst="rect">
            <a:avLst/>
          </a:prstGeom>
          <a:solidFill>
            <a:srgbClr val="FFFF00"/>
          </a:solidFill>
          <a:ln w="57150">
            <a:solidFill>
              <a:schemeClr val="tx1"/>
            </a:solidFill>
          </a:ln>
        </p:spPr>
        <p:txBody>
          <a:bodyPr wrap="square">
            <a:spAutoFit/>
          </a:bodyPr>
          <a:lstStyle/>
          <a:p>
            <a:pPr algn="ctr"/>
            <a:r>
              <a:rPr lang="en-US" sz="4800" b="1" dirty="0" err="1" smtClean="0"/>
              <a:t>প্রতিযোগিতা</a:t>
            </a:r>
            <a:endParaRPr lang="en-US" sz="71400" b="1" dirty="0">
              <a:latin typeface="Broadway" panose="04040905080B02020502" pitchFamily="82" charset="0"/>
              <a:cs typeface="Times New Roman" panose="02020603050405020304" pitchFamily="18" charset="0"/>
            </a:endParaRPr>
          </a:p>
        </p:txBody>
      </p:sp>
      <p:sp>
        <p:nvSpPr>
          <p:cNvPr id="49" name="Rectangle 48"/>
          <p:cNvSpPr/>
          <p:nvPr/>
        </p:nvSpPr>
        <p:spPr>
          <a:xfrm>
            <a:off x="4830006" y="566922"/>
            <a:ext cx="2238113" cy="830997"/>
          </a:xfrm>
          <a:prstGeom prst="rect">
            <a:avLst/>
          </a:prstGeom>
        </p:spPr>
        <p:txBody>
          <a:bodyPr wrap="none">
            <a:spAutoFit/>
          </a:bodyPr>
          <a:lstStyle/>
          <a:p>
            <a:r>
              <a:rPr lang="bn-BD"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t>
            </a:r>
            <a:r>
              <a:rPr lang="en-US" sz="48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urious</a:t>
            </a:r>
            <a:endParaRPr lang="en-US" sz="4800" b="1" dirty="0">
              <a:latin typeface="Times New Roman" panose="02020603050405020304" pitchFamily="18" charset="0"/>
              <a:cs typeface="Times New Roman" panose="02020603050405020304" pitchFamily="18" charset="0"/>
            </a:endParaRPr>
          </a:p>
        </p:txBody>
      </p:sp>
      <p:sp>
        <p:nvSpPr>
          <p:cNvPr id="50" name="Rectangle 49"/>
          <p:cNvSpPr/>
          <p:nvPr/>
        </p:nvSpPr>
        <p:spPr>
          <a:xfrm>
            <a:off x="2841397" y="1454067"/>
            <a:ext cx="1723549" cy="830997"/>
          </a:xfrm>
          <a:prstGeom prst="rect">
            <a:avLst/>
          </a:prstGeom>
        </p:spPr>
        <p:txBody>
          <a:bodyPr wrap="none">
            <a:spAutoFit/>
          </a:bodyPr>
          <a:lstStyle/>
          <a:p>
            <a:r>
              <a:rPr lang="en-US"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angry</a:t>
            </a:r>
            <a:endParaRPr lang="en-US" sz="4800" b="1" dirty="0">
              <a:latin typeface="Times New Roman" panose="02020603050405020304" pitchFamily="18" charset="0"/>
              <a:cs typeface="Times New Roman" panose="02020603050405020304" pitchFamily="18" charset="0"/>
            </a:endParaRPr>
          </a:p>
        </p:txBody>
      </p:sp>
      <p:sp>
        <p:nvSpPr>
          <p:cNvPr id="51" name="Rectangle 50"/>
          <p:cNvSpPr/>
          <p:nvPr/>
        </p:nvSpPr>
        <p:spPr>
          <a:xfrm>
            <a:off x="2170335" y="4694694"/>
            <a:ext cx="8164083" cy="830997"/>
          </a:xfrm>
          <a:prstGeom prst="rect">
            <a:avLst/>
          </a:prstGeom>
        </p:spPr>
        <p:txBody>
          <a:bodyPr wrap="square">
            <a:spAutoFit/>
          </a:bodyPr>
          <a:lstStyle/>
          <a:p>
            <a:pPr algn="ctr"/>
            <a:r>
              <a:rPr lang="en-US" sz="4800" b="1" dirty="0">
                <a:latin typeface="Times New Roman" panose="02020603050405020304" pitchFamily="18" charset="0"/>
                <a:cs typeface="Times New Roman" panose="02020603050405020304" pitchFamily="18" charset="0"/>
              </a:rPr>
              <a:t>The </a:t>
            </a:r>
            <a:r>
              <a:rPr lang="en-US" sz="4800" b="1" dirty="0" smtClean="0">
                <a:latin typeface="Times New Roman" panose="02020603050405020304" pitchFamily="18" charset="0"/>
                <a:cs typeface="Times New Roman" panose="02020603050405020304" pitchFamily="18" charset="0"/>
              </a:rPr>
              <a:t>hare was</a:t>
            </a:r>
            <a:r>
              <a:rPr lang="en-US" sz="4800" b="1" dirty="0" smtClean="0">
                <a:ln>
                  <a:solidFill>
                    <a:srgbClr val="FF0000"/>
                  </a:solidFill>
                </a:ln>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furious. </a:t>
            </a:r>
            <a:endParaRPr lang="en-US" sz="4800" b="1" dirty="0">
              <a:latin typeface="Times New Roman" panose="02020603050405020304" pitchFamily="18" charset="0"/>
              <a:cs typeface="Times New Roman" panose="02020603050405020304" pitchFamily="18" charset="0"/>
            </a:endParaRPr>
          </a:p>
        </p:txBody>
      </p:sp>
      <p:sp>
        <p:nvSpPr>
          <p:cNvPr id="52" name="Rectangle 51"/>
          <p:cNvSpPr/>
          <p:nvPr/>
        </p:nvSpPr>
        <p:spPr>
          <a:xfrm>
            <a:off x="6400800" y="1404685"/>
            <a:ext cx="2712602" cy="830997"/>
          </a:xfrm>
          <a:prstGeom prst="rect">
            <a:avLst/>
          </a:prstGeom>
        </p:spPr>
        <p:txBody>
          <a:bodyPr wrap="none">
            <a:spAutoFit/>
          </a:bodyPr>
          <a:lstStyle/>
          <a:p>
            <a:r>
              <a:rPr lang="en-US"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desperate</a:t>
            </a:r>
            <a:endParaRPr lang="en-US" sz="4800" b="1" dirty="0">
              <a:latin typeface="Times New Roman" panose="02020603050405020304" pitchFamily="18" charset="0"/>
              <a:cs typeface="Times New Roman" panose="02020603050405020304" pitchFamily="18" charset="0"/>
            </a:endParaRPr>
          </a:p>
        </p:txBody>
      </p:sp>
      <p:sp>
        <p:nvSpPr>
          <p:cNvPr id="53" name="Rectangle 52"/>
          <p:cNvSpPr/>
          <p:nvPr/>
        </p:nvSpPr>
        <p:spPr>
          <a:xfrm>
            <a:off x="7337415" y="2451623"/>
            <a:ext cx="2259080" cy="830997"/>
          </a:xfrm>
          <a:prstGeom prst="rect">
            <a:avLst/>
          </a:prstGeom>
        </p:spPr>
        <p:txBody>
          <a:bodyPr wrap="none">
            <a:spAutoFit/>
          </a:bodyPr>
          <a:lstStyle/>
          <a:p>
            <a:r>
              <a:rPr lang="en-US" sz="48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t>
            </a:r>
            <a:r>
              <a:rPr lang="en-US"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ire-like</a:t>
            </a:r>
            <a:endParaRPr lang="en-US" sz="4800" b="1" dirty="0">
              <a:latin typeface="Times New Roman" panose="02020603050405020304" pitchFamily="18" charset="0"/>
              <a:cs typeface="Times New Roman" panose="02020603050405020304" pitchFamily="18" charset="0"/>
            </a:endParaRPr>
          </a:p>
        </p:txBody>
      </p:sp>
      <p:sp>
        <p:nvSpPr>
          <p:cNvPr id="54" name="Rectangle 53"/>
          <p:cNvSpPr/>
          <p:nvPr/>
        </p:nvSpPr>
        <p:spPr>
          <a:xfrm>
            <a:off x="2170335" y="2451623"/>
            <a:ext cx="3778727" cy="830997"/>
          </a:xfrm>
          <a:prstGeom prst="rect">
            <a:avLst/>
          </a:prstGeom>
        </p:spPr>
        <p:txBody>
          <a:bodyPr wrap="none">
            <a:spAutoFit/>
          </a:bodyPr>
          <a:lstStyle/>
          <a:p>
            <a:r>
              <a:rPr lang="en-US" sz="48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r>
              <a:rPr lang="en-US" sz="4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xtremely hot</a:t>
            </a:r>
            <a:endParaRPr lang="en-US" sz="4800" b="1" dirty="0">
              <a:latin typeface="Times New Roman" panose="02020603050405020304" pitchFamily="18" charset="0"/>
              <a:cs typeface="Times New Roman" panose="02020603050405020304" pitchFamily="18" charset="0"/>
            </a:endParaRPr>
          </a:p>
        </p:txBody>
      </p:sp>
      <p:sp>
        <p:nvSpPr>
          <p:cNvPr id="55" name="Rectangle 54"/>
          <p:cNvSpPr/>
          <p:nvPr/>
        </p:nvSpPr>
        <p:spPr>
          <a:xfrm>
            <a:off x="4744268" y="3626608"/>
            <a:ext cx="3313064" cy="830997"/>
          </a:xfrm>
          <a:prstGeom prst="rect">
            <a:avLst/>
          </a:prstGeom>
          <a:solidFill>
            <a:srgbClr val="FFFF00"/>
          </a:solidFill>
          <a:ln w="57150">
            <a:solidFill>
              <a:schemeClr val="tx1"/>
            </a:solidFill>
          </a:ln>
        </p:spPr>
        <p:txBody>
          <a:bodyPr wrap="square">
            <a:spAutoFit/>
          </a:bodyPr>
          <a:lstStyle/>
          <a:p>
            <a:pPr algn="ctr"/>
            <a:r>
              <a:rPr lang="en-US" sz="4800" b="1" dirty="0" err="1" smtClean="0"/>
              <a:t>অগ্নিমূর্তি</a:t>
            </a:r>
            <a:endParaRPr lang="en-US" sz="71400" b="1" dirty="0">
              <a:latin typeface="Broadway" panose="04040905080B02020502" pitchFamily="82" charset="0"/>
              <a:cs typeface="Times New Roman" panose="02020603050405020304" pitchFamily="18" charset="0"/>
            </a:endParaRPr>
          </a:p>
        </p:txBody>
      </p:sp>
    </p:spTree>
    <p:extLst>
      <p:ext uri="{BB962C8B-B14F-4D97-AF65-F5344CB8AC3E}">
        <p14:creationId xmlns:p14="http://schemas.microsoft.com/office/powerpoint/2010/main" val="369290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1000"/>
                                        <p:tgtEl>
                                          <p:spTgt spid="59"/>
                                        </p:tgtEl>
                                      </p:cBhvr>
                                    </p:animEffect>
                                    <p:anim calcmode="lin" valueType="num">
                                      <p:cBhvr>
                                        <p:cTn id="15" dur="1000" fill="hold"/>
                                        <p:tgtEl>
                                          <p:spTgt spid="59"/>
                                        </p:tgtEl>
                                        <p:attrNameLst>
                                          <p:attrName>ppt_x</p:attrName>
                                        </p:attrNameLst>
                                      </p:cBhvr>
                                      <p:tavLst>
                                        <p:tav tm="0">
                                          <p:val>
                                            <p:strVal val="#ppt_x"/>
                                          </p:val>
                                        </p:tav>
                                        <p:tav tm="100000">
                                          <p:val>
                                            <p:strVal val="#ppt_x"/>
                                          </p:val>
                                        </p:tav>
                                      </p:tavLst>
                                    </p:anim>
                                    <p:anim calcmode="lin" valueType="num">
                                      <p:cBhvr>
                                        <p:cTn id="16"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1000"/>
                                        <p:tgtEl>
                                          <p:spTgt spid="62"/>
                                        </p:tgtEl>
                                      </p:cBhvr>
                                    </p:animEffect>
                                    <p:anim calcmode="lin" valueType="num">
                                      <p:cBhvr>
                                        <p:cTn id="22" dur="1000" fill="hold"/>
                                        <p:tgtEl>
                                          <p:spTgt spid="62"/>
                                        </p:tgtEl>
                                        <p:attrNameLst>
                                          <p:attrName>ppt_x</p:attrName>
                                        </p:attrNameLst>
                                      </p:cBhvr>
                                      <p:tavLst>
                                        <p:tav tm="0">
                                          <p:val>
                                            <p:strVal val="#ppt_x"/>
                                          </p:val>
                                        </p:tav>
                                        <p:tav tm="100000">
                                          <p:val>
                                            <p:strVal val="#ppt_x"/>
                                          </p:val>
                                        </p:tav>
                                      </p:tavLst>
                                    </p:anim>
                                    <p:anim calcmode="lin" valueType="num">
                                      <p:cBhvr>
                                        <p:cTn id="2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ppt_x</p:attrName>
                                        </p:attrNameLst>
                                      </p:cBhvr>
                                      <p:tavLst>
                                        <p:tav tm="0">
                                          <p:val>
                                            <p:strVal val="#ppt_x"/>
                                          </p:val>
                                        </p:tav>
                                        <p:tav tm="100000">
                                          <p:val>
                                            <p:strVal val="#ppt_x"/>
                                          </p:val>
                                        </p:tav>
                                      </p:tavLst>
                                    </p:anim>
                                    <p:anim calcmode="lin" valueType="num">
                                      <p:cBhvr>
                                        <p:cTn id="30"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1000"/>
                                        <p:tgtEl>
                                          <p:spTgt spid="63"/>
                                        </p:tgtEl>
                                      </p:cBhvr>
                                    </p:animEffect>
                                    <p:anim calcmode="lin" valueType="num">
                                      <p:cBhvr>
                                        <p:cTn id="36" dur="1000" fill="hold"/>
                                        <p:tgtEl>
                                          <p:spTgt spid="63"/>
                                        </p:tgtEl>
                                        <p:attrNameLst>
                                          <p:attrName>ppt_x</p:attrName>
                                        </p:attrNameLst>
                                      </p:cBhvr>
                                      <p:tavLst>
                                        <p:tav tm="0">
                                          <p:val>
                                            <p:strVal val="#ppt_x"/>
                                          </p:val>
                                        </p:tav>
                                        <p:tav tm="100000">
                                          <p:val>
                                            <p:strVal val="#ppt_x"/>
                                          </p:val>
                                        </p:tav>
                                      </p:tavLst>
                                    </p:anim>
                                    <p:anim calcmode="lin" valueType="num">
                                      <p:cBhvr>
                                        <p:cTn id="3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1000"/>
                                        <p:tgtEl>
                                          <p:spTgt spid="60"/>
                                        </p:tgtEl>
                                      </p:cBhvr>
                                    </p:animEffect>
                                    <p:anim calcmode="lin" valueType="num">
                                      <p:cBhvr>
                                        <p:cTn id="50" dur="1000" fill="hold"/>
                                        <p:tgtEl>
                                          <p:spTgt spid="60"/>
                                        </p:tgtEl>
                                        <p:attrNameLst>
                                          <p:attrName>ppt_x</p:attrName>
                                        </p:attrNameLst>
                                      </p:cBhvr>
                                      <p:tavLst>
                                        <p:tav tm="0">
                                          <p:val>
                                            <p:strVal val="#ppt_x"/>
                                          </p:val>
                                        </p:tav>
                                        <p:tav tm="100000">
                                          <p:val>
                                            <p:strVal val="#ppt_x"/>
                                          </p:val>
                                        </p:tav>
                                      </p:tavLst>
                                    </p:anim>
                                    <p:anim calcmode="lin" valueType="num">
                                      <p:cBhvr>
                                        <p:cTn id="51"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 presetClass="exit" presetSubtype="10" fill="hold" grpId="1" nodeType="clickEffect">
                                  <p:stCondLst>
                                    <p:cond delay="0"/>
                                  </p:stCondLst>
                                  <p:childTnLst>
                                    <p:animEffect transition="out" filter="checkerboard(across)">
                                      <p:cBhvr>
                                        <p:cTn id="55" dur="500"/>
                                        <p:tgtEl>
                                          <p:spTgt spid="58"/>
                                        </p:tgtEl>
                                      </p:cBhvr>
                                    </p:animEffect>
                                    <p:set>
                                      <p:cBhvr>
                                        <p:cTn id="56" dur="1" fill="hold">
                                          <p:stCondLst>
                                            <p:cond delay="499"/>
                                          </p:stCondLst>
                                        </p:cTn>
                                        <p:tgtEl>
                                          <p:spTgt spid="58"/>
                                        </p:tgtEl>
                                        <p:attrNameLst>
                                          <p:attrName>style.visibility</p:attrName>
                                        </p:attrNameLst>
                                      </p:cBhvr>
                                      <p:to>
                                        <p:strVal val="hidden"/>
                                      </p:to>
                                    </p:set>
                                  </p:childTnLst>
                                </p:cTn>
                              </p:par>
                              <p:par>
                                <p:cTn id="57" presetID="5" presetClass="exit" presetSubtype="10" fill="hold" grpId="1" nodeType="withEffect">
                                  <p:stCondLst>
                                    <p:cond delay="0"/>
                                  </p:stCondLst>
                                  <p:childTnLst>
                                    <p:animEffect transition="out" filter="checkerboard(across)">
                                      <p:cBhvr>
                                        <p:cTn id="58" dur="500"/>
                                        <p:tgtEl>
                                          <p:spTgt spid="59"/>
                                        </p:tgtEl>
                                      </p:cBhvr>
                                    </p:animEffect>
                                    <p:set>
                                      <p:cBhvr>
                                        <p:cTn id="59" dur="1" fill="hold">
                                          <p:stCondLst>
                                            <p:cond delay="499"/>
                                          </p:stCondLst>
                                        </p:cTn>
                                        <p:tgtEl>
                                          <p:spTgt spid="59"/>
                                        </p:tgtEl>
                                        <p:attrNameLst>
                                          <p:attrName>style.visibility</p:attrName>
                                        </p:attrNameLst>
                                      </p:cBhvr>
                                      <p:to>
                                        <p:strVal val="hidden"/>
                                      </p:to>
                                    </p:set>
                                  </p:childTnLst>
                                </p:cTn>
                              </p:par>
                              <p:par>
                                <p:cTn id="60" presetID="5" presetClass="exit" presetSubtype="10" fill="hold" grpId="1" nodeType="withEffect">
                                  <p:stCondLst>
                                    <p:cond delay="0"/>
                                  </p:stCondLst>
                                  <p:childTnLst>
                                    <p:animEffect transition="out" filter="checkerboard(across)">
                                      <p:cBhvr>
                                        <p:cTn id="61" dur="500"/>
                                        <p:tgtEl>
                                          <p:spTgt spid="62"/>
                                        </p:tgtEl>
                                      </p:cBhvr>
                                    </p:animEffect>
                                    <p:set>
                                      <p:cBhvr>
                                        <p:cTn id="62" dur="1" fill="hold">
                                          <p:stCondLst>
                                            <p:cond delay="499"/>
                                          </p:stCondLst>
                                        </p:cTn>
                                        <p:tgtEl>
                                          <p:spTgt spid="62"/>
                                        </p:tgtEl>
                                        <p:attrNameLst>
                                          <p:attrName>style.visibility</p:attrName>
                                        </p:attrNameLst>
                                      </p:cBhvr>
                                      <p:to>
                                        <p:strVal val="hidden"/>
                                      </p:to>
                                    </p:set>
                                  </p:childTnLst>
                                </p:cTn>
                              </p:par>
                              <p:par>
                                <p:cTn id="63" presetID="5" presetClass="exit" presetSubtype="10" fill="hold" grpId="1" nodeType="withEffect">
                                  <p:stCondLst>
                                    <p:cond delay="0"/>
                                  </p:stCondLst>
                                  <p:childTnLst>
                                    <p:animEffect transition="out" filter="checkerboard(across)">
                                      <p:cBhvr>
                                        <p:cTn id="64" dur="500"/>
                                        <p:tgtEl>
                                          <p:spTgt spid="64"/>
                                        </p:tgtEl>
                                      </p:cBhvr>
                                    </p:animEffect>
                                    <p:set>
                                      <p:cBhvr>
                                        <p:cTn id="65" dur="1" fill="hold">
                                          <p:stCondLst>
                                            <p:cond delay="499"/>
                                          </p:stCondLst>
                                        </p:cTn>
                                        <p:tgtEl>
                                          <p:spTgt spid="64"/>
                                        </p:tgtEl>
                                        <p:attrNameLst>
                                          <p:attrName>style.visibility</p:attrName>
                                        </p:attrNameLst>
                                      </p:cBhvr>
                                      <p:to>
                                        <p:strVal val="hidden"/>
                                      </p:to>
                                    </p:set>
                                  </p:childTnLst>
                                </p:cTn>
                              </p:par>
                              <p:par>
                                <p:cTn id="66" presetID="5" presetClass="exit" presetSubtype="10" fill="hold" grpId="1" nodeType="withEffect">
                                  <p:stCondLst>
                                    <p:cond delay="0"/>
                                  </p:stCondLst>
                                  <p:childTnLst>
                                    <p:animEffect transition="out" filter="checkerboard(across)">
                                      <p:cBhvr>
                                        <p:cTn id="67" dur="500"/>
                                        <p:tgtEl>
                                          <p:spTgt spid="63"/>
                                        </p:tgtEl>
                                      </p:cBhvr>
                                    </p:animEffect>
                                    <p:set>
                                      <p:cBhvr>
                                        <p:cTn id="68" dur="1" fill="hold">
                                          <p:stCondLst>
                                            <p:cond delay="499"/>
                                          </p:stCondLst>
                                        </p:cTn>
                                        <p:tgtEl>
                                          <p:spTgt spid="63"/>
                                        </p:tgtEl>
                                        <p:attrNameLst>
                                          <p:attrName>style.visibility</p:attrName>
                                        </p:attrNameLst>
                                      </p:cBhvr>
                                      <p:to>
                                        <p:strVal val="hidden"/>
                                      </p:to>
                                    </p:set>
                                  </p:childTnLst>
                                </p:cTn>
                              </p:par>
                              <p:par>
                                <p:cTn id="69" presetID="5" presetClass="exit" presetSubtype="10" fill="hold" grpId="1" nodeType="withEffect">
                                  <p:stCondLst>
                                    <p:cond delay="0"/>
                                  </p:stCondLst>
                                  <p:childTnLst>
                                    <p:animEffect transition="out" filter="checkerboard(across)">
                                      <p:cBhvr>
                                        <p:cTn id="70" dur="500"/>
                                        <p:tgtEl>
                                          <p:spTgt spid="12"/>
                                        </p:tgtEl>
                                      </p:cBhvr>
                                    </p:animEffect>
                                    <p:set>
                                      <p:cBhvr>
                                        <p:cTn id="71" dur="1" fill="hold">
                                          <p:stCondLst>
                                            <p:cond delay="499"/>
                                          </p:stCondLst>
                                        </p:cTn>
                                        <p:tgtEl>
                                          <p:spTgt spid="12"/>
                                        </p:tgtEl>
                                        <p:attrNameLst>
                                          <p:attrName>style.visibility</p:attrName>
                                        </p:attrNameLst>
                                      </p:cBhvr>
                                      <p:to>
                                        <p:strVal val="hidden"/>
                                      </p:to>
                                    </p:set>
                                  </p:childTnLst>
                                </p:cTn>
                              </p:par>
                              <p:par>
                                <p:cTn id="72" presetID="5" presetClass="exit" presetSubtype="10" fill="hold" grpId="1" nodeType="withEffect">
                                  <p:stCondLst>
                                    <p:cond delay="0"/>
                                  </p:stCondLst>
                                  <p:childTnLst>
                                    <p:animEffect transition="out" filter="checkerboard(across)">
                                      <p:cBhvr>
                                        <p:cTn id="73" dur="500"/>
                                        <p:tgtEl>
                                          <p:spTgt spid="60"/>
                                        </p:tgtEl>
                                      </p:cBhvr>
                                    </p:animEffect>
                                    <p:set>
                                      <p:cBhvr>
                                        <p:cTn id="74" dur="1" fill="hold">
                                          <p:stCondLst>
                                            <p:cond delay="499"/>
                                          </p:stCondLst>
                                        </p:cTn>
                                        <p:tgtEl>
                                          <p:spTgt spid="6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1000"/>
                                        <p:tgtEl>
                                          <p:spTgt spid="14"/>
                                        </p:tgtEl>
                                      </p:cBhvr>
                                    </p:animEffect>
                                    <p:anim calcmode="lin" valueType="num">
                                      <p:cBhvr>
                                        <p:cTn id="80" dur="1000" fill="hold"/>
                                        <p:tgtEl>
                                          <p:spTgt spid="14"/>
                                        </p:tgtEl>
                                        <p:attrNameLst>
                                          <p:attrName>ppt_x</p:attrName>
                                        </p:attrNameLst>
                                      </p:cBhvr>
                                      <p:tavLst>
                                        <p:tav tm="0">
                                          <p:val>
                                            <p:strVal val="#ppt_x"/>
                                          </p:val>
                                        </p:tav>
                                        <p:tav tm="100000">
                                          <p:val>
                                            <p:strVal val="#ppt_x"/>
                                          </p:val>
                                        </p:tav>
                                      </p:tavLst>
                                    </p:anim>
                                    <p:anim calcmode="lin" valueType="num">
                                      <p:cBhvr>
                                        <p:cTn id="8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1000"/>
                                        <p:tgtEl>
                                          <p:spTgt spid="15"/>
                                        </p:tgtEl>
                                      </p:cBhvr>
                                    </p:animEffect>
                                    <p:anim calcmode="lin" valueType="num">
                                      <p:cBhvr>
                                        <p:cTn id="87" dur="1000" fill="hold"/>
                                        <p:tgtEl>
                                          <p:spTgt spid="15"/>
                                        </p:tgtEl>
                                        <p:attrNameLst>
                                          <p:attrName>ppt_x</p:attrName>
                                        </p:attrNameLst>
                                      </p:cBhvr>
                                      <p:tavLst>
                                        <p:tav tm="0">
                                          <p:val>
                                            <p:strVal val="#ppt_x"/>
                                          </p:val>
                                        </p:tav>
                                        <p:tav tm="100000">
                                          <p:val>
                                            <p:strVal val="#ppt_x"/>
                                          </p:val>
                                        </p:tav>
                                      </p:tavLst>
                                    </p:anim>
                                    <p:anim calcmode="lin" valueType="num">
                                      <p:cBhvr>
                                        <p:cTn id="8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fade">
                                      <p:cBhvr>
                                        <p:cTn id="100" dur="1000"/>
                                        <p:tgtEl>
                                          <p:spTgt spid="19"/>
                                        </p:tgtEl>
                                      </p:cBhvr>
                                    </p:animEffect>
                                    <p:anim calcmode="lin" valueType="num">
                                      <p:cBhvr>
                                        <p:cTn id="101" dur="1000" fill="hold"/>
                                        <p:tgtEl>
                                          <p:spTgt spid="19"/>
                                        </p:tgtEl>
                                        <p:attrNameLst>
                                          <p:attrName>ppt_x</p:attrName>
                                        </p:attrNameLst>
                                      </p:cBhvr>
                                      <p:tavLst>
                                        <p:tav tm="0">
                                          <p:val>
                                            <p:strVal val="#ppt_x"/>
                                          </p:val>
                                        </p:tav>
                                        <p:tav tm="100000">
                                          <p:val>
                                            <p:strVal val="#ppt_x"/>
                                          </p:val>
                                        </p:tav>
                                      </p:tavLst>
                                    </p:anim>
                                    <p:anim calcmode="lin" valueType="num">
                                      <p:cBhvr>
                                        <p:cTn id="10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fade">
                                      <p:cBhvr>
                                        <p:cTn id="107" dur="1000"/>
                                        <p:tgtEl>
                                          <p:spTgt spid="18"/>
                                        </p:tgtEl>
                                      </p:cBhvr>
                                    </p:animEffect>
                                    <p:anim calcmode="lin" valueType="num">
                                      <p:cBhvr>
                                        <p:cTn id="108" dur="1000" fill="hold"/>
                                        <p:tgtEl>
                                          <p:spTgt spid="18"/>
                                        </p:tgtEl>
                                        <p:attrNameLst>
                                          <p:attrName>ppt_x</p:attrName>
                                        </p:attrNameLst>
                                      </p:cBhvr>
                                      <p:tavLst>
                                        <p:tav tm="0">
                                          <p:val>
                                            <p:strVal val="#ppt_x"/>
                                          </p:val>
                                        </p:tav>
                                        <p:tav tm="100000">
                                          <p:val>
                                            <p:strVal val="#ppt_x"/>
                                          </p:val>
                                        </p:tav>
                                      </p:tavLst>
                                    </p:anim>
                                    <p:anim calcmode="lin" valueType="num">
                                      <p:cBhvr>
                                        <p:cTn id="10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fade">
                                      <p:cBhvr>
                                        <p:cTn id="114" dur="1000"/>
                                        <p:tgtEl>
                                          <p:spTgt spid="20"/>
                                        </p:tgtEl>
                                      </p:cBhvr>
                                    </p:animEffect>
                                    <p:anim calcmode="lin" valueType="num">
                                      <p:cBhvr>
                                        <p:cTn id="115" dur="1000" fill="hold"/>
                                        <p:tgtEl>
                                          <p:spTgt spid="20"/>
                                        </p:tgtEl>
                                        <p:attrNameLst>
                                          <p:attrName>ppt_x</p:attrName>
                                        </p:attrNameLst>
                                      </p:cBhvr>
                                      <p:tavLst>
                                        <p:tav tm="0">
                                          <p:val>
                                            <p:strVal val="#ppt_x"/>
                                          </p:val>
                                        </p:tav>
                                        <p:tav tm="100000">
                                          <p:val>
                                            <p:strVal val="#ppt_x"/>
                                          </p:val>
                                        </p:tav>
                                      </p:tavLst>
                                    </p:anim>
                                    <p:anim calcmode="lin" valueType="num">
                                      <p:cBhvr>
                                        <p:cTn id="1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16"/>
                                        </p:tgtEl>
                                        <p:attrNameLst>
                                          <p:attrName>style.visibility</p:attrName>
                                        </p:attrNameLst>
                                      </p:cBhvr>
                                      <p:to>
                                        <p:strVal val="visible"/>
                                      </p:to>
                                    </p:set>
                                    <p:animEffect transition="in" filter="fade">
                                      <p:cBhvr>
                                        <p:cTn id="121" dur="1000"/>
                                        <p:tgtEl>
                                          <p:spTgt spid="16"/>
                                        </p:tgtEl>
                                      </p:cBhvr>
                                    </p:animEffect>
                                    <p:anim calcmode="lin" valueType="num">
                                      <p:cBhvr>
                                        <p:cTn id="122" dur="1000" fill="hold"/>
                                        <p:tgtEl>
                                          <p:spTgt spid="16"/>
                                        </p:tgtEl>
                                        <p:attrNameLst>
                                          <p:attrName>ppt_x</p:attrName>
                                        </p:attrNameLst>
                                      </p:cBhvr>
                                      <p:tavLst>
                                        <p:tav tm="0">
                                          <p:val>
                                            <p:strVal val="#ppt_x"/>
                                          </p:val>
                                        </p:tav>
                                        <p:tav tm="100000">
                                          <p:val>
                                            <p:strVal val="#ppt_x"/>
                                          </p:val>
                                        </p:tav>
                                      </p:tavLst>
                                    </p:anim>
                                    <p:anim calcmode="lin" valueType="num">
                                      <p:cBhvr>
                                        <p:cTn id="1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5" presetClass="exit" presetSubtype="10" fill="hold" grpId="1" nodeType="clickEffect">
                                  <p:stCondLst>
                                    <p:cond delay="0"/>
                                  </p:stCondLst>
                                  <p:childTnLst>
                                    <p:animEffect transition="out" filter="checkerboard(across)">
                                      <p:cBhvr>
                                        <p:cTn id="127" dur="500"/>
                                        <p:tgtEl>
                                          <p:spTgt spid="14"/>
                                        </p:tgtEl>
                                      </p:cBhvr>
                                    </p:animEffect>
                                    <p:set>
                                      <p:cBhvr>
                                        <p:cTn id="128" dur="1" fill="hold">
                                          <p:stCondLst>
                                            <p:cond delay="499"/>
                                          </p:stCondLst>
                                        </p:cTn>
                                        <p:tgtEl>
                                          <p:spTgt spid="14"/>
                                        </p:tgtEl>
                                        <p:attrNameLst>
                                          <p:attrName>style.visibility</p:attrName>
                                        </p:attrNameLst>
                                      </p:cBhvr>
                                      <p:to>
                                        <p:strVal val="hidden"/>
                                      </p:to>
                                    </p:set>
                                  </p:childTnLst>
                                </p:cTn>
                              </p:par>
                              <p:par>
                                <p:cTn id="129" presetID="5" presetClass="exit" presetSubtype="10" fill="hold" grpId="1" nodeType="withEffect">
                                  <p:stCondLst>
                                    <p:cond delay="0"/>
                                  </p:stCondLst>
                                  <p:childTnLst>
                                    <p:animEffect transition="out" filter="checkerboard(across)">
                                      <p:cBhvr>
                                        <p:cTn id="130" dur="500"/>
                                        <p:tgtEl>
                                          <p:spTgt spid="15"/>
                                        </p:tgtEl>
                                      </p:cBhvr>
                                    </p:animEffect>
                                    <p:set>
                                      <p:cBhvr>
                                        <p:cTn id="131" dur="1" fill="hold">
                                          <p:stCondLst>
                                            <p:cond delay="499"/>
                                          </p:stCondLst>
                                        </p:cTn>
                                        <p:tgtEl>
                                          <p:spTgt spid="15"/>
                                        </p:tgtEl>
                                        <p:attrNameLst>
                                          <p:attrName>style.visibility</p:attrName>
                                        </p:attrNameLst>
                                      </p:cBhvr>
                                      <p:to>
                                        <p:strVal val="hidden"/>
                                      </p:to>
                                    </p:set>
                                  </p:childTnLst>
                                </p:cTn>
                              </p:par>
                              <p:par>
                                <p:cTn id="132" presetID="5" presetClass="exit" presetSubtype="10" fill="hold" grpId="1" nodeType="withEffect">
                                  <p:stCondLst>
                                    <p:cond delay="0"/>
                                  </p:stCondLst>
                                  <p:childTnLst>
                                    <p:animEffect transition="out" filter="checkerboard(across)">
                                      <p:cBhvr>
                                        <p:cTn id="133" dur="500"/>
                                        <p:tgtEl>
                                          <p:spTgt spid="17"/>
                                        </p:tgtEl>
                                      </p:cBhvr>
                                    </p:animEffect>
                                    <p:set>
                                      <p:cBhvr>
                                        <p:cTn id="134" dur="1" fill="hold">
                                          <p:stCondLst>
                                            <p:cond delay="499"/>
                                          </p:stCondLst>
                                        </p:cTn>
                                        <p:tgtEl>
                                          <p:spTgt spid="17"/>
                                        </p:tgtEl>
                                        <p:attrNameLst>
                                          <p:attrName>style.visibility</p:attrName>
                                        </p:attrNameLst>
                                      </p:cBhvr>
                                      <p:to>
                                        <p:strVal val="hidden"/>
                                      </p:to>
                                    </p:set>
                                  </p:childTnLst>
                                </p:cTn>
                              </p:par>
                              <p:par>
                                <p:cTn id="135" presetID="5" presetClass="exit" presetSubtype="10" fill="hold" grpId="1" nodeType="withEffect">
                                  <p:stCondLst>
                                    <p:cond delay="0"/>
                                  </p:stCondLst>
                                  <p:childTnLst>
                                    <p:animEffect transition="out" filter="checkerboard(across)">
                                      <p:cBhvr>
                                        <p:cTn id="136" dur="500"/>
                                        <p:tgtEl>
                                          <p:spTgt spid="19"/>
                                        </p:tgtEl>
                                      </p:cBhvr>
                                    </p:animEffect>
                                    <p:set>
                                      <p:cBhvr>
                                        <p:cTn id="137" dur="1" fill="hold">
                                          <p:stCondLst>
                                            <p:cond delay="499"/>
                                          </p:stCondLst>
                                        </p:cTn>
                                        <p:tgtEl>
                                          <p:spTgt spid="19"/>
                                        </p:tgtEl>
                                        <p:attrNameLst>
                                          <p:attrName>style.visibility</p:attrName>
                                        </p:attrNameLst>
                                      </p:cBhvr>
                                      <p:to>
                                        <p:strVal val="hidden"/>
                                      </p:to>
                                    </p:set>
                                  </p:childTnLst>
                                </p:cTn>
                              </p:par>
                              <p:par>
                                <p:cTn id="138" presetID="5" presetClass="exit" presetSubtype="10" fill="hold" grpId="1" nodeType="withEffect">
                                  <p:stCondLst>
                                    <p:cond delay="0"/>
                                  </p:stCondLst>
                                  <p:childTnLst>
                                    <p:animEffect transition="out" filter="checkerboard(across)">
                                      <p:cBhvr>
                                        <p:cTn id="139" dur="500"/>
                                        <p:tgtEl>
                                          <p:spTgt spid="18"/>
                                        </p:tgtEl>
                                      </p:cBhvr>
                                    </p:animEffect>
                                    <p:set>
                                      <p:cBhvr>
                                        <p:cTn id="140" dur="1" fill="hold">
                                          <p:stCondLst>
                                            <p:cond delay="499"/>
                                          </p:stCondLst>
                                        </p:cTn>
                                        <p:tgtEl>
                                          <p:spTgt spid="18"/>
                                        </p:tgtEl>
                                        <p:attrNameLst>
                                          <p:attrName>style.visibility</p:attrName>
                                        </p:attrNameLst>
                                      </p:cBhvr>
                                      <p:to>
                                        <p:strVal val="hidden"/>
                                      </p:to>
                                    </p:set>
                                  </p:childTnLst>
                                </p:cTn>
                              </p:par>
                              <p:par>
                                <p:cTn id="141" presetID="5" presetClass="exit" presetSubtype="10" fill="hold" grpId="1" nodeType="withEffect">
                                  <p:stCondLst>
                                    <p:cond delay="0"/>
                                  </p:stCondLst>
                                  <p:childTnLst>
                                    <p:animEffect transition="out" filter="checkerboard(across)">
                                      <p:cBhvr>
                                        <p:cTn id="142" dur="500"/>
                                        <p:tgtEl>
                                          <p:spTgt spid="20"/>
                                        </p:tgtEl>
                                      </p:cBhvr>
                                    </p:animEffect>
                                    <p:set>
                                      <p:cBhvr>
                                        <p:cTn id="143" dur="1" fill="hold">
                                          <p:stCondLst>
                                            <p:cond delay="499"/>
                                          </p:stCondLst>
                                        </p:cTn>
                                        <p:tgtEl>
                                          <p:spTgt spid="20"/>
                                        </p:tgtEl>
                                        <p:attrNameLst>
                                          <p:attrName>style.visibility</p:attrName>
                                        </p:attrNameLst>
                                      </p:cBhvr>
                                      <p:to>
                                        <p:strVal val="hidden"/>
                                      </p:to>
                                    </p:set>
                                  </p:childTnLst>
                                </p:cTn>
                              </p:par>
                              <p:par>
                                <p:cTn id="144" presetID="5" presetClass="exit" presetSubtype="10" fill="hold" grpId="1" nodeType="withEffect">
                                  <p:stCondLst>
                                    <p:cond delay="0"/>
                                  </p:stCondLst>
                                  <p:childTnLst>
                                    <p:animEffect transition="out" filter="checkerboard(across)">
                                      <p:cBhvr>
                                        <p:cTn id="145" dur="500"/>
                                        <p:tgtEl>
                                          <p:spTgt spid="16"/>
                                        </p:tgtEl>
                                      </p:cBhvr>
                                    </p:animEffect>
                                    <p:set>
                                      <p:cBhvr>
                                        <p:cTn id="146" dur="1" fill="hold">
                                          <p:stCondLst>
                                            <p:cond delay="499"/>
                                          </p:stCondLst>
                                        </p:cTn>
                                        <p:tgtEl>
                                          <p:spTgt spid="16"/>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21"/>
                                        </p:tgtEl>
                                        <p:attrNameLst>
                                          <p:attrName>style.visibility</p:attrName>
                                        </p:attrNameLst>
                                      </p:cBhvr>
                                      <p:to>
                                        <p:strVal val="visible"/>
                                      </p:to>
                                    </p:set>
                                    <p:animEffect transition="in" filter="fade">
                                      <p:cBhvr>
                                        <p:cTn id="151" dur="1000"/>
                                        <p:tgtEl>
                                          <p:spTgt spid="21"/>
                                        </p:tgtEl>
                                      </p:cBhvr>
                                    </p:animEffect>
                                    <p:anim calcmode="lin" valueType="num">
                                      <p:cBhvr>
                                        <p:cTn id="152" dur="1000" fill="hold"/>
                                        <p:tgtEl>
                                          <p:spTgt spid="21"/>
                                        </p:tgtEl>
                                        <p:attrNameLst>
                                          <p:attrName>ppt_x</p:attrName>
                                        </p:attrNameLst>
                                      </p:cBhvr>
                                      <p:tavLst>
                                        <p:tav tm="0">
                                          <p:val>
                                            <p:strVal val="#ppt_x"/>
                                          </p:val>
                                        </p:tav>
                                        <p:tav tm="100000">
                                          <p:val>
                                            <p:strVal val="#ppt_x"/>
                                          </p:val>
                                        </p:tav>
                                      </p:tavLst>
                                    </p:anim>
                                    <p:anim calcmode="lin" valueType="num">
                                      <p:cBhvr>
                                        <p:cTn id="1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grpId="0" nodeType="clickEffect">
                                  <p:stCondLst>
                                    <p:cond delay="0"/>
                                  </p:stCondLst>
                                  <p:childTnLst>
                                    <p:set>
                                      <p:cBhvr>
                                        <p:cTn id="157" dur="1" fill="hold">
                                          <p:stCondLst>
                                            <p:cond delay="0"/>
                                          </p:stCondLst>
                                        </p:cTn>
                                        <p:tgtEl>
                                          <p:spTgt spid="22"/>
                                        </p:tgtEl>
                                        <p:attrNameLst>
                                          <p:attrName>style.visibility</p:attrName>
                                        </p:attrNameLst>
                                      </p:cBhvr>
                                      <p:to>
                                        <p:strVal val="visible"/>
                                      </p:to>
                                    </p:set>
                                    <p:animEffect transition="in" filter="fade">
                                      <p:cBhvr>
                                        <p:cTn id="158" dur="1000"/>
                                        <p:tgtEl>
                                          <p:spTgt spid="22"/>
                                        </p:tgtEl>
                                      </p:cBhvr>
                                    </p:animEffect>
                                    <p:anim calcmode="lin" valueType="num">
                                      <p:cBhvr>
                                        <p:cTn id="159" dur="1000" fill="hold"/>
                                        <p:tgtEl>
                                          <p:spTgt spid="22"/>
                                        </p:tgtEl>
                                        <p:attrNameLst>
                                          <p:attrName>ppt_x</p:attrName>
                                        </p:attrNameLst>
                                      </p:cBhvr>
                                      <p:tavLst>
                                        <p:tav tm="0">
                                          <p:val>
                                            <p:strVal val="#ppt_x"/>
                                          </p:val>
                                        </p:tav>
                                        <p:tav tm="100000">
                                          <p:val>
                                            <p:strVal val="#ppt_x"/>
                                          </p:val>
                                        </p:tav>
                                      </p:tavLst>
                                    </p:anim>
                                    <p:anim calcmode="lin" valueType="num">
                                      <p:cBhvr>
                                        <p:cTn id="16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42" presetClass="entr" presetSubtype="0" fill="hold" grpId="0" nodeType="clickEffect">
                                  <p:stCondLst>
                                    <p:cond delay="0"/>
                                  </p:stCondLst>
                                  <p:childTnLst>
                                    <p:set>
                                      <p:cBhvr>
                                        <p:cTn id="164" dur="1" fill="hold">
                                          <p:stCondLst>
                                            <p:cond delay="0"/>
                                          </p:stCondLst>
                                        </p:cTn>
                                        <p:tgtEl>
                                          <p:spTgt spid="24"/>
                                        </p:tgtEl>
                                        <p:attrNameLst>
                                          <p:attrName>style.visibility</p:attrName>
                                        </p:attrNameLst>
                                      </p:cBhvr>
                                      <p:to>
                                        <p:strVal val="visible"/>
                                      </p:to>
                                    </p:set>
                                    <p:animEffect transition="in" filter="fade">
                                      <p:cBhvr>
                                        <p:cTn id="165" dur="1000"/>
                                        <p:tgtEl>
                                          <p:spTgt spid="24"/>
                                        </p:tgtEl>
                                      </p:cBhvr>
                                    </p:animEffect>
                                    <p:anim calcmode="lin" valueType="num">
                                      <p:cBhvr>
                                        <p:cTn id="166" dur="1000" fill="hold"/>
                                        <p:tgtEl>
                                          <p:spTgt spid="24"/>
                                        </p:tgtEl>
                                        <p:attrNameLst>
                                          <p:attrName>ppt_x</p:attrName>
                                        </p:attrNameLst>
                                      </p:cBhvr>
                                      <p:tavLst>
                                        <p:tav tm="0">
                                          <p:val>
                                            <p:strVal val="#ppt_x"/>
                                          </p:val>
                                        </p:tav>
                                        <p:tav tm="100000">
                                          <p:val>
                                            <p:strVal val="#ppt_x"/>
                                          </p:val>
                                        </p:tav>
                                      </p:tavLst>
                                    </p:anim>
                                    <p:anim calcmode="lin" valueType="num">
                                      <p:cBhvr>
                                        <p:cTn id="1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42" presetClass="entr" presetSubtype="0" fill="hold" grpId="0" nodeType="clickEffect">
                                  <p:stCondLst>
                                    <p:cond delay="0"/>
                                  </p:stCondLst>
                                  <p:childTnLst>
                                    <p:set>
                                      <p:cBhvr>
                                        <p:cTn id="171" dur="1" fill="hold">
                                          <p:stCondLst>
                                            <p:cond delay="0"/>
                                          </p:stCondLst>
                                        </p:cTn>
                                        <p:tgtEl>
                                          <p:spTgt spid="26"/>
                                        </p:tgtEl>
                                        <p:attrNameLst>
                                          <p:attrName>style.visibility</p:attrName>
                                        </p:attrNameLst>
                                      </p:cBhvr>
                                      <p:to>
                                        <p:strVal val="visible"/>
                                      </p:to>
                                    </p:set>
                                    <p:animEffect transition="in" filter="fade">
                                      <p:cBhvr>
                                        <p:cTn id="172" dur="1000"/>
                                        <p:tgtEl>
                                          <p:spTgt spid="26"/>
                                        </p:tgtEl>
                                      </p:cBhvr>
                                    </p:animEffect>
                                    <p:anim calcmode="lin" valueType="num">
                                      <p:cBhvr>
                                        <p:cTn id="173" dur="1000" fill="hold"/>
                                        <p:tgtEl>
                                          <p:spTgt spid="26"/>
                                        </p:tgtEl>
                                        <p:attrNameLst>
                                          <p:attrName>ppt_x</p:attrName>
                                        </p:attrNameLst>
                                      </p:cBhvr>
                                      <p:tavLst>
                                        <p:tav tm="0">
                                          <p:val>
                                            <p:strVal val="#ppt_x"/>
                                          </p:val>
                                        </p:tav>
                                        <p:tav tm="100000">
                                          <p:val>
                                            <p:strVal val="#ppt_x"/>
                                          </p:val>
                                        </p:tav>
                                      </p:tavLst>
                                    </p:anim>
                                    <p:anim calcmode="lin" valueType="num">
                                      <p:cBhvr>
                                        <p:cTn id="17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42" presetClass="entr" presetSubtype="0" fill="hold" grpId="0" nodeType="clickEffect">
                                  <p:stCondLst>
                                    <p:cond delay="0"/>
                                  </p:stCondLst>
                                  <p:childTnLst>
                                    <p:set>
                                      <p:cBhvr>
                                        <p:cTn id="178" dur="1" fill="hold">
                                          <p:stCondLst>
                                            <p:cond delay="0"/>
                                          </p:stCondLst>
                                        </p:cTn>
                                        <p:tgtEl>
                                          <p:spTgt spid="25"/>
                                        </p:tgtEl>
                                        <p:attrNameLst>
                                          <p:attrName>style.visibility</p:attrName>
                                        </p:attrNameLst>
                                      </p:cBhvr>
                                      <p:to>
                                        <p:strVal val="visible"/>
                                      </p:to>
                                    </p:set>
                                    <p:animEffect transition="in" filter="fade">
                                      <p:cBhvr>
                                        <p:cTn id="179" dur="1000"/>
                                        <p:tgtEl>
                                          <p:spTgt spid="25"/>
                                        </p:tgtEl>
                                      </p:cBhvr>
                                    </p:animEffect>
                                    <p:anim calcmode="lin" valueType="num">
                                      <p:cBhvr>
                                        <p:cTn id="180" dur="1000" fill="hold"/>
                                        <p:tgtEl>
                                          <p:spTgt spid="25"/>
                                        </p:tgtEl>
                                        <p:attrNameLst>
                                          <p:attrName>ppt_x</p:attrName>
                                        </p:attrNameLst>
                                      </p:cBhvr>
                                      <p:tavLst>
                                        <p:tav tm="0">
                                          <p:val>
                                            <p:strVal val="#ppt_x"/>
                                          </p:val>
                                        </p:tav>
                                        <p:tav tm="100000">
                                          <p:val>
                                            <p:strVal val="#ppt_x"/>
                                          </p:val>
                                        </p:tav>
                                      </p:tavLst>
                                    </p:anim>
                                    <p:anim calcmode="lin" valueType="num">
                                      <p:cBhvr>
                                        <p:cTn id="18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42" presetClass="entr" presetSubtype="0" fill="hold" grpId="0" nodeType="clickEffect">
                                  <p:stCondLst>
                                    <p:cond delay="0"/>
                                  </p:stCondLst>
                                  <p:childTnLst>
                                    <p:set>
                                      <p:cBhvr>
                                        <p:cTn id="185" dur="1" fill="hold">
                                          <p:stCondLst>
                                            <p:cond delay="0"/>
                                          </p:stCondLst>
                                        </p:cTn>
                                        <p:tgtEl>
                                          <p:spTgt spid="27"/>
                                        </p:tgtEl>
                                        <p:attrNameLst>
                                          <p:attrName>style.visibility</p:attrName>
                                        </p:attrNameLst>
                                      </p:cBhvr>
                                      <p:to>
                                        <p:strVal val="visible"/>
                                      </p:to>
                                    </p:set>
                                    <p:animEffect transition="in" filter="fade">
                                      <p:cBhvr>
                                        <p:cTn id="186" dur="1000"/>
                                        <p:tgtEl>
                                          <p:spTgt spid="27"/>
                                        </p:tgtEl>
                                      </p:cBhvr>
                                    </p:animEffect>
                                    <p:anim calcmode="lin" valueType="num">
                                      <p:cBhvr>
                                        <p:cTn id="187" dur="1000" fill="hold"/>
                                        <p:tgtEl>
                                          <p:spTgt spid="27"/>
                                        </p:tgtEl>
                                        <p:attrNameLst>
                                          <p:attrName>ppt_x</p:attrName>
                                        </p:attrNameLst>
                                      </p:cBhvr>
                                      <p:tavLst>
                                        <p:tav tm="0">
                                          <p:val>
                                            <p:strVal val="#ppt_x"/>
                                          </p:val>
                                        </p:tav>
                                        <p:tav tm="100000">
                                          <p:val>
                                            <p:strVal val="#ppt_x"/>
                                          </p:val>
                                        </p:tav>
                                      </p:tavLst>
                                    </p:anim>
                                    <p:anim calcmode="lin" valueType="num">
                                      <p:cBhvr>
                                        <p:cTn id="18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42" presetClass="entr" presetSubtype="0" fill="hold" grpId="0" nodeType="clickEffect">
                                  <p:stCondLst>
                                    <p:cond delay="0"/>
                                  </p:stCondLst>
                                  <p:childTnLst>
                                    <p:set>
                                      <p:cBhvr>
                                        <p:cTn id="192" dur="1" fill="hold">
                                          <p:stCondLst>
                                            <p:cond delay="0"/>
                                          </p:stCondLst>
                                        </p:cTn>
                                        <p:tgtEl>
                                          <p:spTgt spid="23"/>
                                        </p:tgtEl>
                                        <p:attrNameLst>
                                          <p:attrName>style.visibility</p:attrName>
                                        </p:attrNameLst>
                                      </p:cBhvr>
                                      <p:to>
                                        <p:strVal val="visible"/>
                                      </p:to>
                                    </p:set>
                                    <p:animEffect transition="in" filter="fade">
                                      <p:cBhvr>
                                        <p:cTn id="193" dur="1000"/>
                                        <p:tgtEl>
                                          <p:spTgt spid="23"/>
                                        </p:tgtEl>
                                      </p:cBhvr>
                                    </p:animEffect>
                                    <p:anim calcmode="lin" valueType="num">
                                      <p:cBhvr>
                                        <p:cTn id="194" dur="1000" fill="hold"/>
                                        <p:tgtEl>
                                          <p:spTgt spid="23"/>
                                        </p:tgtEl>
                                        <p:attrNameLst>
                                          <p:attrName>ppt_x</p:attrName>
                                        </p:attrNameLst>
                                      </p:cBhvr>
                                      <p:tavLst>
                                        <p:tav tm="0">
                                          <p:val>
                                            <p:strVal val="#ppt_x"/>
                                          </p:val>
                                        </p:tav>
                                        <p:tav tm="100000">
                                          <p:val>
                                            <p:strVal val="#ppt_x"/>
                                          </p:val>
                                        </p:tav>
                                      </p:tavLst>
                                    </p:anim>
                                    <p:anim calcmode="lin" valueType="num">
                                      <p:cBhvr>
                                        <p:cTn id="19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5" presetClass="exit" presetSubtype="10" fill="hold" grpId="1" nodeType="clickEffect">
                                  <p:stCondLst>
                                    <p:cond delay="0"/>
                                  </p:stCondLst>
                                  <p:childTnLst>
                                    <p:animEffect transition="out" filter="checkerboard(across)">
                                      <p:cBhvr>
                                        <p:cTn id="199" dur="500"/>
                                        <p:tgtEl>
                                          <p:spTgt spid="21"/>
                                        </p:tgtEl>
                                      </p:cBhvr>
                                    </p:animEffect>
                                    <p:set>
                                      <p:cBhvr>
                                        <p:cTn id="200" dur="1" fill="hold">
                                          <p:stCondLst>
                                            <p:cond delay="499"/>
                                          </p:stCondLst>
                                        </p:cTn>
                                        <p:tgtEl>
                                          <p:spTgt spid="21"/>
                                        </p:tgtEl>
                                        <p:attrNameLst>
                                          <p:attrName>style.visibility</p:attrName>
                                        </p:attrNameLst>
                                      </p:cBhvr>
                                      <p:to>
                                        <p:strVal val="hidden"/>
                                      </p:to>
                                    </p:set>
                                  </p:childTnLst>
                                </p:cTn>
                              </p:par>
                              <p:par>
                                <p:cTn id="201" presetID="5" presetClass="exit" presetSubtype="10" fill="hold" grpId="1" nodeType="withEffect">
                                  <p:stCondLst>
                                    <p:cond delay="0"/>
                                  </p:stCondLst>
                                  <p:childTnLst>
                                    <p:animEffect transition="out" filter="checkerboard(across)">
                                      <p:cBhvr>
                                        <p:cTn id="202" dur="500"/>
                                        <p:tgtEl>
                                          <p:spTgt spid="22"/>
                                        </p:tgtEl>
                                      </p:cBhvr>
                                    </p:animEffect>
                                    <p:set>
                                      <p:cBhvr>
                                        <p:cTn id="203" dur="1" fill="hold">
                                          <p:stCondLst>
                                            <p:cond delay="499"/>
                                          </p:stCondLst>
                                        </p:cTn>
                                        <p:tgtEl>
                                          <p:spTgt spid="22"/>
                                        </p:tgtEl>
                                        <p:attrNameLst>
                                          <p:attrName>style.visibility</p:attrName>
                                        </p:attrNameLst>
                                      </p:cBhvr>
                                      <p:to>
                                        <p:strVal val="hidden"/>
                                      </p:to>
                                    </p:set>
                                  </p:childTnLst>
                                </p:cTn>
                              </p:par>
                              <p:par>
                                <p:cTn id="204" presetID="5" presetClass="exit" presetSubtype="10" fill="hold" grpId="1" nodeType="withEffect">
                                  <p:stCondLst>
                                    <p:cond delay="0"/>
                                  </p:stCondLst>
                                  <p:childTnLst>
                                    <p:animEffect transition="out" filter="checkerboard(across)">
                                      <p:cBhvr>
                                        <p:cTn id="205" dur="500"/>
                                        <p:tgtEl>
                                          <p:spTgt spid="24"/>
                                        </p:tgtEl>
                                      </p:cBhvr>
                                    </p:animEffect>
                                    <p:set>
                                      <p:cBhvr>
                                        <p:cTn id="206" dur="1" fill="hold">
                                          <p:stCondLst>
                                            <p:cond delay="499"/>
                                          </p:stCondLst>
                                        </p:cTn>
                                        <p:tgtEl>
                                          <p:spTgt spid="24"/>
                                        </p:tgtEl>
                                        <p:attrNameLst>
                                          <p:attrName>style.visibility</p:attrName>
                                        </p:attrNameLst>
                                      </p:cBhvr>
                                      <p:to>
                                        <p:strVal val="hidden"/>
                                      </p:to>
                                    </p:set>
                                  </p:childTnLst>
                                </p:cTn>
                              </p:par>
                              <p:par>
                                <p:cTn id="207" presetID="5" presetClass="exit" presetSubtype="10" fill="hold" grpId="1" nodeType="withEffect">
                                  <p:stCondLst>
                                    <p:cond delay="0"/>
                                  </p:stCondLst>
                                  <p:childTnLst>
                                    <p:animEffect transition="out" filter="checkerboard(across)">
                                      <p:cBhvr>
                                        <p:cTn id="208" dur="500"/>
                                        <p:tgtEl>
                                          <p:spTgt spid="26"/>
                                        </p:tgtEl>
                                      </p:cBhvr>
                                    </p:animEffect>
                                    <p:set>
                                      <p:cBhvr>
                                        <p:cTn id="209" dur="1" fill="hold">
                                          <p:stCondLst>
                                            <p:cond delay="499"/>
                                          </p:stCondLst>
                                        </p:cTn>
                                        <p:tgtEl>
                                          <p:spTgt spid="26"/>
                                        </p:tgtEl>
                                        <p:attrNameLst>
                                          <p:attrName>style.visibility</p:attrName>
                                        </p:attrNameLst>
                                      </p:cBhvr>
                                      <p:to>
                                        <p:strVal val="hidden"/>
                                      </p:to>
                                    </p:set>
                                  </p:childTnLst>
                                </p:cTn>
                              </p:par>
                              <p:par>
                                <p:cTn id="210" presetID="5" presetClass="exit" presetSubtype="10" fill="hold" grpId="1" nodeType="withEffect">
                                  <p:stCondLst>
                                    <p:cond delay="0"/>
                                  </p:stCondLst>
                                  <p:childTnLst>
                                    <p:animEffect transition="out" filter="checkerboard(across)">
                                      <p:cBhvr>
                                        <p:cTn id="211" dur="500"/>
                                        <p:tgtEl>
                                          <p:spTgt spid="25"/>
                                        </p:tgtEl>
                                      </p:cBhvr>
                                    </p:animEffect>
                                    <p:set>
                                      <p:cBhvr>
                                        <p:cTn id="212" dur="1" fill="hold">
                                          <p:stCondLst>
                                            <p:cond delay="499"/>
                                          </p:stCondLst>
                                        </p:cTn>
                                        <p:tgtEl>
                                          <p:spTgt spid="25"/>
                                        </p:tgtEl>
                                        <p:attrNameLst>
                                          <p:attrName>style.visibility</p:attrName>
                                        </p:attrNameLst>
                                      </p:cBhvr>
                                      <p:to>
                                        <p:strVal val="hidden"/>
                                      </p:to>
                                    </p:set>
                                  </p:childTnLst>
                                </p:cTn>
                              </p:par>
                              <p:par>
                                <p:cTn id="213" presetID="5" presetClass="exit" presetSubtype="10" fill="hold" grpId="1" nodeType="withEffect">
                                  <p:stCondLst>
                                    <p:cond delay="0"/>
                                  </p:stCondLst>
                                  <p:childTnLst>
                                    <p:animEffect transition="out" filter="checkerboard(across)">
                                      <p:cBhvr>
                                        <p:cTn id="214" dur="500"/>
                                        <p:tgtEl>
                                          <p:spTgt spid="27"/>
                                        </p:tgtEl>
                                      </p:cBhvr>
                                    </p:animEffect>
                                    <p:set>
                                      <p:cBhvr>
                                        <p:cTn id="215" dur="1" fill="hold">
                                          <p:stCondLst>
                                            <p:cond delay="499"/>
                                          </p:stCondLst>
                                        </p:cTn>
                                        <p:tgtEl>
                                          <p:spTgt spid="27"/>
                                        </p:tgtEl>
                                        <p:attrNameLst>
                                          <p:attrName>style.visibility</p:attrName>
                                        </p:attrNameLst>
                                      </p:cBhvr>
                                      <p:to>
                                        <p:strVal val="hidden"/>
                                      </p:to>
                                    </p:set>
                                  </p:childTnLst>
                                </p:cTn>
                              </p:par>
                              <p:par>
                                <p:cTn id="216" presetID="5" presetClass="exit" presetSubtype="10" fill="hold" grpId="1" nodeType="withEffect">
                                  <p:stCondLst>
                                    <p:cond delay="0"/>
                                  </p:stCondLst>
                                  <p:childTnLst>
                                    <p:animEffect transition="out" filter="checkerboard(across)">
                                      <p:cBhvr>
                                        <p:cTn id="217" dur="500"/>
                                        <p:tgtEl>
                                          <p:spTgt spid="23"/>
                                        </p:tgtEl>
                                      </p:cBhvr>
                                    </p:animEffect>
                                    <p:set>
                                      <p:cBhvr>
                                        <p:cTn id="218" dur="1" fill="hold">
                                          <p:stCondLst>
                                            <p:cond delay="499"/>
                                          </p:stCondLst>
                                        </p:cTn>
                                        <p:tgtEl>
                                          <p:spTgt spid="23"/>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42" presetClass="entr" presetSubtype="0" fill="hold" grpId="0" nodeType="clickEffect">
                                  <p:stCondLst>
                                    <p:cond delay="0"/>
                                  </p:stCondLst>
                                  <p:childTnLst>
                                    <p:set>
                                      <p:cBhvr>
                                        <p:cTn id="222" dur="1" fill="hold">
                                          <p:stCondLst>
                                            <p:cond delay="0"/>
                                          </p:stCondLst>
                                        </p:cTn>
                                        <p:tgtEl>
                                          <p:spTgt spid="28"/>
                                        </p:tgtEl>
                                        <p:attrNameLst>
                                          <p:attrName>style.visibility</p:attrName>
                                        </p:attrNameLst>
                                      </p:cBhvr>
                                      <p:to>
                                        <p:strVal val="visible"/>
                                      </p:to>
                                    </p:set>
                                    <p:animEffect transition="in" filter="fade">
                                      <p:cBhvr>
                                        <p:cTn id="223" dur="1000"/>
                                        <p:tgtEl>
                                          <p:spTgt spid="28"/>
                                        </p:tgtEl>
                                      </p:cBhvr>
                                    </p:animEffect>
                                    <p:anim calcmode="lin" valueType="num">
                                      <p:cBhvr>
                                        <p:cTn id="224" dur="1000" fill="hold"/>
                                        <p:tgtEl>
                                          <p:spTgt spid="28"/>
                                        </p:tgtEl>
                                        <p:attrNameLst>
                                          <p:attrName>ppt_x</p:attrName>
                                        </p:attrNameLst>
                                      </p:cBhvr>
                                      <p:tavLst>
                                        <p:tav tm="0">
                                          <p:val>
                                            <p:strVal val="#ppt_x"/>
                                          </p:val>
                                        </p:tav>
                                        <p:tav tm="100000">
                                          <p:val>
                                            <p:strVal val="#ppt_x"/>
                                          </p:val>
                                        </p:tav>
                                      </p:tavLst>
                                    </p:anim>
                                    <p:anim calcmode="lin" valueType="num">
                                      <p:cBhvr>
                                        <p:cTn id="22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26" fill="hold">
                      <p:stCondLst>
                        <p:cond delay="indefinite"/>
                      </p:stCondLst>
                      <p:childTnLst>
                        <p:par>
                          <p:cTn id="227" fill="hold">
                            <p:stCondLst>
                              <p:cond delay="0"/>
                            </p:stCondLst>
                            <p:childTnLst>
                              <p:par>
                                <p:cTn id="228" presetID="42" presetClass="entr" presetSubtype="0" fill="hold" grpId="0" nodeType="clickEffect">
                                  <p:stCondLst>
                                    <p:cond delay="0"/>
                                  </p:stCondLst>
                                  <p:childTnLst>
                                    <p:set>
                                      <p:cBhvr>
                                        <p:cTn id="229" dur="1" fill="hold">
                                          <p:stCondLst>
                                            <p:cond delay="0"/>
                                          </p:stCondLst>
                                        </p:cTn>
                                        <p:tgtEl>
                                          <p:spTgt spid="29"/>
                                        </p:tgtEl>
                                        <p:attrNameLst>
                                          <p:attrName>style.visibility</p:attrName>
                                        </p:attrNameLst>
                                      </p:cBhvr>
                                      <p:to>
                                        <p:strVal val="visible"/>
                                      </p:to>
                                    </p:set>
                                    <p:animEffect transition="in" filter="fade">
                                      <p:cBhvr>
                                        <p:cTn id="230" dur="1000"/>
                                        <p:tgtEl>
                                          <p:spTgt spid="29"/>
                                        </p:tgtEl>
                                      </p:cBhvr>
                                    </p:animEffect>
                                    <p:anim calcmode="lin" valueType="num">
                                      <p:cBhvr>
                                        <p:cTn id="231" dur="1000" fill="hold"/>
                                        <p:tgtEl>
                                          <p:spTgt spid="29"/>
                                        </p:tgtEl>
                                        <p:attrNameLst>
                                          <p:attrName>ppt_x</p:attrName>
                                        </p:attrNameLst>
                                      </p:cBhvr>
                                      <p:tavLst>
                                        <p:tav tm="0">
                                          <p:val>
                                            <p:strVal val="#ppt_x"/>
                                          </p:val>
                                        </p:tav>
                                        <p:tav tm="100000">
                                          <p:val>
                                            <p:strVal val="#ppt_x"/>
                                          </p:val>
                                        </p:tav>
                                      </p:tavLst>
                                    </p:anim>
                                    <p:anim calcmode="lin" valueType="num">
                                      <p:cBhvr>
                                        <p:cTn id="23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33" fill="hold">
                      <p:stCondLst>
                        <p:cond delay="indefinite"/>
                      </p:stCondLst>
                      <p:childTnLst>
                        <p:par>
                          <p:cTn id="234" fill="hold">
                            <p:stCondLst>
                              <p:cond delay="0"/>
                            </p:stCondLst>
                            <p:childTnLst>
                              <p:par>
                                <p:cTn id="235" presetID="42" presetClass="entr" presetSubtype="0" fill="hold" grpId="0" nodeType="clickEffect">
                                  <p:stCondLst>
                                    <p:cond delay="0"/>
                                  </p:stCondLst>
                                  <p:childTnLst>
                                    <p:set>
                                      <p:cBhvr>
                                        <p:cTn id="236" dur="1" fill="hold">
                                          <p:stCondLst>
                                            <p:cond delay="0"/>
                                          </p:stCondLst>
                                        </p:cTn>
                                        <p:tgtEl>
                                          <p:spTgt spid="31"/>
                                        </p:tgtEl>
                                        <p:attrNameLst>
                                          <p:attrName>style.visibility</p:attrName>
                                        </p:attrNameLst>
                                      </p:cBhvr>
                                      <p:to>
                                        <p:strVal val="visible"/>
                                      </p:to>
                                    </p:set>
                                    <p:animEffect transition="in" filter="fade">
                                      <p:cBhvr>
                                        <p:cTn id="237" dur="1000"/>
                                        <p:tgtEl>
                                          <p:spTgt spid="31"/>
                                        </p:tgtEl>
                                      </p:cBhvr>
                                    </p:animEffect>
                                    <p:anim calcmode="lin" valueType="num">
                                      <p:cBhvr>
                                        <p:cTn id="238" dur="1000" fill="hold"/>
                                        <p:tgtEl>
                                          <p:spTgt spid="31"/>
                                        </p:tgtEl>
                                        <p:attrNameLst>
                                          <p:attrName>ppt_x</p:attrName>
                                        </p:attrNameLst>
                                      </p:cBhvr>
                                      <p:tavLst>
                                        <p:tav tm="0">
                                          <p:val>
                                            <p:strVal val="#ppt_x"/>
                                          </p:val>
                                        </p:tav>
                                        <p:tav tm="100000">
                                          <p:val>
                                            <p:strVal val="#ppt_x"/>
                                          </p:val>
                                        </p:tav>
                                      </p:tavLst>
                                    </p:anim>
                                    <p:anim calcmode="lin" valueType="num">
                                      <p:cBhvr>
                                        <p:cTn id="23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40" fill="hold">
                      <p:stCondLst>
                        <p:cond delay="indefinite"/>
                      </p:stCondLst>
                      <p:childTnLst>
                        <p:par>
                          <p:cTn id="241" fill="hold">
                            <p:stCondLst>
                              <p:cond delay="0"/>
                            </p:stCondLst>
                            <p:childTnLst>
                              <p:par>
                                <p:cTn id="242" presetID="42" presetClass="entr" presetSubtype="0" fill="hold" grpId="0" nodeType="clickEffect">
                                  <p:stCondLst>
                                    <p:cond delay="0"/>
                                  </p:stCondLst>
                                  <p:childTnLst>
                                    <p:set>
                                      <p:cBhvr>
                                        <p:cTn id="243" dur="1" fill="hold">
                                          <p:stCondLst>
                                            <p:cond delay="0"/>
                                          </p:stCondLst>
                                        </p:cTn>
                                        <p:tgtEl>
                                          <p:spTgt spid="34"/>
                                        </p:tgtEl>
                                        <p:attrNameLst>
                                          <p:attrName>style.visibility</p:attrName>
                                        </p:attrNameLst>
                                      </p:cBhvr>
                                      <p:to>
                                        <p:strVal val="visible"/>
                                      </p:to>
                                    </p:set>
                                    <p:animEffect transition="in" filter="fade">
                                      <p:cBhvr>
                                        <p:cTn id="244" dur="1000"/>
                                        <p:tgtEl>
                                          <p:spTgt spid="34"/>
                                        </p:tgtEl>
                                      </p:cBhvr>
                                    </p:animEffect>
                                    <p:anim calcmode="lin" valueType="num">
                                      <p:cBhvr>
                                        <p:cTn id="245" dur="1000" fill="hold"/>
                                        <p:tgtEl>
                                          <p:spTgt spid="34"/>
                                        </p:tgtEl>
                                        <p:attrNameLst>
                                          <p:attrName>ppt_x</p:attrName>
                                        </p:attrNameLst>
                                      </p:cBhvr>
                                      <p:tavLst>
                                        <p:tav tm="0">
                                          <p:val>
                                            <p:strVal val="#ppt_x"/>
                                          </p:val>
                                        </p:tav>
                                        <p:tav tm="100000">
                                          <p:val>
                                            <p:strVal val="#ppt_x"/>
                                          </p:val>
                                        </p:tav>
                                      </p:tavLst>
                                    </p:anim>
                                    <p:anim calcmode="lin" valueType="num">
                                      <p:cBhvr>
                                        <p:cTn id="24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47" fill="hold">
                      <p:stCondLst>
                        <p:cond delay="indefinite"/>
                      </p:stCondLst>
                      <p:childTnLst>
                        <p:par>
                          <p:cTn id="248" fill="hold">
                            <p:stCondLst>
                              <p:cond delay="0"/>
                            </p:stCondLst>
                            <p:childTnLst>
                              <p:par>
                                <p:cTn id="249" presetID="42" presetClass="entr" presetSubtype="0" fill="hold" grpId="0" nodeType="clickEffect">
                                  <p:stCondLst>
                                    <p:cond delay="0"/>
                                  </p:stCondLst>
                                  <p:childTnLst>
                                    <p:set>
                                      <p:cBhvr>
                                        <p:cTn id="250" dur="1" fill="hold">
                                          <p:stCondLst>
                                            <p:cond delay="0"/>
                                          </p:stCondLst>
                                        </p:cTn>
                                        <p:tgtEl>
                                          <p:spTgt spid="32"/>
                                        </p:tgtEl>
                                        <p:attrNameLst>
                                          <p:attrName>style.visibility</p:attrName>
                                        </p:attrNameLst>
                                      </p:cBhvr>
                                      <p:to>
                                        <p:strVal val="visible"/>
                                      </p:to>
                                    </p:set>
                                    <p:animEffect transition="in" filter="fade">
                                      <p:cBhvr>
                                        <p:cTn id="251" dur="1000"/>
                                        <p:tgtEl>
                                          <p:spTgt spid="32"/>
                                        </p:tgtEl>
                                      </p:cBhvr>
                                    </p:animEffect>
                                    <p:anim calcmode="lin" valueType="num">
                                      <p:cBhvr>
                                        <p:cTn id="252" dur="1000" fill="hold"/>
                                        <p:tgtEl>
                                          <p:spTgt spid="32"/>
                                        </p:tgtEl>
                                        <p:attrNameLst>
                                          <p:attrName>ppt_x</p:attrName>
                                        </p:attrNameLst>
                                      </p:cBhvr>
                                      <p:tavLst>
                                        <p:tav tm="0">
                                          <p:val>
                                            <p:strVal val="#ppt_x"/>
                                          </p:val>
                                        </p:tav>
                                        <p:tav tm="100000">
                                          <p:val>
                                            <p:strVal val="#ppt_x"/>
                                          </p:val>
                                        </p:tav>
                                      </p:tavLst>
                                    </p:anim>
                                    <p:anim calcmode="lin" valueType="num">
                                      <p:cBhvr>
                                        <p:cTn id="25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54" fill="hold">
                      <p:stCondLst>
                        <p:cond delay="indefinite"/>
                      </p:stCondLst>
                      <p:childTnLst>
                        <p:par>
                          <p:cTn id="255" fill="hold">
                            <p:stCondLst>
                              <p:cond delay="0"/>
                            </p:stCondLst>
                            <p:childTnLst>
                              <p:par>
                                <p:cTn id="256" presetID="42" presetClass="entr" presetSubtype="0" fill="hold" grpId="0" nodeType="clickEffect">
                                  <p:stCondLst>
                                    <p:cond delay="0"/>
                                  </p:stCondLst>
                                  <p:childTnLst>
                                    <p:set>
                                      <p:cBhvr>
                                        <p:cTn id="257" dur="1" fill="hold">
                                          <p:stCondLst>
                                            <p:cond delay="0"/>
                                          </p:stCondLst>
                                        </p:cTn>
                                        <p:tgtEl>
                                          <p:spTgt spid="33"/>
                                        </p:tgtEl>
                                        <p:attrNameLst>
                                          <p:attrName>style.visibility</p:attrName>
                                        </p:attrNameLst>
                                      </p:cBhvr>
                                      <p:to>
                                        <p:strVal val="visible"/>
                                      </p:to>
                                    </p:set>
                                    <p:animEffect transition="in" filter="fade">
                                      <p:cBhvr>
                                        <p:cTn id="258" dur="1000"/>
                                        <p:tgtEl>
                                          <p:spTgt spid="33"/>
                                        </p:tgtEl>
                                      </p:cBhvr>
                                    </p:animEffect>
                                    <p:anim calcmode="lin" valueType="num">
                                      <p:cBhvr>
                                        <p:cTn id="259" dur="1000" fill="hold"/>
                                        <p:tgtEl>
                                          <p:spTgt spid="33"/>
                                        </p:tgtEl>
                                        <p:attrNameLst>
                                          <p:attrName>ppt_x</p:attrName>
                                        </p:attrNameLst>
                                      </p:cBhvr>
                                      <p:tavLst>
                                        <p:tav tm="0">
                                          <p:val>
                                            <p:strVal val="#ppt_x"/>
                                          </p:val>
                                        </p:tav>
                                        <p:tav tm="100000">
                                          <p:val>
                                            <p:strVal val="#ppt_x"/>
                                          </p:val>
                                        </p:tav>
                                      </p:tavLst>
                                    </p:anim>
                                    <p:anim calcmode="lin" valueType="num">
                                      <p:cBhvr>
                                        <p:cTn id="26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61" fill="hold">
                      <p:stCondLst>
                        <p:cond delay="indefinite"/>
                      </p:stCondLst>
                      <p:childTnLst>
                        <p:par>
                          <p:cTn id="262" fill="hold">
                            <p:stCondLst>
                              <p:cond delay="0"/>
                            </p:stCondLst>
                            <p:childTnLst>
                              <p:par>
                                <p:cTn id="263" presetID="42" presetClass="entr" presetSubtype="0" fill="hold" grpId="0" nodeType="clickEffect">
                                  <p:stCondLst>
                                    <p:cond delay="0"/>
                                  </p:stCondLst>
                                  <p:childTnLst>
                                    <p:set>
                                      <p:cBhvr>
                                        <p:cTn id="264" dur="1" fill="hold">
                                          <p:stCondLst>
                                            <p:cond delay="0"/>
                                          </p:stCondLst>
                                        </p:cTn>
                                        <p:tgtEl>
                                          <p:spTgt spid="30"/>
                                        </p:tgtEl>
                                        <p:attrNameLst>
                                          <p:attrName>style.visibility</p:attrName>
                                        </p:attrNameLst>
                                      </p:cBhvr>
                                      <p:to>
                                        <p:strVal val="visible"/>
                                      </p:to>
                                    </p:set>
                                    <p:animEffect transition="in" filter="fade">
                                      <p:cBhvr>
                                        <p:cTn id="265" dur="1000"/>
                                        <p:tgtEl>
                                          <p:spTgt spid="30"/>
                                        </p:tgtEl>
                                      </p:cBhvr>
                                    </p:animEffect>
                                    <p:anim calcmode="lin" valueType="num">
                                      <p:cBhvr>
                                        <p:cTn id="266" dur="1000" fill="hold"/>
                                        <p:tgtEl>
                                          <p:spTgt spid="30"/>
                                        </p:tgtEl>
                                        <p:attrNameLst>
                                          <p:attrName>ppt_x</p:attrName>
                                        </p:attrNameLst>
                                      </p:cBhvr>
                                      <p:tavLst>
                                        <p:tav tm="0">
                                          <p:val>
                                            <p:strVal val="#ppt_x"/>
                                          </p:val>
                                        </p:tav>
                                        <p:tav tm="100000">
                                          <p:val>
                                            <p:strVal val="#ppt_x"/>
                                          </p:val>
                                        </p:tav>
                                      </p:tavLst>
                                    </p:anim>
                                    <p:anim calcmode="lin" valueType="num">
                                      <p:cBhvr>
                                        <p:cTn id="26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68" fill="hold">
                      <p:stCondLst>
                        <p:cond delay="indefinite"/>
                      </p:stCondLst>
                      <p:childTnLst>
                        <p:par>
                          <p:cTn id="269" fill="hold">
                            <p:stCondLst>
                              <p:cond delay="0"/>
                            </p:stCondLst>
                            <p:childTnLst>
                              <p:par>
                                <p:cTn id="270" presetID="23" presetClass="exit" presetSubtype="32" fill="hold" grpId="1" nodeType="clickEffect">
                                  <p:stCondLst>
                                    <p:cond delay="0"/>
                                  </p:stCondLst>
                                  <p:childTnLst>
                                    <p:anim calcmode="lin" valueType="num">
                                      <p:cBhvr>
                                        <p:cTn id="271" dur="500"/>
                                        <p:tgtEl>
                                          <p:spTgt spid="28"/>
                                        </p:tgtEl>
                                        <p:attrNameLst>
                                          <p:attrName>ppt_w</p:attrName>
                                        </p:attrNameLst>
                                      </p:cBhvr>
                                      <p:tavLst>
                                        <p:tav tm="0">
                                          <p:val>
                                            <p:strVal val="ppt_w"/>
                                          </p:val>
                                        </p:tav>
                                        <p:tav tm="100000">
                                          <p:val>
                                            <p:fltVal val="0"/>
                                          </p:val>
                                        </p:tav>
                                      </p:tavLst>
                                    </p:anim>
                                    <p:anim calcmode="lin" valueType="num">
                                      <p:cBhvr>
                                        <p:cTn id="272" dur="500"/>
                                        <p:tgtEl>
                                          <p:spTgt spid="28"/>
                                        </p:tgtEl>
                                        <p:attrNameLst>
                                          <p:attrName>ppt_h</p:attrName>
                                        </p:attrNameLst>
                                      </p:cBhvr>
                                      <p:tavLst>
                                        <p:tav tm="0">
                                          <p:val>
                                            <p:strVal val="ppt_h"/>
                                          </p:val>
                                        </p:tav>
                                        <p:tav tm="100000">
                                          <p:val>
                                            <p:fltVal val="0"/>
                                          </p:val>
                                        </p:tav>
                                      </p:tavLst>
                                    </p:anim>
                                    <p:set>
                                      <p:cBhvr>
                                        <p:cTn id="273" dur="1" fill="hold">
                                          <p:stCondLst>
                                            <p:cond delay="499"/>
                                          </p:stCondLst>
                                        </p:cTn>
                                        <p:tgtEl>
                                          <p:spTgt spid="28"/>
                                        </p:tgtEl>
                                        <p:attrNameLst>
                                          <p:attrName>style.visibility</p:attrName>
                                        </p:attrNameLst>
                                      </p:cBhvr>
                                      <p:to>
                                        <p:strVal val="hidden"/>
                                      </p:to>
                                    </p:set>
                                  </p:childTnLst>
                                </p:cTn>
                              </p:par>
                              <p:par>
                                <p:cTn id="274" presetID="23" presetClass="exit" presetSubtype="32" fill="hold" grpId="1" nodeType="withEffect">
                                  <p:stCondLst>
                                    <p:cond delay="0"/>
                                  </p:stCondLst>
                                  <p:childTnLst>
                                    <p:anim calcmode="lin" valueType="num">
                                      <p:cBhvr>
                                        <p:cTn id="275" dur="500"/>
                                        <p:tgtEl>
                                          <p:spTgt spid="29"/>
                                        </p:tgtEl>
                                        <p:attrNameLst>
                                          <p:attrName>ppt_w</p:attrName>
                                        </p:attrNameLst>
                                      </p:cBhvr>
                                      <p:tavLst>
                                        <p:tav tm="0">
                                          <p:val>
                                            <p:strVal val="ppt_w"/>
                                          </p:val>
                                        </p:tav>
                                        <p:tav tm="100000">
                                          <p:val>
                                            <p:fltVal val="0"/>
                                          </p:val>
                                        </p:tav>
                                      </p:tavLst>
                                    </p:anim>
                                    <p:anim calcmode="lin" valueType="num">
                                      <p:cBhvr>
                                        <p:cTn id="276" dur="500"/>
                                        <p:tgtEl>
                                          <p:spTgt spid="29"/>
                                        </p:tgtEl>
                                        <p:attrNameLst>
                                          <p:attrName>ppt_h</p:attrName>
                                        </p:attrNameLst>
                                      </p:cBhvr>
                                      <p:tavLst>
                                        <p:tav tm="0">
                                          <p:val>
                                            <p:strVal val="ppt_h"/>
                                          </p:val>
                                        </p:tav>
                                        <p:tav tm="100000">
                                          <p:val>
                                            <p:fltVal val="0"/>
                                          </p:val>
                                        </p:tav>
                                      </p:tavLst>
                                    </p:anim>
                                    <p:set>
                                      <p:cBhvr>
                                        <p:cTn id="277" dur="1" fill="hold">
                                          <p:stCondLst>
                                            <p:cond delay="499"/>
                                          </p:stCondLst>
                                        </p:cTn>
                                        <p:tgtEl>
                                          <p:spTgt spid="29"/>
                                        </p:tgtEl>
                                        <p:attrNameLst>
                                          <p:attrName>style.visibility</p:attrName>
                                        </p:attrNameLst>
                                      </p:cBhvr>
                                      <p:to>
                                        <p:strVal val="hidden"/>
                                      </p:to>
                                    </p:set>
                                  </p:childTnLst>
                                </p:cTn>
                              </p:par>
                              <p:par>
                                <p:cTn id="278" presetID="23" presetClass="exit" presetSubtype="32" fill="hold" grpId="1" nodeType="withEffect">
                                  <p:stCondLst>
                                    <p:cond delay="0"/>
                                  </p:stCondLst>
                                  <p:childTnLst>
                                    <p:anim calcmode="lin" valueType="num">
                                      <p:cBhvr>
                                        <p:cTn id="279" dur="500"/>
                                        <p:tgtEl>
                                          <p:spTgt spid="31"/>
                                        </p:tgtEl>
                                        <p:attrNameLst>
                                          <p:attrName>ppt_w</p:attrName>
                                        </p:attrNameLst>
                                      </p:cBhvr>
                                      <p:tavLst>
                                        <p:tav tm="0">
                                          <p:val>
                                            <p:strVal val="ppt_w"/>
                                          </p:val>
                                        </p:tav>
                                        <p:tav tm="100000">
                                          <p:val>
                                            <p:fltVal val="0"/>
                                          </p:val>
                                        </p:tav>
                                      </p:tavLst>
                                    </p:anim>
                                    <p:anim calcmode="lin" valueType="num">
                                      <p:cBhvr>
                                        <p:cTn id="280" dur="500"/>
                                        <p:tgtEl>
                                          <p:spTgt spid="31"/>
                                        </p:tgtEl>
                                        <p:attrNameLst>
                                          <p:attrName>ppt_h</p:attrName>
                                        </p:attrNameLst>
                                      </p:cBhvr>
                                      <p:tavLst>
                                        <p:tav tm="0">
                                          <p:val>
                                            <p:strVal val="ppt_h"/>
                                          </p:val>
                                        </p:tav>
                                        <p:tav tm="100000">
                                          <p:val>
                                            <p:fltVal val="0"/>
                                          </p:val>
                                        </p:tav>
                                      </p:tavLst>
                                    </p:anim>
                                    <p:set>
                                      <p:cBhvr>
                                        <p:cTn id="281" dur="1" fill="hold">
                                          <p:stCondLst>
                                            <p:cond delay="499"/>
                                          </p:stCondLst>
                                        </p:cTn>
                                        <p:tgtEl>
                                          <p:spTgt spid="31"/>
                                        </p:tgtEl>
                                        <p:attrNameLst>
                                          <p:attrName>style.visibility</p:attrName>
                                        </p:attrNameLst>
                                      </p:cBhvr>
                                      <p:to>
                                        <p:strVal val="hidden"/>
                                      </p:to>
                                    </p:set>
                                  </p:childTnLst>
                                </p:cTn>
                              </p:par>
                              <p:par>
                                <p:cTn id="282" presetID="23" presetClass="exit" presetSubtype="32" fill="hold" grpId="1" nodeType="withEffect">
                                  <p:stCondLst>
                                    <p:cond delay="0"/>
                                  </p:stCondLst>
                                  <p:childTnLst>
                                    <p:anim calcmode="lin" valueType="num">
                                      <p:cBhvr>
                                        <p:cTn id="283" dur="500"/>
                                        <p:tgtEl>
                                          <p:spTgt spid="34"/>
                                        </p:tgtEl>
                                        <p:attrNameLst>
                                          <p:attrName>ppt_w</p:attrName>
                                        </p:attrNameLst>
                                      </p:cBhvr>
                                      <p:tavLst>
                                        <p:tav tm="0">
                                          <p:val>
                                            <p:strVal val="ppt_w"/>
                                          </p:val>
                                        </p:tav>
                                        <p:tav tm="100000">
                                          <p:val>
                                            <p:fltVal val="0"/>
                                          </p:val>
                                        </p:tav>
                                      </p:tavLst>
                                    </p:anim>
                                    <p:anim calcmode="lin" valueType="num">
                                      <p:cBhvr>
                                        <p:cTn id="284" dur="500"/>
                                        <p:tgtEl>
                                          <p:spTgt spid="34"/>
                                        </p:tgtEl>
                                        <p:attrNameLst>
                                          <p:attrName>ppt_h</p:attrName>
                                        </p:attrNameLst>
                                      </p:cBhvr>
                                      <p:tavLst>
                                        <p:tav tm="0">
                                          <p:val>
                                            <p:strVal val="ppt_h"/>
                                          </p:val>
                                        </p:tav>
                                        <p:tav tm="100000">
                                          <p:val>
                                            <p:fltVal val="0"/>
                                          </p:val>
                                        </p:tav>
                                      </p:tavLst>
                                    </p:anim>
                                    <p:set>
                                      <p:cBhvr>
                                        <p:cTn id="285" dur="1" fill="hold">
                                          <p:stCondLst>
                                            <p:cond delay="499"/>
                                          </p:stCondLst>
                                        </p:cTn>
                                        <p:tgtEl>
                                          <p:spTgt spid="34"/>
                                        </p:tgtEl>
                                        <p:attrNameLst>
                                          <p:attrName>style.visibility</p:attrName>
                                        </p:attrNameLst>
                                      </p:cBhvr>
                                      <p:to>
                                        <p:strVal val="hidden"/>
                                      </p:to>
                                    </p:set>
                                  </p:childTnLst>
                                </p:cTn>
                              </p:par>
                              <p:par>
                                <p:cTn id="286" presetID="23" presetClass="exit" presetSubtype="32" fill="hold" grpId="1" nodeType="withEffect">
                                  <p:stCondLst>
                                    <p:cond delay="0"/>
                                  </p:stCondLst>
                                  <p:childTnLst>
                                    <p:anim calcmode="lin" valueType="num">
                                      <p:cBhvr>
                                        <p:cTn id="287" dur="500"/>
                                        <p:tgtEl>
                                          <p:spTgt spid="32"/>
                                        </p:tgtEl>
                                        <p:attrNameLst>
                                          <p:attrName>ppt_w</p:attrName>
                                        </p:attrNameLst>
                                      </p:cBhvr>
                                      <p:tavLst>
                                        <p:tav tm="0">
                                          <p:val>
                                            <p:strVal val="ppt_w"/>
                                          </p:val>
                                        </p:tav>
                                        <p:tav tm="100000">
                                          <p:val>
                                            <p:fltVal val="0"/>
                                          </p:val>
                                        </p:tav>
                                      </p:tavLst>
                                    </p:anim>
                                    <p:anim calcmode="lin" valueType="num">
                                      <p:cBhvr>
                                        <p:cTn id="288" dur="500"/>
                                        <p:tgtEl>
                                          <p:spTgt spid="32"/>
                                        </p:tgtEl>
                                        <p:attrNameLst>
                                          <p:attrName>ppt_h</p:attrName>
                                        </p:attrNameLst>
                                      </p:cBhvr>
                                      <p:tavLst>
                                        <p:tav tm="0">
                                          <p:val>
                                            <p:strVal val="ppt_h"/>
                                          </p:val>
                                        </p:tav>
                                        <p:tav tm="100000">
                                          <p:val>
                                            <p:fltVal val="0"/>
                                          </p:val>
                                        </p:tav>
                                      </p:tavLst>
                                    </p:anim>
                                    <p:set>
                                      <p:cBhvr>
                                        <p:cTn id="289" dur="1" fill="hold">
                                          <p:stCondLst>
                                            <p:cond delay="499"/>
                                          </p:stCondLst>
                                        </p:cTn>
                                        <p:tgtEl>
                                          <p:spTgt spid="32"/>
                                        </p:tgtEl>
                                        <p:attrNameLst>
                                          <p:attrName>style.visibility</p:attrName>
                                        </p:attrNameLst>
                                      </p:cBhvr>
                                      <p:to>
                                        <p:strVal val="hidden"/>
                                      </p:to>
                                    </p:set>
                                  </p:childTnLst>
                                </p:cTn>
                              </p:par>
                              <p:par>
                                <p:cTn id="290" presetID="23" presetClass="exit" presetSubtype="32" fill="hold" grpId="1" nodeType="withEffect">
                                  <p:stCondLst>
                                    <p:cond delay="0"/>
                                  </p:stCondLst>
                                  <p:childTnLst>
                                    <p:anim calcmode="lin" valueType="num">
                                      <p:cBhvr>
                                        <p:cTn id="291" dur="500"/>
                                        <p:tgtEl>
                                          <p:spTgt spid="33"/>
                                        </p:tgtEl>
                                        <p:attrNameLst>
                                          <p:attrName>ppt_w</p:attrName>
                                        </p:attrNameLst>
                                      </p:cBhvr>
                                      <p:tavLst>
                                        <p:tav tm="0">
                                          <p:val>
                                            <p:strVal val="ppt_w"/>
                                          </p:val>
                                        </p:tav>
                                        <p:tav tm="100000">
                                          <p:val>
                                            <p:fltVal val="0"/>
                                          </p:val>
                                        </p:tav>
                                      </p:tavLst>
                                    </p:anim>
                                    <p:anim calcmode="lin" valueType="num">
                                      <p:cBhvr>
                                        <p:cTn id="292" dur="500"/>
                                        <p:tgtEl>
                                          <p:spTgt spid="33"/>
                                        </p:tgtEl>
                                        <p:attrNameLst>
                                          <p:attrName>ppt_h</p:attrName>
                                        </p:attrNameLst>
                                      </p:cBhvr>
                                      <p:tavLst>
                                        <p:tav tm="0">
                                          <p:val>
                                            <p:strVal val="ppt_h"/>
                                          </p:val>
                                        </p:tav>
                                        <p:tav tm="100000">
                                          <p:val>
                                            <p:fltVal val="0"/>
                                          </p:val>
                                        </p:tav>
                                      </p:tavLst>
                                    </p:anim>
                                    <p:set>
                                      <p:cBhvr>
                                        <p:cTn id="293" dur="1" fill="hold">
                                          <p:stCondLst>
                                            <p:cond delay="499"/>
                                          </p:stCondLst>
                                        </p:cTn>
                                        <p:tgtEl>
                                          <p:spTgt spid="33"/>
                                        </p:tgtEl>
                                        <p:attrNameLst>
                                          <p:attrName>style.visibility</p:attrName>
                                        </p:attrNameLst>
                                      </p:cBhvr>
                                      <p:to>
                                        <p:strVal val="hidden"/>
                                      </p:to>
                                    </p:set>
                                  </p:childTnLst>
                                </p:cTn>
                              </p:par>
                              <p:par>
                                <p:cTn id="294" presetID="23" presetClass="exit" presetSubtype="32" fill="hold" grpId="1" nodeType="withEffect">
                                  <p:stCondLst>
                                    <p:cond delay="0"/>
                                  </p:stCondLst>
                                  <p:childTnLst>
                                    <p:anim calcmode="lin" valueType="num">
                                      <p:cBhvr>
                                        <p:cTn id="295" dur="500"/>
                                        <p:tgtEl>
                                          <p:spTgt spid="30"/>
                                        </p:tgtEl>
                                        <p:attrNameLst>
                                          <p:attrName>ppt_w</p:attrName>
                                        </p:attrNameLst>
                                      </p:cBhvr>
                                      <p:tavLst>
                                        <p:tav tm="0">
                                          <p:val>
                                            <p:strVal val="ppt_w"/>
                                          </p:val>
                                        </p:tav>
                                        <p:tav tm="100000">
                                          <p:val>
                                            <p:fltVal val="0"/>
                                          </p:val>
                                        </p:tav>
                                      </p:tavLst>
                                    </p:anim>
                                    <p:anim calcmode="lin" valueType="num">
                                      <p:cBhvr>
                                        <p:cTn id="296" dur="500"/>
                                        <p:tgtEl>
                                          <p:spTgt spid="30"/>
                                        </p:tgtEl>
                                        <p:attrNameLst>
                                          <p:attrName>ppt_h</p:attrName>
                                        </p:attrNameLst>
                                      </p:cBhvr>
                                      <p:tavLst>
                                        <p:tav tm="0">
                                          <p:val>
                                            <p:strVal val="ppt_h"/>
                                          </p:val>
                                        </p:tav>
                                        <p:tav tm="100000">
                                          <p:val>
                                            <p:fltVal val="0"/>
                                          </p:val>
                                        </p:tav>
                                      </p:tavLst>
                                    </p:anim>
                                    <p:set>
                                      <p:cBhvr>
                                        <p:cTn id="297" dur="1" fill="hold">
                                          <p:stCondLst>
                                            <p:cond delay="499"/>
                                          </p:stCondLst>
                                        </p:cTn>
                                        <p:tgtEl>
                                          <p:spTgt spid="30"/>
                                        </p:tgtEl>
                                        <p:attrNameLst>
                                          <p:attrName>style.visibility</p:attrName>
                                        </p:attrNameLst>
                                      </p:cBhvr>
                                      <p:to>
                                        <p:strVal val="hidden"/>
                                      </p:to>
                                    </p:set>
                                  </p:childTnLst>
                                </p:cTn>
                              </p:par>
                            </p:childTnLst>
                          </p:cTn>
                        </p:par>
                      </p:childTnLst>
                    </p:cTn>
                  </p:par>
                  <p:par>
                    <p:cTn id="298" fill="hold">
                      <p:stCondLst>
                        <p:cond delay="indefinite"/>
                      </p:stCondLst>
                      <p:childTnLst>
                        <p:par>
                          <p:cTn id="299" fill="hold">
                            <p:stCondLst>
                              <p:cond delay="0"/>
                            </p:stCondLst>
                            <p:childTnLst>
                              <p:par>
                                <p:cTn id="300" presetID="42" presetClass="entr" presetSubtype="0" fill="hold" grpId="0" nodeType="clickEffect">
                                  <p:stCondLst>
                                    <p:cond delay="0"/>
                                  </p:stCondLst>
                                  <p:childTnLst>
                                    <p:set>
                                      <p:cBhvr>
                                        <p:cTn id="301" dur="1" fill="hold">
                                          <p:stCondLst>
                                            <p:cond delay="0"/>
                                          </p:stCondLst>
                                        </p:cTn>
                                        <p:tgtEl>
                                          <p:spTgt spid="35"/>
                                        </p:tgtEl>
                                        <p:attrNameLst>
                                          <p:attrName>style.visibility</p:attrName>
                                        </p:attrNameLst>
                                      </p:cBhvr>
                                      <p:to>
                                        <p:strVal val="visible"/>
                                      </p:to>
                                    </p:set>
                                    <p:animEffect transition="in" filter="fade">
                                      <p:cBhvr>
                                        <p:cTn id="302" dur="1000"/>
                                        <p:tgtEl>
                                          <p:spTgt spid="35"/>
                                        </p:tgtEl>
                                      </p:cBhvr>
                                    </p:animEffect>
                                    <p:anim calcmode="lin" valueType="num">
                                      <p:cBhvr>
                                        <p:cTn id="303" dur="1000" fill="hold"/>
                                        <p:tgtEl>
                                          <p:spTgt spid="35"/>
                                        </p:tgtEl>
                                        <p:attrNameLst>
                                          <p:attrName>ppt_x</p:attrName>
                                        </p:attrNameLst>
                                      </p:cBhvr>
                                      <p:tavLst>
                                        <p:tav tm="0">
                                          <p:val>
                                            <p:strVal val="#ppt_x"/>
                                          </p:val>
                                        </p:tav>
                                        <p:tav tm="100000">
                                          <p:val>
                                            <p:strVal val="#ppt_x"/>
                                          </p:val>
                                        </p:tav>
                                      </p:tavLst>
                                    </p:anim>
                                    <p:anim calcmode="lin" valueType="num">
                                      <p:cBhvr>
                                        <p:cTn id="30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05" fill="hold">
                      <p:stCondLst>
                        <p:cond delay="indefinite"/>
                      </p:stCondLst>
                      <p:childTnLst>
                        <p:par>
                          <p:cTn id="306" fill="hold">
                            <p:stCondLst>
                              <p:cond delay="0"/>
                            </p:stCondLst>
                            <p:childTnLst>
                              <p:par>
                                <p:cTn id="307" presetID="42" presetClass="entr" presetSubtype="0" fill="hold" grpId="0" nodeType="clickEffect">
                                  <p:stCondLst>
                                    <p:cond delay="0"/>
                                  </p:stCondLst>
                                  <p:childTnLst>
                                    <p:set>
                                      <p:cBhvr>
                                        <p:cTn id="308" dur="1" fill="hold">
                                          <p:stCondLst>
                                            <p:cond delay="0"/>
                                          </p:stCondLst>
                                        </p:cTn>
                                        <p:tgtEl>
                                          <p:spTgt spid="36"/>
                                        </p:tgtEl>
                                        <p:attrNameLst>
                                          <p:attrName>style.visibility</p:attrName>
                                        </p:attrNameLst>
                                      </p:cBhvr>
                                      <p:to>
                                        <p:strVal val="visible"/>
                                      </p:to>
                                    </p:set>
                                    <p:animEffect transition="in" filter="fade">
                                      <p:cBhvr>
                                        <p:cTn id="309" dur="1000"/>
                                        <p:tgtEl>
                                          <p:spTgt spid="36"/>
                                        </p:tgtEl>
                                      </p:cBhvr>
                                    </p:animEffect>
                                    <p:anim calcmode="lin" valueType="num">
                                      <p:cBhvr>
                                        <p:cTn id="310" dur="1000" fill="hold"/>
                                        <p:tgtEl>
                                          <p:spTgt spid="36"/>
                                        </p:tgtEl>
                                        <p:attrNameLst>
                                          <p:attrName>ppt_x</p:attrName>
                                        </p:attrNameLst>
                                      </p:cBhvr>
                                      <p:tavLst>
                                        <p:tav tm="0">
                                          <p:val>
                                            <p:strVal val="#ppt_x"/>
                                          </p:val>
                                        </p:tav>
                                        <p:tav tm="100000">
                                          <p:val>
                                            <p:strVal val="#ppt_x"/>
                                          </p:val>
                                        </p:tav>
                                      </p:tavLst>
                                    </p:anim>
                                    <p:anim calcmode="lin" valueType="num">
                                      <p:cBhvr>
                                        <p:cTn id="31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12" fill="hold">
                      <p:stCondLst>
                        <p:cond delay="indefinite"/>
                      </p:stCondLst>
                      <p:childTnLst>
                        <p:par>
                          <p:cTn id="313" fill="hold">
                            <p:stCondLst>
                              <p:cond delay="0"/>
                            </p:stCondLst>
                            <p:childTnLst>
                              <p:par>
                                <p:cTn id="314" presetID="42" presetClass="entr" presetSubtype="0" fill="hold" grpId="0" nodeType="clickEffect">
                                  <p:stCondLst>
                                    <p:cond delay="0"/>
                                  </p:stCondLst>
                                  <p:childTnLst>
                                    <p:set>
                                      <p:cBhvr>
                                        <p:cTn id="315" dur="1" fill="hold">
                                          <p:stCondLst>
                                            <p:cond delay="0"/>
                                          </p:stCondLst>
                                        </p:cTn>
                                        <p:tgtEl>
                                          <p:spTgt spid="38"/>
                                        </p:tgtEl>
                                        <p:attrNameLst>
                                          <p:attrName>style.visibility</p:attrName>
                                        </p:attrNameLst>
                                      </p:cBhvr>
                                      <p:to>
                                        <p:strVal val="visible"/>
                                      </p:to>
                                    </p:set>
                                    <p:animEffect transition="in" filter="fade">
                                      <p:cBhvr>
                                        <p:cTn id="316" dur="1000"/>
                                        <p:tgtEl>
                                          <p:spTgt spid="38"/>
                                        </p:tgtEl>
                                      </p:cBhvr>
                                    </p:animEffect>
                                    <p:anim calcmode="lin" valueType="num">
                                      <p:cBhvr>
                                        <p:cTn id="317" dur="1000" fill="hold"/>
                                        <p:tgtEl>
                                          <p:spTgt spid="38"/>
                                        </p:tgtEl>
                                        <p:attrNameLst>
                                          <p:attrName>ppt_x</p:attrName>
                                        </p:attrNameLst>
                                      </p:cBhvr>
                                      <p:tavLst>
                                        <p:tav tm="0">
                                          <p:val>
                                            <p:strVal val="#ppt_x"/>
                                          </p:val>
                                        </p:tav>
                                        <p:tav tm="100000">
                                          <p:val>
                                            <p:strVal val="#ppt_x"/>
                                          </p:val>
                                        </p:tav>
                                      </p:tavLst>
                                    </p:anim>
                                    <p:anim calcmode="lin" valueType="num">
                                      <p:cBhvr>
                                        <p:cTn id="31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19" fill="hold">
                      <p:stCondLst>
                        <p:cond delay="indefinite"/>
                      </p:stCondLst>
                      <p:childTnLst>
                        <p:par>
                          <p:cTn id="320" fill="hold">
                            <p:stCondLst>
                              <p:cond delay="0"/>
                            </p:stCondLst>
                            <p:childTnLst>
                              <p:par>
                                <p:cTn id="321" presetID="42" presetClass="entr" presetSubtype="0" fill="hold" grpId="0" nodeType="clickEffect">
                                  <p:stCondLst>
                                    <p:cond delay="0"/>
                                  </p:stCondLst>
                                  <p:childTnLst>
                                    <p:set>
                                      <p:cBhvr>
                                        <p:cTn id="322" dur="1" fill="hold">
                                          <p:stCondLst>
                                            <p:cond delay="0"/>
                                          </p:stCondLst>
                                        </p:cTn>
                                        <p:tgtEl>
                                          <p:spTgt spid="40"/>
                                        </p:tgtEl>
                                        <p:attrNameLst>
                                          <p:attrName>style.visibility</p:attrName>
                                        </p:attrNameLst>
                                      </p:cBhvr>
                                      <p:to>
                                        <p:strVal val="visible"/>
                                      </p:to>
                                    </p:set>
                                    <p:animEffect transition="in" filter="fade">
                                      <p:cBhvr>
                                        <p:cTn id="323" dur="1000"/>
                                        <p:tgtEl>
                                          <p:spTgt spid="40"/>
                                        </p:tgtEl>
                                      </p:cBhvr>
                                    </p:animEffect>
                                    <p:anim calcmode="lin" valueType="num">
                                      <p:cBhvr>
                                        <p:cTn id="324" dur="1000" fill="hold"/>
                                        <p:tgtEl>
                                          <p:spTgt spid="40"/>
                                        </p:tgtEl>
                                        <p:attrNameLst>
                                          <p:attrName>ppt_x</p:attrName>
                                        </p:attrNameLst>
                                      </p:cBhvr>
                                      <p:tavLst>
                                        <p:tav tm="0">
                                          <p:val>
                                            <p:strVal val="#ppt_x"/>
                                          </p:val>
                                        </p:tav>
                                        <p:tav tm="100000">
                                          <p:val>
                                            <p:strVal val="#ppt_x"/>
                                          </p:val>
                                        </p:tav>
                                      </p:tavLst>
                                    </p:anim>
                                    <p:anim calcmode="lin" valueType="num">
                                      <p:cBhvr>
                                        <p:cTn id="32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26" fill="hold">
                      <p:stCondLst>
                        <p:cond delay="indefinite"/>
                      </p:stCondLst>
                      <p:childTnLst>
                        <p:par>
                          <p:cTn id="327" fill="hold">
                            <p:stCondLst>
                              <p:cond delay="0"/>
                            </p:stCondLst>
                            <p:childTnLst>
                              <p:par>
                                <p:cTn id="328" presetID="42" presetClass="entr" presetSubtype="0" fill="hold" grpId="0" nodeType="clickEffect">
                                  <p:stCondLst>
                                    <p:cond delay="0"/>
                                  </p:stCondLst>
                                  <p:childTnLst>
                                    <p:set>
                                      <p:cBhvr>
                                        <p:cTn id="329" dur="1" fill="hold">
                                          <p:stCondLst>
                                            <p:cond delay="0"/>
                                          </p:stCondLst>
                                        </p:cTn>
                                        <p:tgtEl>
                                          <p:spTgt spid="39"/>
                                        </p:tgtEl>
                                        <p:attrNameLst>
                                          <p:attrName>style.visibility</p:attrName>
                                        </p:attrNameLst>
                                      </p:cBhvr>
                                      <p:to>
                                        <p:strVal val="visible"/>
                                      </p:to>
                                    </p:set>
                                    <p:animEffect transition="in" filter="fade">
                                      <p:cBhvr>
                                        <p:cTn id="330" dur="1000"/>
                                        <p:tgtEl>
                                          <p:spTgt spid="39"/>
                                        </p:tgtEl>
                                      </p:cBhvr>
                                    </p:animEffect>
                                    <p:anim calcmode="lin" valueType="num">
                                      <p:cBhvr>
                                        <p:cTn id="331" dur="1000" fill="hold"/>
                                        <p:tgtEl>
                                          <p:spTgt spid="39"/>
                                        </p:tgtEl>
                                        <p:attrNameLst>
                                          <p:attrName>ppt_x</p:attrName>
                                        </p:attrNameLst>
                                      </p:cBhvr>
                                      <p:tavLst>
                                        <p:tav tm="0">
                                          <p:val>
                                            <p:strVal val="#ppt_x"/>
                                          </p:val>
                                        </p:tav>
                                        <p:tav tm="100000">
                                          <p:val>
                                            <p:strVal val="#ppt_x"/>
                                          </p:val>
                                        </p:tav>
                                      </p:tavLst>
                                    </p:anim>
                                    <p:anim calcmode="lin" valueType="num">
                                      <p:cBhvr>
                                        <p:cTn id="33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33" fill="hold">
                      <p:stCondLst>
                        <p:cond delay="indefinite"/>
                      </p:stCondLst>
                      <p:childTnLst>
                        <p:par>
                          <p:cTn id="334" fill="hold">
                            <p:stCondLst>
                              <p:cond delay="0"/>
                            </p:stCondLst>
                            <p:childTnLst>
                              <p:par>
                                <p:cTn id="335" presetID="42" presetClass="entr" presetSubtype="0" fill="hold" grpId="0" nodeType="clickEffect">
                                  <p:stCondLst>
                                    <p:cond delay="0"/>
                                  </p:stCondLst>
                                  <p:childTnLst>
                                    <p:set>
                                      <p:cBhvr>
                                        <p:cTn id="336" dur="1" fill="hold">
                                          <p:stCondLst>
                                            <p:cond delay="0"/>
                                          </p:stCondLst>
                                        </p:cTn>
                                        <p:tgtEl>
                                          <p:spTgt spid="41"/>
                                        </p:tgtEl>
                                        <p:attrNameLst>
                                          <p:attrName>style.visibility</p:attrName>
                                        </p:attrNameLst>
                                      </p:cBhvr>
                                      <p:to>
                                        <p:strVal val="visible"/>
                                      </p:to>
                                    </p:set>
                                    <p:animEffect transition="in" filter="fade">
                                      <p:cBhvr>
                                        <p:cTn id="337" dur="1000"/>
                                        <p:tgtEl>
                                          <p:spTgt spid="41"/>
                                        </p:tgtEl>
                                      </p:cBhvr>
                                    </p:animEffect>
                                    <p:anim calcmode="lin" valueType="num">
                                      <p:cBhvr>
                                        <p:cTn id="338" dur="1000" fill="hold"/>
                                        <p:tgtEl>
                                          <p:spTgt spid="41"/>
                                        </p:tgtEl>
                                        <p:attrNameLst>
                                          <p:attrName>ppt_x</p:attrName>
                                        </p:attrNameLst>
                                      </p:cBhvr>
                                      <p:tavLst>
                                        <p:tav tm="0">
                                          <p:val>
                                            <p:strVal val="#ppt_x"/>
                                          </p:val>
                                        </p:tav>
                                        <p:tav tm="100000">
                                          <p:val>
                                            <p:strVal val="#ppt_x"/>
                                          </p:val>
                                        </p:tav>
                                      </p:tavLst>
                                    </p:anim>
                                    <p:anim calcmode="lin" valueType="num">
                                      <p:cBhvr>
                                        <p:cTn id="33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40" fill="hold">
                      <p:stCondLst>
                        <p:cond delay="indefinite"/>
                      </p:stCondLst>
                      <p:childTnLst>
                        <p:par>
                          <p:cTn id="341" fill="hold">
                            <p:stCondLst>
                              <p:cond delay="0"/>
                            </p:stCondLst>
                            <p:childTnLst>
                              <p:par>
                                <p:cTn id="342" presetID="42" presetClass="entr" presetSubtype="0" fill="hold" grpId="0" nodeType="clickEffect">
                                  <p:stCondLst>
                                    <p:cond delay="0"/>
                                  </p:stCondLst>
                                  <p:childTnLst>
                                    <p:set>
                                      <p:cBhvr>
                                        <p:cTn id="343" dur="1" fill="hold">
                                          <p:stCondLst>
                                            <p:cond delay="0"/>
                                          </p:stCondLst>
                                        </p:cTn>
                                        <p:tgtEl>
                                          <p:spTgt spid="37"/>
                                        </p:tgtEl>
                                        <p:attrNameLst>
                                          <p:attrName>style.visibility</p:attrName>
                                        </p:attrNameLst>
                                      </p:cBhvr>
                                      <p:to>
                                        <p:strVal val="visible"/>
                                      </p:to>
                                    </p:set>
                                    <p:animEffect transition="in" filter="fade">
                                      <p:cBhvr>
                                        <p:cTn id="344" dur="1000"/>
                                        <p:tgtEl>
                                          <p:spTgt spid="37"/>
                                        </p:tgtEl>
                                      </p:cBhvr>
                                    </p:animEffect>
                                    <p:anim calcmode="lin" valueType="num">
                                      <p:cBhvr>
                                        <p:cTn id="345" dur="1000" fill="hold"/>
                                        <p:tgtEl>
                                          <p:spTgt spid="37"/>
                                        </p:tgtEl>
                                        <p:attrNameLst>
                                          <p:attrName>ppt_x</p:attrName>
                                        </p:attrNameLst>
                                      </p:cBhvr>
                                      <p:tavLst>
                                        <p:tav tm="0">
                                          <p:val>
                                            <p:strVal val="#ppt_x"/>
                                          </p:val>
                                        </p:tav>
                                        <p:tav tm="100000">
                                          <p:val>
                                            <p:strVal val="#ppt_x"/>
                                          </p:val>
                                        </p:tav>
                                      </p:tavLst>
                                    </p:anim>
                                    <p:anim calcmode="lin" valueType="num">
                                      <p:cBhvr>
                                        <p:cTn id="34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47" fill="hold">
                      <p:stCondLst>
                        <p:cond delay="indefinite"/>
                      </p:stCondLst>
                      <p:childTnLst>
                        <p:par>
                          <p:cTn id="348" fill="hold">
                            <p:stCondLst>
                              <p:cond delay="0"/>
                            </p:stCondLst>
                            <p:childTnLst>
                              <p:par>
                                <p:cTn id="349" presetID="14" presetClass="exit" presetSubtype="10" fill="hold" grpId="1" nodeType="clickEffect">
                                  <p:stCondLst>
                                    <p:cond delay="0"/>
                                  </p:stCondLst>
                                  <p:childTnLst>
                                    <p:animEffect transition="out" filter="randombar(horizontal)">
                                      <p:cBhvr>
                                        <p:cTn id="350" dur="500"/>
                                        <p:tgtEl>
                                          <p:spTgt spid="35"/>
                                        </p:tgtEl>
                                      </p:cBhvr>
                                    </p:animEffect>
                                    <p:set>
                                      <p:cBhvr>
                                        <p:cTn id="351" dur="1" fill="hold">
                                          <p:stCondLst>
                                            <p:cond delay="499"/>
                                          </p:stCondLst>
                                        </p:cTn>
                                        <p:tgtEl>
                                          <p:spTgt spid="35"/>
                                        </p:tgtEl>
                                        <p:attrNameLst>
                                          <p:attrName>style.visibility</p:attrName>
                                        </p:attrNameLst>
                                      </p:cBhvr>
                                      <p:to>
                                        <p:strVal val="hidden"/>
                                      </p:to>
                                    </p:set>
                                  </p:childTnLst>
                                </p:cTn>
                              </p:par>
                              <p:par>
                                <p:cTn id="352" presetID="14" presetClass="exit" presetSubtype="10" fill="hold" grpId="1" nodeType="withEffect">
                                  <p:stCondLst>
                                    <p:cond delay="0"/>
                                  </p:stCondLst>
                                  <p:childTnLst>
                                    <p:animEffect transition="out" filter="randombar(horizontal)">
                                      <p:cBhvr>
                                        <p:cTn id="353" dur="500"/>
                                        <p:tgtEl>
                                          <p:spTgt spid="36"/>
                                        </p:tgtEl>
                                      </p:cBhvr>
                                    </p:animEffect>
                                    <p:set>
                                      <p:cBhvr>
                                        <p:cTn id="354" dur="1" fill="hold">
                                          <p:stCondLst>
                                            <p:cond delay="499"/>
                                          </p:stCondLst>
                                        </p:cTn>
                                        <p:tgtEl>
                                          <p:spTgt spid="36"/>
                                        </p:tgtEl>
                                        <p:attrNameLst>
                                          <p:attrName>style.visibility</p:attrName>
                                        </p:attrNameLst>
                                      </p:cBhvr>
                                      <p:to>
                                        <p:strVal val="hidden"/>
                                      </p:to>
                                    </p:set>
                                  </p:childTnLst>
                                </p:cTn>
                              </p:par>
                              <p:par>
                                <p:cTn id="355" presetID="14" presetClass="exit" presetSubtype="10" fill="hold" grpId="1" nodeType="withEffect">
                                  <p:stCondLst>
                                    <p:cond delay="0"/>
                                  </p:stCondLst>
                                  <p:childTnLst>
                                    <p:animEffect transition="out" filter="randombar(horizontal)">
                                      <p:cBhvr>
                                        <p:cTn id="356" dur="500"/>
                                        <p:tgtEl>
                                          <p:spTgt spid="38"/>
                                        </p:tgtEl>
                                      </p:cBhvr>
                                    </p:animEffect>
                                    <p:set>
                                      <p:cBhvr>
                                        <p:cTn id="357" dur="1" fill="hold">
                                          <p:stCondLst>
                                            <p:cond delay="499"/>
                                          </p:stCondLst>
                                        </p:cTn>
                                        <p:tgtEl>
                                          <p:spTgt spid="38"/>
                                        </p:tgtEl>
                                        <p:attrNameLst>
                                          <p:attrName>style.visibility</p:attrName>
                                        </p:attrNameLst>
                                      </p:cBhvr>
                                      <p:to>
                                        <p:strVal val="hidden"/>
                                      </p:to>
                                    </p:set>
                                  </p:childTnLst>
                                </p:cTn>
                              </p:par>
                              <p:par>
                                <p:cTn id="358" presetID="14" presetClass="exit" presetSubtype="10" fill="hold" grpId="1" nodeType="withEffect">
                                  <p:stCondLst>
                                    <p:cond delay="0"/>
                                  </p:stCondLst>
                                  <p:childTnLst>
                                    <p:animEffect transition="out" filter="randombar(horizontal)">
                                      <p:cBhvr>
                                        <p:cTn id="359" dur="500"/>
                                        <p:tgtEl>
                                          <p:spTgt spid="40"/>
                                        </p:tgtEl>
                                      </p:cBhvr>
                                    </p:animEffect>
                                    <p:set>
                                      <p:cBhvr>
                                        <p:cTn id="360" dur="1" fill="hold">
                                          <p:stCondLst>
                                            <p:cond delay="499"/>
                                          </p:stCondLst>
                                        </p:cTn>
                                        <p:tgtEl>
                                          <p:spTgt spid="40"/>
                                        </p:tgtEl>
                                        <p:attrNameLst>
                                          <p:attrName>style.visibility</p:attrName>
                                        </p:attrNameLst>
                                      </p:cBhvr>
                                      <p:to>
                                        <p:strVal val="hidden"/>
                                      </p:to>
                                    </p:set>
                                  </p:childTnLst>
                                </p:cTn>
                              </p:par>
                              <p:par>
                                <p:cTn id="361" presetID="14" presetClass="exit" presetSubtype="10" fill="hold" grpId="1" nodeType="withEffect">
                                  <p:stCondLst>
                                    <p:cond delay="0"/>
                                  </p:stCondLst>
                                  <p:childTnLst>
                                    <p:animEffect transition="out" filter="randombar(horizontal)">
                                      <p:cBhvr>
                                        <p:cTn id="362" dur="500"/>
                                        <p:tgtEl>
                                          <p:spTgt spid="39"/>
                                        </p:tgtEl>
                                      </p:cBhvr>
                                    </p:animEffect>
                                    <p:set>
                                      <p:cBhvr>
                                        <p:cTn id="363" dur="1" fill="hold">
                                          <p:stCondLst>
                                            <p:cond delay="499"/>
                                          </p:stCondLst>
                                        </p:cTn>
                                        <p:tgtEl>
                                          <p:spTgt spid="39"/>
                                        </p:tgtEl>
                                        <p:attrNameLst>
                                          <p:attrName>style.visibility</p:attrName>
                                        </p:attrNameLst>
                                      </p:cBhvr>
                                      <p:to>
                                        <p:strVal val="hidden"/>
                                      </p:to>
                                    </p:set>
                                  </p:childTnLst>
                                </p:cTn>
                              </p:par>
                              <p:par>
                                <p:cTn id="364" presetID="14" presetClass="exit" presetSubtype="10" fill="hold" grpId="1" nodeType="withEffect">
                                  <p:stCondLst>
                                    <p:cond delay="0"/>
                                  </p:stCondLst>
                                  <p:childTnLst>
                                    <p:animEffect transition="out" filter="randombar(horizontal)">
                                      <p:cBhvr>
                                        <p:cTn id="365" dur="500"/>
                                        <p:tgtEl>
                                          <p:spTgt spid="41"/>
                                        </p:tgtEl>
                                      </p:cBhvr>
                                    </p:animEffect>
                                    <p:set>
                                      <p:cBhvr>
                                        <p:cTn id="366" dur="1" fill="hold">
                                          <p:stCondLst>
                                            <p:cond delay="499"/>
                                          </p:stCondLst>
                                        </p:cTn>
                                        <p:tgtEl>
                                          <p:spTgt spid="41"/>
                                        </p:tgtEl>
                                        <p:attrNameLst>
                                          <p:attrName>style.visibility</p:attrName>
                                        </p:attrNameLst>
                                      </p:cBhvr>
                                      <p:to>
                                        <p:strVal val="hidden"/>
                                      </p:to>
                                    </p:set>
                                  </p:childTnLst>
                                </p:cTn>
                              </p:par>
                              <p:par>
                                <p:cTn id="367" presetID="14" presetClass="exit" presetSubtype="10" fill="hold" grpId="1" nodeType="withEffect">
                                  <p:stCondLst>
                                    <p:cond delay="0"/>
                                  </p:stCondLst>
                                  <p:childTnLst>
                                    <p:animEffect transition="out" filter="randombar(horizontal)">
                                      <p:cBhvr>
                                        <p:cTn id="368" dur="500"/>
                                        <p:tgtEl>
                                          <p:spTgt spid="37"/>
                                        </p:tgtEl>
                                      </p:cBhvr>
                                    </p:animEffect>
                                    <p:set>
                                      <p:cBhvr>
                                        <p:cTn id="369" dur="1" fill="hold">
                                          <p:stCondLst>
                                            <p:cond delay="499"/>
                                          </p:stCondLst>
                                        </p:cTn>
                                        <p:tgtEl>
                                          <p:spTgt spid="37"/>
                                        </p:tgtEl>
                                        <p:attrNameLst>
                                          <p:attrName>style.visibility</p:attrName>
                                        </p:attrNameLst>
                                      </p:cBhvr>
                                      <p:to>
                                        <p:strVal val="hidden"/>
                                      </p:to>
                                    </p:set>
                                  </p:childTnLst>
                                </p:cTn>
                              </p:par>
                            </p:childTnLst>
                          </p:cTn>
                        </p:par>
                      </p:childTnLst>
                    </p:cTn>
                  </p:par>
                  <p:par>
                    <p:cTn id="370" fill="hold">
                      <p:stCondLst>
                        <p:cond delay="indefinite"/>
                      </p:stCondLst>
                      <p:childTnLst>
                        <p:par>
                          <p:cTn id="371" fill="hold">
                            <p:stCondLst>
                              <p:cond delay="0"/>
                            </p:stCondLst>
                            <p:childTnLst>
                              <p:par>
                                <p:cTn id="372" presetID="42" presetClass="entr" presetSubtype="0" fill="hold" grpId="0" nodeType="clickEffect">
                                  <p:stCondLst>
                                    <p:cond delay="0"/>
                                  </p:stCondLst>
                                  <p:childTnLst>
                                    <p:set>
                                      <p:cBhvr>
                                        <p:cTn id="373" dur="1" fill="hold">
                                          <p:stCondLst>
                                            <p:cond delay="0"/>
                                          </p:stCondLst>
                                        </p:cTn>
                                        <p:tgtEl>
                                          <p:spTgt spid="42"/>
                                        </p:tgtEl>
                                        <p:attrNameLst>
                                          <p:attrName>style.visibility</p:attrName>
                                        </p:attrNameLst>
                                      </p:cBhvr>
                                      <p:to>
                                        <p:strVal val="visible"/>
                                      </p:to>
                                    </p:set>
                                    <p:animEffect transition="in" filter="fade">
                                      <p:cBhvr>
                                        <p:cTn id="374" dur="1000"/>
                                        <p:tgtEl>
                                          <p:spTgt spid="42"/>
                                        </p:tgtEl>
                                      </p:cBhvr>
                                    </p:animEffect>
                                    <p:anim calcmode="lin" valueType="num">
                                      <p:cBhvr>
                                        <p:cTn id="375" dur="1000" fill="hold"/>
                                        <p:tgtEl>
                                          <p:spTgt spid="42"/>
                                        </p:tgtEl>
                                        <p:attrNameLst>
                                          <p:attrName>ppt_x</p:attrName>
                                        </p:attrNameLst>
                                      </p:cBhvr>
                                      <p:tavLst>
                                        <p:tav tm="0">
                                          <p:val>
                                            <p:strVal val="#ppt_x"/>
                                          </p:val>
                                        </p:tav>
                                        <p:tav tm="100000">
                                          <p:val>
                                            <p:strVal val="#ppt_x"/>
                                          </p:val>
                                        </p:tav>
                                      </p:tavLst>
                                    </p:anim>
                                    <p:anim calcmode="lin" valueType="num">
                                      <p:cBhvr>
                                        <p:cTn id="37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77" fill="hold">
                      <p:stCondLst>
                        <p:cond delay="indefinite"/>
                      </p:stCondLst>
                      <p:childTnLst>
                        <p:par>
                          <p:cTn id="378" fill="hold">
                            <p:stCondLst>
                              <p:cond delay="0"/>
                            </p:stCondLst>
                            <p:childTnLst>
                              <p:par>
                                <p:cTn id="379" presetID="42" presetClass="entr" presetSubtype="0" fill="hold" grpId="0" nodeType="clickEffect">
                                  <p:stCondLst>
                                    <p:cond delay="0"/>
                                  </p:stCondLst>
                                  <p:childTnLst>
                                    <p:set>
                                      <p:cBhvr>
                                        <p:cTn id="380" dur="1" fill="hold">
                                          <p:stCondLst>
                                            <p:cond delay="0"/>
                                          </p:stCondLst>
                                        </p:cTn>
                                        <p:tgtEl>
                                          <p:spTgt spid="43"/>
                                        </p:tgtEl>
                                        <p:attrNameLst>
                                          <p:attrName>style.visibility</p:attrName>
                                        </p:attrNameLst>
                                      </p:cBhvr>
                                      <p:to>
                                        <p:strVal val="visible"/>
                                      </p:to>
                                    </p:set>
                                    <p:animEffect transition="in" filter="fade">
                                      <p:cBhvr>
                                        <p:cTn id="381" dur="1000"/>
                                        <p:tgtEl>
                                          <p:spTgt spid="43"/>
                                        </p:tgtEl>
                                      </p:cBhvr>
                                    </p:animEffect>
                                    <p:anim calcmode="lin" valueType="num">
                                      <p:cBhvr>
                                        <p:cTn id="382" dur="1000" fill="hold"/>
                                        <p:tgtEl>
                                          <p:spTgt spid="43"/>
                                        </p:tgtEl>
                                        <p:attrNameLst>
                                          <p:attrName>ppt_x</p:attrName>
                                        </p:attrNameLst>
                                      </p:cBhvr>
                                      <p:tavLst>
                                        <p:tav tm="0">
                                          <p:val>
                                            <p:strVal val="#ppt_x"/>
                                          </p:val>
                                        </p:tav>
                                        <p:tav tm="100000">
                                          <p:val>
                                            <p:strVal val="#ppt_x"/>
                                          </p:val>
                                        </p:tav>
                                      </p:tavLst>
                                    </p:anim>
                                    <p:anim calcmode="lin" valueType="num">
                                      <p:cBhvr>
                                        <p:cTn id="38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84" fill="hold">
                      <p:stCondLst>
                        <p:cond delay="indefinite"/>
                      </p:stCondLst>
                      <p:childTnLst>
                        <p:par>
                          <p:cTn id="385" fill="hold">
                            <p:stCondLst>
                              <p:cond delay="0"/>
                            </p:stCondLst>
                            <p:childTnLst>
                              <p:par>
                                <p:cTn id="386" presetID="42" presetClass="entr" presetSubtype="0" fill="hold" grpId="0" nodeType="clickEffect">
                                  <p:stCondLst>
                                    <p:cond delay="0"/>
                                  </p:stCondLst>
                                  <p:childTnLst>
                                    <p:set>
                                      <p:cBhvr>
                                        <p:cTn id="387" dur="1" fill="hold">
                                          <p:stCondLst>
                                            <p:cond delay="0"/>
                                          </p:stCondLst>
                                        </p:cTn>
                                        <p:tgtEl>
                                          <p:spTgt spid="45"/>
                                        </p:tgtEl>
                                        <p:attrNameLst>
                                          <p:attrName>style.visibility</p:attrName>
                                        </p:attrNameLst>
                                      </p:cBhvr>
                                      <p:to>
                                        <p:strVal val="visible"/>
                                      </p:to>
                                    </p:set>
                                    <p:animEffect transition="in" filter="fade">
                                      <p:cBhvr>
                                        <p:cTn id="388" dur="1000"/>
                                        <p:tgtEl>
                                          <p:spTgt spid="45"/>
                                        </p:tgtEl>
                                      </p:cBhvr>
                                    </p:animEffect>
                                    <p:anim calcmode="lin" valueType="num">
                                      <p:cBhvr>
                                        <p:cTn id="389" dur="1000" fill="hold"/>
                                        <p:tgtEl>
                                          <p:spTgt spid="45"/>
                                        </p:tgtEl>
                                        <p:attrNameLst>
                                          <p:attrName>ppt_x</p:attrName>
                                        </p:attrNameLst>
                                      </p:cBhvr>
                                      <p:tavLst>
                                        <p:tav tm="0">
                                          <p:val>
                                            <p:strVal val="#ppt_x"/>
                                          </p:val>
                                        </p:tav>
                                        <p:tav tm="100000">
                                          <p:val>
                                            <p:strVal val="#ppt_x"/>
                                          </p:val>
                                        </p:tav>
                                      </p:tavLst>
                                    </p:anim>
                                    <p:anim calcmode="lin" valueType="num">
                                      <p:cBhvr>
                                        <p:cTn id="390"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91" fill="hold">
                      <p:stCondLst>
                        <p:cond delay="indefinite"/>
                      </p:stCondLst>
                      <p:childTnLst>
                        <p:par>
                          <p:cTn id="392" fill="hold">
                            <p:stCondLst>
                              <p:cond delay="0"/>
                            </p:stCondLst>
                            <p:childTnLst>
                              <p:par>
                                <p:cTn id="393" presetID="42" presetClass="entr" presetSubtype="0" fill="hold" grpId="0" nodeType="clickEffect">
                                  <p:stCondLst>
                                    <p:cond delay="0"/>
                                  </p:stCondLst>
                                  <p:childTnLst>
                                    <p:set>
                                      <p:cBhvr>
                                        <p:cTn id="394" dur="1" fill="hold">
                                          <p:stCondLst>
                                            <p:cond delay="0"/>
                                          </p:stCondLst>
                                        </p:cTn>
                                        <p:tgtEl>
                                          <p:spTgt spid="47"/>
                                        </p:tgtEl>
                                        <p:attrNameLst>
                                          <p:attrName>style.visibility</p:attrName>
                                        </p:attrNameLst>
                                      </p:cBhvr>
                                      <p:to>
                                        <p:strVal val="visible"/>
                                      </p:to>
                                    </p:set>
                                    <p:animEffect transition="in" filter="fade">
                                      <p:cBhvr>
                                        <p:cTn id="395" dur="1000"/>
                                        <p:tgtEl>
                                          <p:spTgt spid="47"/>
                                        </p:tgtEl>
                                      </p:cBhvr>
                                    </p:animEffect>
                                    <p:anim calcmode="lin" valueType="num">
                                      <p:cBhvr>
                                        <p:cTn id="396" dur="1000" fill="hold"/>
                                        <p:tgtEl>
                                          <p:spTgt spid="47"/>
                                        </p:tgtEl>
                                        <p:attrNameLst>
                                          <p:attrName>ppt_x</p:attrName>
                                        </p:attrNameLst>
                                      </p:cBhvr>
                                      <p:tavLst>
                                        <p:tav tm="0">
                                          <p:val>
                                            <p:strVal val="#ppt_x"/>
                                          </p:val>
                                        </p:tav>
                                        <p:tav tm="100000">
                                          <p:val>
                                            <p:strVal val="#ppt_x"/>
                                          </p:val>
                                        </p:tav>
                                      </p:tavLst>
                                    </p:anim>
                                    <p:anim calcmode="lin" valueType="num">
                                      <p:cBhvr>
                                        <p:cTn id="39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98" fill="hold">
                      <p:stCondLst>
                        <p:cond delay="indefinite"/>
                      </p:stCondLst>
                      <p:childTnLst>
                        <p:par>
                          <p:cTn id="399" fill="hold">
                            <p:stCondLst>
                              <p:cond delay="0"/>
                            </p:stCondLst>
                            <p:childTnLst>
                              <p:par>
                                <p:cTn id="400" presetID="42" presetClass="entr" presetSubtype="0" fill="hold" grpId="0" nodeType="clickEffect">
                                  <p:stCondLst>
                                    <p:cond delay="0"/>
                                  </p:stCondLst>
                                  <p:childTnLst>
                                    <p:set>
                                      <p:cBhvr>
                                        <p:cTn id="401" dur="1" fill="hold">
                                          <p:stCondLst>
                                            <p:cond delay="0"/>
                                          </p:stCondLst>
                                        </p:cTn>
                                        <p:tgtEl>
                                          <p:spTgt spid="46"/>
                                        </p:tgtEl>
                                        <p:attrNameLst>
                                          <p:attrName>style.visibility</p:attrName>
                                        </p:attrNameLst>
                                      </p:cBhvr>
                                      <p:to>
                                        <p:strVal val="visible"/>
                                      </p:to>
                                    </p:set>
                                    <p:animEffect transition="in" filter="fade">
                                      <p:cBhvr>
                                        <p:cTn id="402" dur="1000"/>
                                        <p:tgtEl>
                                          <p:spTgt spid="46"/>
                                        </p:tgtEl>
                                      </p:cBhvr>
                                    </p:animEffect>
                                    <p:anim calcmode="lin" valueType="num">
                                      <p:cBhvr>
                                        <p:cTn id="403" dur="1000" fill="hold"/>
                                        <p:tgtEl>
                                          <p:spTgt spid="46"/>
                                        </p:tgtEl>
                                        <p:attrNameLst>
                                          <p:attrName>ppt_x</p:attrName>
                                        </p:attrNameLst>
                                      </p:cBhvr>
                                      <p:tavLst>
                                        <p:tav tm="0">
                                          <p:val>
                                            <p:strVal val="#ppt_x"/>
                                          </p:val>
                                        </p:tav>
                                        <p:tav tm="100000">
                                          <p:val>
                                            <p:strVal val="#ppt_x"/>
                                          </p:val>
                                        </p:tav>
                                      </p:tavLst>
                                    </p:anim>
                                    <p:anim calcmode="lin" valueType="num">
                                      <p:cBhvr>
                                        <p:cTn id="4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405" fill="hold">
                      <p:stCondLst>
                        <p:cond delay="indefinite"/>
                      </p:stCondLst>
                      <p:childTnLst>
                        <p:par>
                          <p:cTn id="406" fill="hold">
                            <p:stCondLst>
                              <p:cond delay="0"/>
                            </p:stCondLst>
                            <p:childTnLst>
                              <p:par>
                                <p:cTn id="407" presetID="42" presetClass="entr" presetSubtype="0" fill="hold" grpId="0" nodeType="clickEffect">
                                  <p:stCondLst>
                                    <p:cond delay="0"/>
                                  </p:stCondLst>
                                  <p:childTnLst>
                                    <p:set>
                                      <p:cBhvr>
                                        <p:cTn id="408" dur="1" fill="hold">
                                          <p:stCondLst>
                                            <p:cond delay="0"/>
                                          </p:stCondLst>
                                        </p:cTn>
                                        <p:tgtEl>
                                          <p:spTgt spid="48"/>
                                        </p:tgtEl>
                                        <p:attrNameLst>
                                          <p:attrName>style.visibility</p:attrName>
                                        </p:attrNameLst>
                                      </p:cBhvr>
                                      <p:to>
                                        <p:strVal val="visible"/>
                                      </p:to>
                                    </p:set>
                                    <p:animEffect transition="in" filter="fade">
                                      <p:cBhvr>
                                        <p:cTn id="409" dur="1000"/>
                                        <p:tgtEl>
                                          <p:spTgt spid="48"/>
                                        </p:tgtEl>
                                      </p:cBhvr>
                                    </p:animEffect>
                                    <p:anim calcmode="lin" valueType="num">
                                      <p:cBhvr>
                                        <p:cTn id="410" dur="1000" fill="hold"/>
                                        <p:tgtEl>
                                          <p:spTgt spid="48"/>
                                        </p:tgtEl>
                                        <p:attrNameLst>
                                          <p:attrName>ppt_x</p:attrName>
                                        </p:attrNameLst>
                                      </p:cBhvr>
                                      <p:tavLst>
                                        <p:tav tm="0">
                                          <p:val>
                                            <p:strVal val="#ppt_x"/>
                                          </p:val>
                                        </p:tav>
                                        <p:tav tm="100000">
                                          <p:val>
                                            <p:strVal val="#ppt_x"/>
                                          </p:val>
                                        </p:tav>
                                      </p:tavLst>
                                    </p:anim>
                                    <p:anim calcmode="lin" valueType="num">
                                      <p:cBhvr>
                                        <p:cTn id="411"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412" fill="hold">
                      <p:stCondLst>
                        <p:cond delay="indefinite"/>
                      </p:stCondLst>
                      <p:childTnLst>
                        <p:par>
                          <p:cTn id="413" fill="hold">
                            <p:stCondLst>
                              <p:cond delay="0"/>
                            </p:stCondLst>
                            <p:childTnLst>
                              <p:par>
                                <p:cTn id="414" presetID="42" presetClass="entr" presetSubtype="0" fill="hold" grpId="0" nodeType="clickEffect">
                                  <p:stCondLst>
                                    <p:cond delay="0"/>
                                  </p:stCondLst>
                                  <p:childTnLst>
                                    <p:set>
                                      <p:cBhvr>
                                        <p:cTn id="415" dur="1" fill="hold">
                                          <p:stCondLst>
                                            <p:cond delay="0"/>
                                          </p:stCondLst>
                                        </p:cTn>
                                        <p:tgtEl>
                                          <p:spTgt spid="44"/>
                                        </p:tgtEl>
                                        <p:attrNameLst>
                                          <p:attrName>style.visibility</p:attrName>
                                        </p:attrNameLst>
                                      </p:cBhvr>
                                      <p:to>
                                        <p:strVal val="visible"/>
                                      </p:to>
                                    </p:set>
                                    <p:animEffect transition="in" filter="fade">
                                      <p:cBhvr>
                                        <p:cTn id="416" dur="1000"/>
                                        <p:tgtEl>
                                          <p:spTgt spid="44"/>
                                        </p:tgtEl>
                                      </p:cBhvr>
                                    </p:animEffect>
                                    <p:anim calcmode="lin" valueType="num">
                                      <p:cBhvr>
                                        <p:cTn id="417" dur="1000" fill="hold"/>
                                        <p:tgtEl>
                                          <p:spTgt spid="44"/>
                                        </p:tgtEl>
                                        <p:attrNameLst>
                                          <p:attrName>ppt_x</p:attrName>
                                        </p:attrNameLst>
                                      </p:cBhvr>
                                      <p:tavLst>
                                        <p:tav tm="0">
                                          <p:val>
                                            <p:strVal val="#ppt_x"/>
                                          </p:val>
                                        </p:tav>
                                        <p:tav tm="100000">
                                          <p:val>
                                            <p:strVal val="#ppt_x"/>
                                          </p:val>
                                        </p:tav>
                                      </p:tavLst>
                                    </p:anim>
                                    <p:anim calcmode="lin" valueType="num">
                                      <p:cBhvr>
                                        <p:cTn id="41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419" fill="hold">
                      <p:stCondLst>
                        <p:cond delay="indefinite"/>
                      </p:stCondLst>
                      <p:childTnLst>
                        <p:par>
                          <p:cTn id="420" fill="hold">
                            <p:stCondLst>
                              <p:cond delay="0"/>
                            </p:stCondLst>
                            <p:childTnLst>
                              <p:par>
                                <p:cTn id="421" presetID="23" presetClass="exit" presetSubtype="32" fill="hold" grpId="1" nodeType="clickEffect">
                                  <p:stCondLst>
                                    <p:cond delay="0"/>
                                  </p:stCondLst>
                                  <p:childTnLst>
                                    <p:anim calcmode="lin" valueType="num">
                                      <p:cBhvr>
                                        <p:cTn id="422" dur="500"/>
                                        <p:tgtEl>
                                          <p:spTgt spid="42"/>
                                        </p:tgtEl>
                                        <p:attrNameLst>
                                          <p:attrName>ppt_w</p:attrName>
                                        </p:attrNameLst>
                                      </p:cBhvr>
                                      <p:tavLst>
                                        <p:tav tm="0">
                                          <p:val>
                                            <p:strVal val="ppt_w"/>
                                          </p:val>
                                        </p:tav>
                                        <p:tav tm="100000">
                                          <p:val>
                                            <p:fltVal val="0"/>
                                          </p:val>
                                        </p:tav>
                                      </p:tavLst>
                                    </p:anim>
                                    <p:anim calcmode="lin" valueType="num">
                                      <p:cBhvr>
                                        <p:cTn id="423" dur="500"/>
                                        <p:tgtEl>
                                          <p:spTgt spid="42"/>
                                        </p:tgtEl>
                                        <p:attrNameLst>
                                          <p:attrName>ppt_h</p:attrName>
                                        </p:attrNameLst>
                                      </p:cBhvr>
                                      <p:tavLst>
                                        <p:tav tm="0">
                                          <p:val>
                                            <p:strVal val="ppt_h"/>
                                          </p:val>
                                        </p:tav>
                                        <p:tav tm="100000">
                                          <p:val>
                                            <p:fltVal val="0"/>
                                          </p:val>
                                        </p:tav>
                                      </p:tavLst>
                                    </p:anim>
                                    <p:set>
                                      <p:cBhvr>
                                        <p:cTn id="424" dur="1" fill="hold">
                                          <p:stCondLst>
                                            <p:cond delay="499"/>
                                          </p:stCondLst>
                                        </p:cTn>
                                        <p:tgtEl>
                                          <p:spTgt spid="42"/>
                                        </p:tgtEl>
                                        <p:attrNameLst>
                                          <p:attrName>style.visibility</p:attrName>
                                        </p:attrNameLst>
                                      </p:cBhvr>
                                      <p:to>
                                        <p:strVal val="hidden"/>
                                      </p:to>
                                    </p:set>
                                  </p:childTnLst>
                                </p:cTn>
                              </p:par>
                              <p:par>
                                <p:cTn id="425" presetID="23" presetClass="exit" presetSubtype="32" fill="hold" grpId="1" nodeType="withEffect">
                                  <p:stCondLst>
                                    <p:cond delay="0"/>
                                  </p:stCondLst>
                                  <p:childTnLst>
                                    <p:anim calcmode="lin" valueType="num">
                                      <p:cBhvr>
                                        <p:cTn id="426" dur="500"/>
                                        <p:tgtEl>
                                          <p:spTgt spid="43"/>
                                        </p:tgtEl>
                                        <p:attrNameLst>
                                          <p:attrName>ppt_w</p:attrName>
                                        </p:attrNameLst>
                                      </p:cBhvr>
                                      <p:tavLst>
                                        <p:tav tm="0">
                                          <p:val>
                                            <p:strVal val="ppt_w"/>
                                          </p:val>
                                        </p:tav>
                                        <p:tav tm="100000">
                                          <p:val>
                                            <p:fltVal val="0"/>
                                          </p:val>
                                        </p:tav>
                                      </p:tavLst>
                                    </p:anim>
                                    <p:anim calcmode="lin" valueType="num">
                                      <p:cBhvr>
                                        <p:cTn id="427" dur="500"/>
                                        <p:tgtEl>
                                          <p:spTgt spid="43"/>
                                        </p:tgtEl>
                                        <p:attrNameLst>
                                          <p:attrName>ppt_h</p:attrName>
                                        </p:attrNameLst>
                                      </p:cBhvr>
                                      <p:tavLst>
                                        <p:tav tm="0">
                                          <p:val>
                                            <p:strVal val="ppt_h"/>
                                          </p:val>
                                        </p:tav>
                                        <p:tav tm="100000">
                                          <p:val>
                                            <p:fltVal val="0"/>
                                          </p:val>
                                        </p:tav>
                                      </p:tavLst>
                                    </p:anim>
                                    <p:set>
                                      <p:cBhvr>
                                        <p:cTn id="428" dur="1" fill="hold">
                                          <p:stCondLst>
                                            <p:cond delay="499"/>
                                          </p:stCondLst>
                                        </p:cTn>
                                        <p:tgtEl>
                                          <p:spTgt spid="43"/>
                                        </p:tgtEl>
                                        <p:attrNameLst>
                                          <p:attrName>style.visibility</p:attrName>
                                        </p:attrNameLst>
                                      </p:cBhvr>
                                      <p:to>
                                        <p:strVal val="hidden"/>
                                      </p:to>
                                    </p:set>
                                  </p:childTnLst>
                                </p:cTn>
                              </p:par>
                              <p:par>
                                <p:cTn id="429" presetID="23" presetClass="exit" presetSubtype="32" fill="hold" grpId="1" nodeType="withEffect">
                                  <p:stCondLst>
                                    <p:cond delay="0"/>
                                  </p:stCondLst>
                                  <p:childTnLst>
                                    <p:anim calcmode="lin" valueType="num">
                                      <p:cBhvr>
                                        <p:cTn id="430" dur="500"/>
                                        <p:tgtEl>
                                          <p:spTgt spid="45"/>
                                        </p:tgtEl>
                                        <p:attrNameLst>
                                          <p:attrName>ppt_w</p:attrName>
                                        </p:attrNameLst>
                                      </p:cBhvr>
                                      <p:tavLst>
                                        <p:tav tm="0">
                                          <p:val>
                                            <p:strVal val="ppt_w"/>
                                          </p:val>
                                        </p:tav>
                                        <p:tav tm="100000">
                                          <p:val>
                                            <p:fltVal val="0"/>
                                          </p:val>
                                        </p:tav>
                                      </p:tavLst>
                                    </p:anim>
                                    <p:anim calcmode="lin" valueType="num">
                                      <p:cBhvr>
                                        <p:cTn id="431" dur="500"/>
                                        <p:tgtEl>
                                          <p:spTgt spid="45"/>
                                        </p:tgtEl>
                                        <p:attrNameLst>
                                          <p:attrName>ppt_h</p:attrName>
                                        </p:attrNameLst>
                                      </p:cBhvr>
                                      <p:tavLst>
                                        <p:tav tm="0">
                                          <p:val>
                                            <p:strVal val="ppt_h"/>
                                          </p:val>
                                        </p:tav>
                                        <p:tav tm="100000">
                                          <p:val>
                                            <p:fltVal val="0"/>
                                          </p:val>
                                        </p:tav>
                                      </p:tavLst>
                                    </p:anim>
                                    <p:set>
                                      <p:cBhvr>
                                        <p:cTn id="432" dur="1" fill="hold">
                                          <p:stCondLst>
                                            <p:cond delay="499"/>
                                          </p:stCondLst>
                                        </p:cTn>
                                        <p:tgtEl>
                                          <p:spTgt spid="45"/>
                                        </p:tgtEl>
                                        <p:attrNameLst>
                                          <p:attrName>style.visibility</p:attrName>
                                        </p:attrNameLst>
                                      </p:cBhvr>
                                      <p:to>
                                        <p:strVal val="hidden"/>
                                      </p:to>
                                    </p:set>
                                  </p:childTnLst>
                                </p:cTn>
                              </p:par>
                              <p:par>
                                <p:cTn id="433" presetID="23" presetClass="exit" presetSubtype="32" fill="hold" grpId="1" nodeType="withEffect">
                                  <p:stCondLst>
                                    <p:cond delay="0"/>
                                  </p:stCondLst>
                                  <p:childTnLst>
                                    <p:anim calcmode="lin" valueType="num">
                                      <p:cBhvr>
                                        <p:cTn id="434" dur="500"/>
                                        <p:tgtEl>
                                          <p:spTgt spid="47"/>
                                        </p:tgtEl>
                                        <p:attrNameLst>
                                          <p:attrName>ppt_w</p:attrName>
                                        </p:attrNameLst>
                                      </p:cBhvr>
                                      <p:tavLst>
                                        <p:tav tm="0">
                                          <p:val>
                                            <p:strVal val="ppt_w"/>
                                          </p:val>
                                        </p:tav>
                                        <p:tav tm="100000">
                                          <p:val>
                                            <p:fltVal val="0"/>
                                          </p:val>
                                        </p:tav>
                                      </p:tavLst>
                                    </p:anim>
                                    <p:anim calcmode="lin" valueType="num">
                                      <p:cBhvr>
                                        <p:cTn id="435" dur="500"/>
                                        <p:tgtEl>
                                          <p:spTgt spid="47"/>
                                        </p:tgtEl>
                                        <p:attrNameLst>
                                          <p:attrName>ppt_h</p:attrName>
                                        </p:attrNameLst>
                                      </p:cBhvr>
                                      <p:tavLst>
                                        <p:tav tm="0">
                                          <p:val>
                                            <p:strVal val="ppt_h"/>
                                          </p:val>
                                        </p:tav>
                                        <p:tav tm="100000">
                                          <p:val>
                                            <p:fltVal val="0"/>
                                          </p:val>
                                        </p:tav>
                                      </p:tavLst>
                                    </p:anim>
                                    <p:set>
                                      <p:cBhvr>
                                        <p:cTn id="436" dur="1" fill="hold">
                                          <p:stCondLst>
                                            <p:cond delay="499"/>
                                          </p:stCondLst>
                                        </p:cTn>
                                        <p:tgtEl>
                                          <p:spTgt spid="47"/>
                                        </p:tgtEl>
                                        <p:attrNameLst>
                                          <p:attrName>style.visibility</p:attrName>
                                        </p:attrNameLst>
                                      </p:cBhvr>
                                      <p:to>
                                        <p:strVal val="hidden"/>
                                      </p:to>
                                    </p:set>
                                  </p:childTnLst>
                                </p:cTn>
                              </p:par>
                              <p:par>
                                <p:cTn id="437" presetID="23" presetClass="exit" presetSubtype="32" fill="hold" grpId="1" nodeType="withEffect">
                                  <p:stCondLst>
                                    <p:cond delay="0"/>
                                  </p:stCondLst>
                                  <p:childTnLst>
                                    <p:anim calcmode="lin" valueType="num">
                                      <p:cBhvr>
                                        <p:cTn id="438" dur="500"/>
                                        <p:tgtEl>
                                          <p:spTgt spid="46"/>
                                        </p:tgtEl>
                                        <p:attrNameLst>
                                          <p:attrName>ppt_w</p:attrName>
                                        </p:attrNameLst>
                                      </p:cBhvr>
                                      <p:tavLst>
                                        <p:tav tm="0">
                                          <p:val>
                                            <p:strVal val="ppt_w"/>
                                          </p:val>
                                        </p:tav>
                                        <p:tav tm="100000">
                                          <p:val>
                                            <p:fltVal val="0"/>
                                          </p:val>
                                        </p:tav>
                                      </p:tavLst>
                                    </p:anim>
                                    <p:anim calcmode="lin" valueType="num">
                                      <p:cBhvr>
                                        <p:cTn id="439" dur="500"/>
                                        <p:tgtEl>
                                          <p:spTgt spid="46"/>
                                        </p:tgtEl>
                                        <p:attrNameLst>
                                          <p:attrName>ppt_h</p:attrName>
                                        </p:attrNameLst>
                                      </p:cBhvr>
                                      <p:tavLst>
                                        <p:tav tm="0">
                                          <p:val>
                                            <p:strVal val="ppt_h"/>
                                          </p:val>
                                        </p:tav>
                                        <p:tav tm="100000">
                                          <p:val>
                                            <p:fltVal val="0"/>
                                          </p:val>
                                        </p:tav>
                                      </p:tavLst>
                                    </p:anim>
                                    <p:set>
                                      <p:cBhvr>
                                        <p:cTn id="440" dur="1" fill="hold">
                                          <p:stCondLst>
                                            <p:cond delay="499"/>
                                          </p:stCondLst>
                                        </p:cTn>
                                        <p:tgtEl>
                                          <p:spTgt spid="46"/>
                                        </p:tgtEl>
                                        <p:attrNameLst>
                                          <p:attrName>style.visibility</p:attrName>
                                        </p:attrNameLst>
                                      </p:cBhvr>
                                      <p:to>
                                        <p:strVal val="hidden"/>
                                      </p:to>
                                    </p:set>
                                  </p:childTnLst>
                                </p:cTn>
                              </p:par>
                              <p:par>
                                <p:cTn id="441" presetID="23" presetClass="exit" presetSubtype="32" fill="hold" grpId="1" nodeType="withEffect">
                                  <p:stCondLst>
                                    <p:cond delay="0"/>
                                  </p:stCondLst>
                                  <p:childTnLst>
                                    <p:anim calcmode="lin" valueType="num">
                                      <p:cBhvr>
                                        <p:cTn id="442" dur="500"/>
                                        <p:tgtEl>
                                          <p:spTgt spid="48"/>
                                        </p:tgtEl>
                                        <p:attrNameLst>
                                          <p:attrName>ppt_w</p:attrName>
                                        </p:attrNameLst>
                                      </p:cBhvr>
                                      <p:tavLst>
                                        <p:tav tm="0">
                                          <p:val>
                                            <p:strVal val="ppt_w"/>
                                          </p:val>
                                        </p:tav>
                                        <p:tav tm="100000">
                                          <p:val>
                                            <p:fltVal val="0"/>
                                          </p:val>
                                        </p:tav>
                                      </p:tavLst>
                                    </p:anim>
                                    <p:anim calcmode="lin" valueType="num">
                                      <p:cBhvr>
                                        <p:cTn id="443" dur="500"/>
                                        <p:tgtEl>
                                          <p:spTgt spid="48"/>
                                        </p:tgtEl>
                                        <p:attrNameLst>
                                          <p:attrName>ppt_h</p:attrName>
                                        </p:attrNameLst>
                                      </p:cBhvr>
                                      <p:tavLst>
                                        <p:tav tm="0">
                                          <p:val>
                                            <p:strVal val="ppt_h"/>
                                          </p:val>
                                        </p:tav>
                                        <p:tav tm="100000">
                                          <p:val>
                                            <p:fltVal val="0"/>
                                          </p:val>
                                        </p:tav>
                                      </p:tavLst>
                                    </p:anim>
                                    <p:set>
                                      <p:cBhvr>
                                        <p:cTn id="444" dur="1" fill="hold">
                                          <p:stCondLst>
                                            <p:cond delay="499"/>
                                          </p:stCondLst>
                                        </p:cTn>
                                        <p:tgtEl>
                                          <p:spTgt spid="48"/>
                                        </p:tgtEl>
                                        <p:attrNameLst>
                                          <p:attrName>style.visibility</p:attrName>
                                        </p:attrNameLst>
                                      </p:cBhvr>
                                      <p:to>
                                        <p:strVal val="hidden"/>
                                      </p:to>
                                    </p:set>
                                  </p:childTnLst>
                                </p:cTn>
                              </p:par>
                              <p:par>
                                <p:cTn id="445" presetID="23" presetClass="exit" presetSubtype="32" fill="hold" grpId="1" nodeType="withEffect">
                                  <p:stCondLst>
                                    <p:cond delay="0"/>
                                  </p:stCondLst>
                                  <p:childTnLst>
                                    <p:anim calcmode="lin" valueType="num">
                                      <p:cBhvr>
                                        <p:cTn id="446" dur="500"/>
                                        <p:tgtEl>
                                          <p:spTgt spid="44"/>
                                        </p:tgtEl>
                                        <p:attrNameLst>
                                          <p:attrName>ppt_w</p:attrName>
                                        </p:attrNameLst>
                                      </p:cBhvr>
                                      <p:tavLst>
                                        <p:tav tm="0">
                                          <p:val>
                                            <p:strVal val="ppt_w"/>
                                          </p:val>
                                        </p:tav>
                                        <p:tav tm="100000">
                                          <p:val>
                                            <p:fltVal val="0"/>
                                          </p:val>
                                        </p:tav>
                                      </p:tavLst>
                                    </p:anim>
                                    <p:anim calcmode="lin" valueType="num">
                                      <p:cBhvr>
                                        <p:cTn id="447" dur="500"/>
                                        <p:tgtEl>
                                          <p:spTgt spid="44"/>
                                        </p:tgtEl>
                                        <p:attrNameLst>
                                          <p:attrName>ppt_h</p:attrName>
                                        </p:attrNameLst>
                                      </p:cBhvr>
                                      <p:tavLst>
                                        <p:tav tm="0">
                                          <p:val>
                                            <p:strVal val="ppt_h"/>
                                          </p:val>
                                        </p:tav>
                                        <p:tav tm="100000">
                                          <p:val>
                                            <p:fltVal val="0"/>
                                          </p:val>
                                        </p:tav>
                                      </p:tavLst>
                                    </p:anim>
                                    <p:set>
                                      <p:cBhvr>
                                        <p:cTn id="448" dur="1" fill="hold">
                                          <p:stCondLst>
                                            <p:cond delay="499"/>
                                          </p:stCondLst>
                                        </p:cTn>
                                        <p:tgtEl>
                                          <p:spTgt spid="44"/>
                                        </p:tgtEl>
                                        <p:attrNameLst>
                                          <p:attrName>style.visibility</p:attrName>
                                        </p:attrNameLst>
                                      </p:cBhvr>
                                      <p:to>
                                        <p:strVal val="hidden"/>
                                      </p:to>
                                    </p:set>
                                  </p:childTnLst>
                                </p:cTn>
                              </p:par>
                            </p:childTnLst>
                          </p:cTn>
                        </p:par>
                      </p:childTnLst>
                    </p:cTn>
                  </p:par>
                  <p:par>
                    <p:cTn id="449" fill="hold">
                      <p:stCondLst>
                        <p:cond delay="indefinite"/>
                      </p:stCondLst>
                      <p:childTnLst>
                        <p:par>
                          <p:cTn id="450" fill="hold">
                            <p:stCondLst>
                              <p:cond delay="0"/>
                            </p:stCondLst>
                            <p:childTnLst>
                              <p:par>
                                <p:cTn id="451" presetID="42" presetClass="entr" presetSubtype="0" fill="hold" grpId="0" nodeType="clickEffect">
                                  <p:stCondLst>
                                    <p:cond delay="0"/>
                                  </p:stCondLst>
                                  <p:childTnLst>
                                    <p:set>
                                      <p:cBhvr>
                                        <p:cTn id="452" dur="1" fill="hold">
                                          <p:stCondLst>
                                            <p:cond delay="0"/>
                                          </p:stCondLst>
                                        </p:cTn>
                                        <p:tgtEl>
                                          <p:spTgt spid="49"/>
                                        </p:tgtEl>
                                        <p:attrNameLst>
                                          <p:attrName>style.visibility</p:attrName>
                                        </p:attrNameLst>
                                      </p:cBhvr>
                                      <p:to>
                                        <p:strVal val="visible"/>
                                      </p:to>
                                    </p:set>
                                    <p:animEffect transition="in" filter="fade">
                                      <p:cBhvr>
                                        <p:cTn id="453" dur="1000"/>
                                        <p:tgtEl>
                                          <p:spTgt spid="49"/>
                                        </p:tgtEl>
                                      </p:cBhvr>
                                    </p:animEffect>
                                    <p:anim calcmode="lin" valueType="num">
                                      <p:cBhvr>
                                        <p:cTn id="454" dur="1000" fill="hold"/>
                                        <p:tgtEl>
                                          <p:spTgt spid="49"/>
                                        </p:tgtEl>
                                        <p:attrNameLst>
                                          <p:attrName>ppt_x</p:attrName>
                                        </p:attrNameLst>
                                      </p:cBhvr>
                                      <p:tavLst>
                                        <p:tav tm="0">
                                          <p:val>
                                            <p:strVal val="#ppt_x"/>
                                          </p:val>
                                        </p:tav>
                                        <p:tav tm="100000">
                                          <p:val>
                                            <p:strVal val="#ppt_x"/>
                                          </p:val>
                                        </p:tav>
                                      </p:tavLst>
                                    </p:anim>
                                    <p:anim calcmode="lin" valueType="num">
                                      <p:cBhvr>
                                        <p:cTn id="45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456" fill="hold">
                      <p:stCondLst>
                        <p:cond delay="indefinite"/>
                      </p:stCondLst>
                      <p:childTnLst>
                        <p:par>
                          <p:cTn id="457" fill="hold">
                            <p:stCondLst>
                              <p:cond delay="0"/>
                            </p:stCondLst>
                            <p:childTnLst>
                              <p:par>
                                <p:cTn id="458" presetID="42" presetClass="entr" presetSubtype="0" fill="hold" grpId="0" nodeType="clickEffect">
                                  <p:stCondLst>
                                    <p:cond delay="0"/>
                                  </p:stCondLst>
                                  <p:childTnLst>
                                    <p:set>
                                      <p:cBhvr>
                                        <p:cTn id="459" dur="1" fill="hold">
                                          <p:stCondLst>
                                            <p:cond delay="0"/>
                                          </p:stCondLst>
                                        </p:cTn>
                                        <p:tgtEl>
                                          <p:spTgt spid="50"/>
                                        </p:tgtEl>
                                        <p:attrNameLst>
                                          <p:attrName>style.visibility</p:attrName>
                                        </p:attrNameLst>
                                      </p:cBhvr>
                                      <p:to>
                                        <p:strVal val="visible"/>
                                      </p:to>
                                    </p:set>
                                    <p:animEffect transition="in" filter="fade">
                                      <p:cBhvr>
                                        <p:cTn id="460" dur="1000"/>
                                        <p:tgtEl>
                                          <p:spTgt spid="50"/>
                                        </p:tgtEl>
                                      </p:cBhvr>
                                    </p:animEffect>
                                    <p:anim calcmode="lin" valueType="num">
                                      <p:cBhvr>
                                        <p:cTn id="461" dur="1000" fill="hold"/>
                                        <p:tgtEl>
                                          <p:spTgt spid="50"/>
                                        </p:tgtEl>
                                        <p:attrNameLst>
                                          <p:attrName>ppt_x</p:attrName>
                                        </p:attrNameLst>
                                      </p:cBhvr>
                                      <p:tavLst>
                                        <p:tav tm="0">
                                          <p:val>
                                            <p:strVal val="#ppt_x"/>
                                          </p:val>
                                        </p:tav>
                                        <p:tav tm="100000">
                                          <p:val>
                                            <p:strVal val="#ppt_x"/>
                                          </p:val>
                                        </p:tav>
                                      </p:tavLst>
                                    </p:anim>
                                    <p:anim calcmode="lin" valueType="num">
                                      <p:cBhvr>
                                        <p:cTn id="46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463" fill="hold">
                      <p:stCondLst>
                        <p:cond delay="indefinite"/>
                      </p:stCondLst>
                      <p:childTnLst>
                        <p:par>
                          <p:cTn id="464" fill="hold">
                            <p:stCondLst>
                              <p:cond delay="0"/>
                            </p:stCondLst>
                            <p:childTnLst>
                              <p:par>
                                <p:cTn id="465" presetID="42" presetClass="entr" presetSubtype="0" fill="hold" grpId="0" nodeType="clickEffect">
                                  <p:stCondLst>
                                    <p:cond delay="0"/>
                                  </p:stCondLst>
                                  <p:childTnLst>
                                    <p:set>
                                      <p:cBhvr>
                                        <p:cTn id="466" dur="1" fill="hold">
                                          <p:stCondLst>
                                            <p:cond delay="0"/>
                                          </p:stCondLst>
                                        </p:cTn>
                                        <p:tgtEl>
                                          <p:spTgt spid="52"/>
                                        </p:tgtEl>
                                        <p:attrNameLst>
                                          <p:attrName>style.visibility</p:attrName>
                                        </p:attrNameLst>
                                      </p:cBhvr>
                                      <p:to>
                                        <p:strVal val="visible"/>
                                      </p:to>
                                    </p:set>
                                    <p:animEffect transition="in" filter="fade">
                                      <p:cBhvr>
                                        <p:cTn id="467" dur="1000"/>
                                        <p:tgtEl>
                                          <p:spTgt spid="52"/>
                                        </p:tgtEl>
                                      </p:cBhvr>
                                    </p:animEffect>
                                    <p:anim calcmode="lin" valueType="num">
                                      <p:cBhvr>
                                        <p:cTn id="468" dur="1000" fill="hold"/>
                                        <p:tgtEl>
                                          <p:spTgt spid="52"/>
                                        </p:tgtEl>
                                        <p:attrNameLst>
                                          <p:attrName>ppt_x</p:attrName>
                                        </p:attrNameLst>
                                      </p:cBhvr>
                                      <p:tavLst>
                                        <p:tav tm="0">
                                          <p:val>
                                            <p:strVal val="#ppt_x"/>
                                          </p:val>
                                        </p:tav>
                                        <p:tav tm="100000">
                                          <p:val>
                                            <p:strVal val="#ppt_x"/>
                                          </p:val>
                                        </p:tav>
                                      </p:tavLst>
                                    </p:anim>
                                    <p:anim calcmode="lin" valueType="num">
                                      <p:cBhvr>
                                        <p:cTn id="46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470" fill="hold">
                      <p:stCondLst>
                        <p:cond delay="indefinite"/>
                      </p:stCondLst>
                      <p:childTnLst>
                        <p:par>
                          <p:cTn id="471" fill="hold">
                            <p:stCondLst>
                              <p:cond delay="0"/>
                            </p:stCondLst>
                            <p:childTnLst>
                              <p:par>
                                <p:cTn id="472" presetID="42" presetClass="entr" presetSubtype="0" fill="hold" grpId="0" nodeType="clickEffect">
                                  <p:stCondLst>
                                    <p:cond delay="0"/>
                                  </p:stCondLst>
                                  <p:childTnLst>
                                    <p:set>
                                      <p:cBhvr>
                                        <p:cTn id="473" dur="1" fill="hold">
                                          <p:stCondLst>
                                            <p:cond delay="0"/>
                                          </p:stCondLst>
                                        </p:cTn>
                                        <p:tgtEl>
                                          <p:spTgt spid="54"/>
                                        </p:tgtEl>
                                        <p:attrNameLst>
                                          <p:attrName>style.visibility</p:attrName>
                                        </p:attrNameLst>
                                      </p:cBhvr>
                                      <p:to>
                                        <p:strVal val="visible"/>
                                      </p:to>
                                    </p:set>
                                    <p:animEffect transition="in" filter="fade">
                                      <p:cBhvr>
                                        <p:cTn id="474" dur="1000"/>
                                        <p:tgtEl>
                                          <p:spTgt spid="54"/>
                                        </p:tgtEl>
                                      </p:cBhvr>
                                    </p:animEffect>
                                    <p:anim calcmode="lin" valueType="num">
                                      <p:cBhvr>
                                        <p:cTn id="475" dur="1000" fill="hold"/>
                                        <p:tgtEl>
                                          <p:spTgt spid="54"/>
                                        </p:tgtEl>
                                        <p:attrNameLst>
                                          <p:attrName>ppt_x</p:attrName>
                                        </p:attrNameLst>
                                      </p:cBhvr>
                                      <p:tavLst>
                                        <p:tav tm="0">
                                          <p:val>
                                            <p:strVal val="#ppt_x"/>
                                          </p:val>
                                        </p:tav>
                                        <p:tav tm="100000">
                                          <p:val>
                                            <p:strVal val="#ppt_x"/>
                                          </p:val>
                                        </p:tav>
                                      </p:tavLst>
                                    </p:anim>
                                    <p:anim calcmode="lin" valueType="num">
                                      <p:cBhvr>
                                        <p:cTn id="47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477" fill="hold">
                      <p:stCondLst>
                        <p:cond delay="indefinite"/>
                      </p:stCondLst>
                      <p:childTnLst>
                        <p:par>
                          <p:cTn id="478" fill="hold">
                            <p:stCondLst>
                              <p:cond delay="0"/>
                            </p:stCondLst>
                            <p:childTnLst>
                              <p:par>
                                <p:cTn id="479" presetID="42" presetClass="entr" presetSubtype="0" fill="hold" grpId="0" nodeType="clickEffect">
                                  <p:stCondLst>
                                    <p:cond delay="0"/>
                                  </p:stCondLst>
                                  <p:childTnLst>
                                    <p:set>
                                      <p:cBhvr>
                                        <p:cTn id="480" dur="1" fill="hold">
                                          <p:stCondLst>
                                            <p:cond delay="0"/>
                                          </p:stCondLst>
                                        </p:cTn>
                                        <p:tgtEl>
                                          <p:spTgt spid="53"/>
                                        </p:tgtEl>
                                        <p:attrNameLst>
                                          <p:attrName>style.visibility</p:attrName>
                                        </p:attrNameLst>
                                      </p:cBhvr>
                                      <p:to>
                                        <p:strVal val="visible"/>
                                      </p:to>
                                    </p:set>
                                    <p:animEffect transition="in" filter="fade">
                                      <p:cBhvr>
                                        <p:cTn id="481" dur="1000"/>
                                        <p:tgtEl>
                                          <p:spTgt spid="53"/>
                                        </p:tgtEl>
                                      </p:cBhvr>
                                    </p:animEffect>
                                    <p:anim calcmode="lin" valueType="num">
                                      <p:cBhvr>
                                        <p:cTn id="482" dur="1000" fill="hold"/>
                                        <p:tgtEl>
                                          <p:spTgt spid="53"/>
                                        </p:tgtEl>
                                        <p:attrNameLst>
                                          <p:attrName>ppt_x</p:attrName>
                                        </p:attrNameLst>
                                      </p:cBhvr>
                                      <p:tavLst>
                                        <p:tav tm="0">
                                          <p:val>
                                            <p:strVal val="#ppt_x"/>
                                          </p:val>
                                        </p:tav>
                                        <p:tav tm="100000">
                                          <p:val>
                                            <p:strVal val="#ppt_x"/>
                                          </p:val>
                                        </p:tav>
                                      </p:tavLst>
                                    </p:anim>
                                    <p:anim calcmode="lin" valueType="num">
                                      <p:cBhvr>
                                        <p:cTn id="48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484" fill="hold">
                      <p:stCondLst>
                        <p:cond delay="indefinite"/>
                      </p:stCondLst>
                      <p:childTnLst>
                        <p:par>
                          <p:cTn id="485" fill="hold">
                            <p:stCondLst>
                              <p:cond delay="0"/>
                            </p:stCondLst>
                            <p:childTnLst>
                              <p:par>
                                <p:cTn id="486" presetID="42" presetClass="entr" presetSubtype="0" fill="hold" grpId="0" nodeType="clickEffect">
                                  <p:stCondLst>
                                    <p:cond delay="0"/>
                                  </p:stCondLst>
                                  <p:childTnLst>
                                    <p:set>
                                      <p:cBhvr>
                                        <p:cTn id="487" dur="1" fill="hold">
                                          <p:stCondLst>
                                            <p:cond delay="0"/>
                                          </p:stCondLst>
                                        </p:cTn>
                                        <p:tgtEl>
                                          <p:spTgt spid="55"/>
                                        </p:tgtEl>
                                        <p:attrNameLst>
                                          <p:attrName>style.visibility</p:attrName>
                                        </p:attrNameLst>
                                      </p:cBhvr>
                                      <p:to>
                                        <p:strVal val="visible"/>
                                      </p:to>
                                    </p:set>
                                    <p:animEffect transition="in" filter="fade">
                                      <p:cBhvr>
                                        <p:cTn id="488" dur="1000"/>
                                        <p:tgtEl>
                                          <p:spTgt spid="55"/>
                                        </p:tgtEl>
                                      </p:cBhvr>
                                    </p:animEffect>
                                    <p:anim calcmode="lin" valueType="num">
                                      <p:cBhvr>
                                        <p:cTn id="489" dur="1000" fill="hold"/>
                                        <p:tgtEl>
                                          <p:spTgt spid="55"/>
                                        </p:tgtEl>
                                        <p:attrNameLst>
                                          <p:attrName>ppt_x</p:attrName>
                                        </p:attrNameLst>
                                      </p:cBhvr>
                                      <p:tavLst>
                                        <p:tav tm="0">
                                          <p:val>
                                            <p:strVal val="#ppt_x"/>
                                          </p:val>
                                        </p:tav>
                                        <p:tav tm="100000">
                                          <p:val>
                                            <p:strVal val="#ppt_x"/>
                                          </p:val>
                                        </p:tav>
                                      </p:tavLst>
                                    </p:anim>
                                    <p:anim calcmode="lin" valueType="num">
                                      <p:cBhvr>
                                        <p:cTn id="49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491" fill="hold">
                      <p:stCondLst>
                        <p:cond delay="indefinite"/>
                      </p:stCondLst>
                      <p:childTnLst>
                        <p:par>
                          <p:cTn id="492" fill="hold">
                            <p:stCondLst>
                              <p:cond delay="0"/>
                            </p:stCondLst>
                            <p:childTnLst>
                              <p:par>
                                <p:cTn id="493" presetID="42" presetClass="entr" presetSubtype="0" fill="hold" grpId="0" nodeType="clickEffect">
                                  <p:stCondLst>
                                    <p:cond delay="0"/>
                                  </p:stCondLst>
                                  <p:childTnLst>
                                    <p:set>
                                      <p:cBhvr>
                                        <p:cTn id="494" dur="1" fill="hold">
                                          <p:stCondLst>
                                            <p:cond delay="0"/>
                                          </p:stCondLst>
                                        </p:cTn>
                                        <p:tgtEl>
                                          <p:spTgt spid="51"/>
                                        </p:tgtEl>
                                        <p:attrNameLst>
                                          <p:attrName>style.visibility</p:attrName>
                                        </p:attrNameLst>
                                      </p:cBhvr>
                                      <p:to>
                                        <p:strVal val="visible"/>
                                      </p:to>
                                    </p:set>
                                    <p:animEffect transition="in" filter="fade">
                                      <p:cBhvr>
                                        <p:cTn id="495" dur="1000"/>
                                        <p:tgtEl>
                                          <p:spTgt spid="51"/>
                                        </p:tgtEl>
                                      </p:cBhvr>
                                    </p:animEffect>
                                    <p:anim calcmode="lin" valueType="num">
                                      <p:cBhvr>
                                        <p:cTn id="496" dur="1000" fill="hold"/>
                                        <p:tgtEl>
                                          <p:spTgt spid="51"/>
                                        </p:tgtEl>
                                        <p:attrNameLst>
                                          <p:attrName>ppt_x</p:attrName>
                                        </p:attrNameLst>
                                      </p:cBhvr>
                                      <p:tavLst>
                                        <p:tav tm="0">
                                          <p:val>
                                            <p:strVal val="#ppt_x"/>
                                          </p:val>
                                        </p:tav>
                                        <p:tav tm="100000">
                                          <p:val>
                                            <p:strVal val="#ppt_x"/>
                                          </p:val>
                                        </p:tav>
                                      </p:tavLst>
                                    </p:anim>
                                    <p:anim calcmode="lin" valueType="num">
                                      <p:cBhvr>
                                        <p:cTn id="49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498" fill="hold">
                      <p:stCondLst>
                        <p:cond delay="indefinite"/>
                      </p:stCondLst>
                      <p:childTnLst>
                        <p:par>
                          <p:cTn id="499" fill="hold">
                            <p:stCondLst>
                              <p:cond delay="0"/>
                            </p:stCondLst>
                            <p:childTnLst>
                              <p:par>
                                <p:cTn id="500" presetID="37" presetClass="exit" presetSubtype="0" fill="hold" grpId="1" nodeType="clickEffect">
                                  <p:stCondLst>
                                    <p:cond delay="0"/>
                                  </p:stCondLst>
                                  <p:childTnLst>
                                    <p:animEffect transition="out" filter="fade">
                                      <p:cBhvr>
                                        <p:cTn id="501" dur="1000"/>
                                        <p:tgtEl>
                                          <p:spTgt spid="49"/>
                                        </p:tgtEl>
                                      </p:cBhvr>
                                    </p:animEffect>
                                    <p:anim calcmode="lin" valueType="num">
                                      <p:cBhvr>
                                        <p:cTn id="502" dur="1000"/>
                                        <p:tgtEl>
                                          <p:spTgt spid="49"/>
                                        </p:tgtEl>
                                        <p:attrNameLst>
                                          <p:attrName>ppt_x</p:attrName>
                                        </p:attrNameLst>
                                      </p:cBhvr>
                                      <p:tavLst>
                                        <p:tav tm="0">
                                          <p:val>
                                            <p:strVal val="ppt_x"/>
                                          </p:val>
                                        </p:tav>
                                        <p:tav tm="100000">
                                          <p:val>
                                            <p:strVal val="ppt_x"/>
                                          </p:val>
                                        </p:tav>
                                      </p:tavLst>
                                    </p:anim>
                                    <p:anim calcmode="lin" valueType="num">
                                      <p:cBhvr>
                                        <p:cTn id="503" dur="100" decel="100000"/>
                                        <p:tgtEl>
                                          <p:spTgt spid="49"/>
                                        </p:tgtEl>
                                        <p:attrNameLst>
                                          <p:attrName>ppt_y</p:attrName>
                                        </p:attrNameLst>
                                      </p:cBhvr>
                                      <p:tavLst>
                                        <p:tav tm="0">
                                          <p:val>
                                            <p:strVal val="ppt_y"/>
                                          </p:val>
                                        </p:tav>
                                        <p:tav tm="100000">
                                          <p:val>
                                            <p:strVal val="ppt_y-.03"/>
                                          </p:val>
                                        </p:tav>
                                      </p:tavLst>
                                    </p:anim>
                                    <p:anim calcmode="lin" valueType="num">
                                      <p:cBhvr>
                                        <p:cTn id="504" dur="900" accel="100000">
                                          <p:stCondLst>
                                            <p:cond delay="100"/>
                                          </p:stCondLst>
                                        </p:cTn>
                                        <p:tgtEl>
                                          <p:spTgt spid="49"/>
                                        </p:tgtEl>
                                        <p:attrNameLst>
                                          <p:attrName>ppt_y</p:attrName>
                                        </p:attrNameLst>
                                      </p:cBhvr>
                                      <p:tavLst>
                                        <p:tav tm="0">
                                          <p:val>
                                            <p:strVal val="ppt_y"/>
                                          </p:val>
                                        </p:tav>
                                        <p:tav tm="100000">
                                          <p:val>
                                            <p:strVal val="ppt_y+1"/>
                                          </p:val>
                                        </p:tav>
                                      </p:tavLst>
                                    </p:anim>
                                    <p:set>
                                      <p:cBhvr>
                                        <p:cTn id="505" dur="1" fill="hold">
                                          <p:stCondLst>
                                            <p:cond delay="999"/>
                                          </p:stCondLst>
                                        </p:cTn>
                                        <p:tgtEl>
                                          <p:spTgt spid="49"/>
                                        </p:tgtEl>
                                        <p:attrNameLst>
                                          <p:attrName>style.visibility</p:attrName>
                                        </p:attrNameLst>
                                      </p:cBhvr>
                                      <p:to>
                                        <p:strVal val="hidden"/>
                                      </p:to>
                                    </p:set>
                                  </p:childTnLst>
                                </p:cTn>
                              </p:par>
                              <p:par>
                                <p:cTn id="506" presetID="37" presetClass="exit" presetSubtype="0" fill="hold" grpId="1" nodeType="withEffect">
                                  <p:stCondLst>
                                    <p:cond delay="0"/>
                                  </p:stCondLst>
                                  <p:childTnLst>
                                    <p:animEffect transition="out" filter="fade">
                                      <p:cBhvr>
                                        <p:cTn id="507" dur="1000"/>
                                        <p:tgtEl>
                                          <p:spTgt spid="50"/>
                                        </p:tgtEl>
                                      </p:cBhvr>
                                    </p:animEffect>
                                    <p:anim calcmode="lin" valueType="num">
                                      <p:cBhvr>
                                        <p:cTn id="508" dur="1000"/>
                                        <p:tgtEl>
                                          <p:spTgt spid="50"/>
                                        </p:tgtEl>
                                        <p:attrNameLst>
                                          <p:attrName>ppt_x</p:attrName>
                                        </p:attrNameLst>
                                      </p:cBhvr>
                                      <p:tavLst>
                                        <p:tav tm="0">
                                          <p:val>
                                            <p:strVal val="ppt_x"/>
                                          </p:val>
                                        </p:tav>
                                        <p:tav tm="100000">
                                          <p:val>
                                            <p:strVal val="ppt_x"/>
                                          </p:val>
                                        </p:tav>
                                      </p:tavLst>
                                    </p:anim>
                                    <p:anim calcmode="lin" valueType="num">
                                      <p:cBhvr>
                                        <p:cTn id="509" dur="100" decel="100000"/>
                                        <p:tgtEl>
                                          <p:spTgt spid="50"/>
                                        </p:tgtEl>
                                        <p:attrNameLst>
                                          <p:attrName>ppt_y</p:attrName>
                                        </p:attrNameLst>
                                      </p:cBhvr>
                                      <p:tavLst>
                                        <p:tav tm="0">
                                          <p:val>
                                            <p:strVal val="ppt_y"/>
                                          </p:val>
                                        </p:tav>
                                        <p:tav tm="100000">
                                          <p:val>
                                            <p:strVal val="ppt_y-.03"/>
                                          </p:val>
                                        </p:tav>
                                      </p:tavLst>
                                    </p:anim>
                                    <p:anim calcmode="lin" valueType="num">
                                      <p:cBhvr>
                                        <p:cTn id="510" dur="900" accel="100000">
                                          <p:stCondLst>
                                            <p:cond delay="100"/>
                                          </p:stCondLst>
                                        </p:cTn>
                                        <p:tgtEl>
                                          <p:spTgt spid="50"/>
                                        </p:tgtEl>
                                        <p:attrNameLst>
                                          <p:attrName>ppt_y</p:attrName>
                                        </p:attrNameLst>
                                      </p:cBhvr>
                                      <p:tavLst>
                                        <p:tav tm="0">
                                          <p:val>
                                            <p:strVal val="ppt_y"/>
                                          </p:val>
                                        </p:tav>
                                        <p:tav tm="100000">
                                          <p:val>
                                            <p:strVal val="ppt_y+1"/>
                                          </p:val>
                                        </p:tav>
                                      </p:tavLst>
                                    </p:anim>
                                    <p:set>
                                      <p:cBhvr>
                                        <p:cTn id="511" dur="1" fill="hold">
                                          <p:stCondLst>
                                            <p:cond delay="999"/>
                                          </p:stCondLst>
                                        </p:cTn>
                                        <p:tgtEl>
                                          <p:spTgt spid="50"/>
                                        </p:tgtEl>
                                        <p:attrNameLst>
                                          <p:attrName>style.visibility</p:attrName>
                                        </p:attrNameLst>
                                      </p:cBhvr>
                                      <p:to>
                                        <p:strVal val="hidden"/>
                                      </p:to>
                                    </p:set>
                                  </p:childTnLst>
                                </p:cTn>
                              </p:par>
                              <p:par>
                                <p:cTn id="512" presetID="37" presetClass="exit" presetSubtype="0" fill="hold" grpId="1" nodeType="withEffect">
                                  <p:stCondLst>
                                    <p:cond delay="0"/>
                                  </p:stCondLst>
                                  <p:childTnLst>
                                    <p:animEffect transition="out" filter="fade">
                                      <p:cBhvr>
                                        <p:cTn id="513" dur="1000"/>
                                        <p:tgtEl>
                                          <p:spTgt spid="52"/>
                                        </p:tgtEl>
                                      </p:cBhvr>
                                    </p:animEffect>
                                    <p:anim calcmode="lin" valueType="num">
                                      <p:cBhvr>
                                        <p:cTn id="514" dur="1000"/>
                                        <p:tgtEl>
                                          <p:spTgt spid="52"/>
                                        </p:tgtEl>
                                        <p:attrNameLst>
                                          <p:attrName>ppt_x</p:attrName>
                                        </p:attrNameLst>
                                      </p:cBhvr>
                                      <p:tavLst>
                                        <p:tav tm="0">
                                          <p:val>
                                            <p:strVal val="ppt_x"/>
                                          </p:val>
                                        </p:tav>
                                        <p:tav tm="100000">
                                          <p:val>
                                            <p:strVal val="ppt_x"/>
                                          </p:val>
                                        </p:tav>
                                      </p:tavLst>
                                    </p:anim>
                                    <p:anim calcmode="lin" valueType="num">
                                      <p:cBhvr>
                                        <p:cTn id="515" dur="100" decel="100000"/>
                                        <p:tgtEl>
                                          <p:spTgt spid="52"/>
                                        </p:tgtEl>
                                        <p:attrNameLst>
                                          <p:attrName>ppt_y</p:attrName>
                                        </p:attrNameLst>
                                      </p:cBhvr>
                                      <p:tavLst>
                                        <p:tav tm="0">
                                          <p:val>
                                            <p:strVal val="ppt_y"/>
                                          </p:val>
                                        </p:tav>
                                        <p:tav tm="100000">
                                          <p:val>
                                            <p:strVal val="ppt_y-.03"/>
                                          </p:val>
                                        </p:tav>
                                      </p:tavLst>
                                    </p:anim>
                                    <p:anim calcmode="lin" valueType="num">
                                      <p:cBhvr>
                                        <p:cTn id="516" dur="900" accel="100000">
                                          <p:stCondLst>
                                            <p:cond delay="100"/>
                                          </p:stCondLst>
                                        </p:cTn>
                                        <p:tgtEl>
                                          <p:spTgt spid="52"/>
                                        </p:tgtEl>
                                        <p:attrNameLst>
                                          <p:attrName>ppt_y</p:attrName>
                                        </p:attrNameLst>
                                      </p:cBhvr>
                                      <p:tavLst>
                                        <p:tav tm="0">
                                          <p:val>
                                            <p:strVal val="ppt_y"/>
                                          </p:val>
                                        </p:tav>
                                        <p:tav tm="100000">
                                          <p:val>
                                            <p:strVal val="ppt_y+1"/>
                                          </p:val>
                                        </p:tav>
                                      </p:tavLst>
                                    </p:anim>
                                    <p:set>
                                      <p:cBhvr>
                                        <p:cTn id="517" dur="1" fill="hold">
                                          <p:stCondLst>
                                            <p:cond delay="999"/>
                                          </p:stCondLst>
                                        </p:cTn>
                                        <p:tgtEl>
                                          <p:spTgt spid="52"/>
                                        </p:tgtEl>
                                        <p:attrNameLst>
                                          <p:attrName>style.visibility</p:attrName>
                                        </p:attrNameLst>
                                      </p:cBhvr>
                                      <p:to>
                                        <p:strVal val="hidden"/>
                                      </p:to>
                                    </p:set>
                                  </p:childTnLst>
                                </p:cTn>
                              </p:par>
                              <p:par>
                                <p:cTn id="518" presetID="37" presetClass="exit" presetSubtype="0" fill="hold" grpId="1" nodeType="withEffect">
                                  <p:stCondLst>
                                    <p:cond delay="0"/>
                                  </p:stCondLst>
                                  <p:childTnLst>
                                    <p:animEffect transition="out" filter="fade">
                                      <p:cBhvr>
                                        <p:cTn id="519" dur="1000"/>
                                        <p:tgtEl>
                                          <p:spTgt spid="54"/>
                                        </p:tgtEl>
                                      </p:cBhvr>
                                    </p:animEffect>
                                    <p:anim calcmode="lin" valueType="num">
                                      <p:cBhvr>
                                        <p:cTn id="520" dur="1000"/>
                                        <p:tgtEl>
                                          <p:spTgt spid="54"/>
                                        </p:tgtEl>
                                        <p:attrNameLst>
                                          <p:attrName>ppt_x</p:attrName>
                                        </p:attrNameLst>
                                      </p:cBhvr>
                                      <p:tavLst>
                                        <p:tav tm="0">
                                          <p:val>
                                            <p:strVal val="ppt_x"/>
                                          </p:val>
                                        </p:tav>
                                        <p:tav tm="100000">
                                          <p:val>
                                            <p:strVal val="ppt_x"/>
                                          </p:val>
                                        </p:tav>
                                      </p:tavLst>
                                    </p:anim>
                                    <p:anim calcmode="lin" valueType="num">
                                      <p:cBhvr>
                                        <p:cTn id="521" dur="100" decel="100000"/>
                                        <p:tgtEl>
                                          <p:spTgt spid="54"/>
                                        </p:tgtEl>
                                        <p:attrNameLst>
                                          <p:attrName>ppt_y</p:attrName>
                                        </p:attrNameLst>
                                      </p:cBhvr>
                                      <p:tavLst>
                                        <p:tav tm="0">
                                          <p:val>
                                            <p:strVal val="ppt_y"/>
                                          </p:val>
                                        </p:tav>
                                        <p:tav tm="100000">
                                          <p:val>
                                            <p:strVal val="ppt_y-.03"/>
                                          </p:val>
                                        </p:tav>
                                      </p:tavLst>
                                    </p:anim>
                                    <p:anim calcmode="lin" valueType="num">
                                      <p:cBhvr>
                                        <p:cTn id="522" dur="900" accel="100000">
                                          <p:stCondLst>
                                            <p:cond delay="100"/>
                                          </p:stCondLst>
                                        </p:cTn>
                                        <p:tgtEl>
                                          <p:spTgt spid="54"/>
                                        </p:tgtEl>
                                        <p:attrNameLst>
                                          <p:attrName>ppt_y</p:attrName>
                                        </p:attrNameLst>
                                      </p:cBhvr>
                                      <p:tavLst>
                                        <p:tav tm="0">
                                          <p:val>
                                            <p:strVal val="ppt_y"/>
                                          </p:val>
                                        </p:tav>
                                        <p:tav tm="100000">
                                          <p:val>
                                            <p:strVal val="ppt_y+1"/>
                                          </p:val>
                                        </p:tav>
                                      </p:tavLst>
                                    </p:anim>
                                    <p:set>
                                      <p:cBhvr>
                                        <p:cTn id="523" dur="1" fill="hold">
                                          <p:stCondLst>
                                            <p:cond delay="999"/>
                                          </p:stCondLst>
                                        </p:cTn>
                                        <p:tgtEl>
                                          <p:spTgt spid="54"/>
                                        </p:tgtEl>
                                        <p:attrNameLst>
                                          <p:attrName>style.visibility</p:attrName>
                                        </p:attrNameLst>
                                      </p:cBhvr>
                                      <p:to>
                                        <p:strVal val="hidden"/>
                                      </p:to>
                                    </p:set>
                                  </p:childTnLst>
                                </p:cTn>
                              </p:par>
                              <p:par>
                                <p:cTn id="524" presetID="37" presetClass="exit" presetSubtype="0" fill="hold" grpId="1" nodeType="withEffect">
                                  <p:stCondLst>
                                    <p:cond delay="0"/>
                                  </p:stCondLst>
                                  <p:childTnLst>
                                    <p:animEffect transition="out" filter="fade">
                                      <p:cBhvr>
                                        <p:cTn id="525" dur="1000"/>
                                        <p:tgtEl>
                                          <p:spTgt spid="53"/>
                                        </p:tgtEl>
                                      </p:cBhvr>
                                    </p:animEffect>
                                    <p:anim calcmode="lin" valueType="num">
                                      <p:cBhvr>
                                        <p:cTn id="526" dur="1000"/>
                                        <p:tgtEl>
                                          <p:spTgt spid="53"/>
                                        </p:tgtEl>
                                        <p:attrNameLst>
                                          <p:attrName>ppt_x</p:attrName>
                                        </p:attrNameLst>
                                      </p:cBhvr>
                                      <p:tavLst>
                                        <p:tav tm="0">
                                          <p:val>
                                            <p:strVal val="ppt_x"/>
                                          </p:val>
                                        </p:tav>
                                        <p:tav tm="100000">
                                          <p:val>
                                            <p:strVal val="ppt_x"/>
                                          </p:val>
                                        </p:tav>
                                      </p:tavLst>
                                    </p:anim>
                                    <p:anim calcmode="lin" valueType="num">
                                      <p:cBhvr>
                                        <p:cTn id="527" dur="100" decel="100000"/>
                                        <p:tgtEl>
                                          <p:spTgt spid="53"/>
                                        </p:tgtEl>
                                        <p:attrNameLst>
                                          <p:attrName>ppt_y</p:attrName>
                                        </p:attrNameLst>
                                      </p:cBhvr>
                                      <p:tavLst>
                                        <p:tav tm="0">
                                          <p:val>
                                            <p:strVal val="ppt_y"/>
                                          </p:val>
                                        </p:tav>
                                        <p:tav tm="100000">
                                          <p:val>
                                            <p:strVal val="ppt_y-.03"/>
                                          </p:val>
                                        </p:tav>
                                      </p:tavLst>
                                    </p:anim>
                                    <p:anim calcmode="lin" valueType="num">
                                      <p:cBhvr>
                                        <p:cTn id="528" dur="900" accel="100000">
                                          <p:stCondLst>
                                            <p:cond delay="100"/>
                                          </p:stCondLst>
                                        </p:cTn>
                                        <p:tgtEl>
                                          <p:spTgt spid="53"/>
                                        </p:tgtEl>
                                        <p:attrNameLst>
                                          <p:attrName>ppt_y</p:attrName>
                                        </p:attrNameLst>
                                      </p:cBhvr>
                                      <p:tavLst>
                                        <p:tav tm="0">
                                          <p:val>
                                            <p:strVal val="ppt_y"/>
                                          </p:val>
                                        </p:tav>
                                        <p:tav tm="100000">
                                          <p:val>
                                            <p:strVal val="ppt_y+1"/>
                                          </p:val>
                                        </p:tav>
                                      </p:tavLst>
                                    </p:anim>
                                    <p:set>
                                      <p:cBhvr>
                                        <p:cTn id="529" dur="1" fill="hold">
                                          <p:stCondLst>
                                            <p:cond delay="999"/>
                                          </p:stCondLst>
                                        </p:cTn>
                                        <p:tgtEl>
                                          <p:spTgt spid="53"/>
                                        </p:tgtEl>
                                        <p:attrNameLst>
                                          <p:attrName>style.visibility</p:attrName>
                                        </p:attrNameLst>
                                      </p:cBhvr>
                                      <p:to>
                                        <p:strVal val="hidden"/>
                                      </p:to>
                                    </p:set>
                                  </p:childTnLst>
                                </p:cTn>
                              </p:par>
                              <p:par>
                                <p:cTn id="530" presetID="37" presetClass="exit" presetSubtype="0" fill="hold" grpId="1" nodeType="withEffect">
                                  <p:stCondLst>
                                    <p:cond delay="0"/>
                                  </p:stCondLst>
                                  <p:childTnLst>
                                    <p:animEffect transition="out" filter="fade">
                                      <p:cBhvr>
                                        <p:cTn id="531" dur="1000"/>
                                        <p:tgtEl>
                                          <p:spTgt spid="55"/>
                                        </p:tgtEl>
                                      </p:cBhvr>
                                    </p:animEffect>
                                    <p:anim calcmode="lin" valueType="num">
                                      <p:cBhvr>
                                        <p:cTn id="532" dur="1000"/>
                                        <p:tgtEl>
                                          <p:spTgt spid="55"/>
                                        </p:tgtEl>
                                        <p:attrNameLst>
                                          <p:attrName>ppt_x</p:attrName>
                                        </p:attrNameLst>
                                      </p:cBhvr>
                                      <p:tavLst>
                                        <p:tav tm="0">
                                          <p:val>
                                            <p:strVal val="ppt_x"/>
                                          </p:val>
                                        </p:tav>
                                        <p:tav tm="100000">
                                          <p:val>
                                            <p:strVal val="ppt_x"/>
                                          </p:val>
                                        </p:tav>
                                      </p:tavLst>
                                    </p:anim>
                                    <p:anim calcmode="lin" valueType="num">
                                      <p:cBhvr>
                                        <p:cTn id="533" dur="100" decel="100000"/>
                                        <p:tgtEl>
                                          <p:spTgt spid="55"/>
                                        </p:tgtEl>
                                        <p:attrNameLst>
                                          <p:attrName>ppt_y</p:attrName>
                                        </p:attrNameLst>
                                      </p:cBhvr>
                                      <p:tavLst>
                                        <p:tav tm="0">
                                          <p:val>
                                            <p:strVal val="ppt_y"/>
                                          </p:val>
                                        </p:tav>
                                        <p:tav tm="100000">
                                          <p:val>
                                            <p:strVal val="ppt_y-.03"/>
                                          </p:val>
                                        </p:tav>
                                      </p:tavLst>
                                    </p:anim>
                                    <p:anim calcmode="lin" valueType="num">
                                      <p:cBhvr>
                                        <p:cTn id="534" dur="900" accel="100000">
                                          <p:stCondLst>
                                            <p:cond delay="100"/>
                                          </p:stCondLst>
                                        </p:cTn>
                                        <p:tgtEl>
                                          <p:spTgt spid="55"/>
                                        </p:tgtEl>
                                        <p:attrNameLst>
                                          <p:attrName>ppt_y</p:attrName>
                                        </p:attrNameLst>
                                      </p:cBhvr>
                                      <p:tavLst>
                                        <p:tav tm="0">
                                          <p:val>
                                            <p:strVal val="ppt_y"/>
                                          </p:val>
                                        </p:tav>
                                        <p:tav tm="100000">
                                          <p:val>
                                            <p:strVal val="ppt_y+1"/>
                                          </p:val>
                                        </p:tav>
                                      </p:tavLst>
                                    </p:anim>
                                    <p:set>
                                      <p:cBhvr>
                                        <p:cTn id="535" dur="1" fill="hold">
                                          <p:stCondLst>
                                            <p:cond delay="999"/>
                                          </p:stCondLst>
                                        </p:cTn>
                                        <p:tgtEl>
                                          <p:spTgt spid="55"/>
                                        </p:tgtEl>
                                        <p:attrNameLst>
                                          <p:attrName>style.visibility</p:attrName>
                                        </p:attrNameLst>
                                      </p:cBhvr>
                                      <p:to>
                                        <p:strVal val="hidden"/>
                                      </p:to>
                                    </p:set>
                                  </p:childTnLst>
                                </p:cTn>
                              </p:par>
                              <p:par>
                                <p:cTn id="536" presetID="37" presetClass="exit" presetSubtype="0" fill="hold" grpId="1" nodeType="withEffect">
                                  <p:stCondLst>
                                    <p:cond delay="0"/>
                                  </p:stCondLst>
                                  <p:childTnLst>
                                    <p:animEffect transition="out" filter="fade">
                                      <p:cBhvr>
                                        <p:cTn id="537" dur="1000"/>
                                        <p:tgtEl>
                                          <p:spTgt spid="51"/>
                                        </p:tgtEl>
                                      </p:cBhvr>
                                    </p:animEffect>
                                    <p:anim calcmode="lin" valueType="num">
                                      <p:cBhvr>
                                        <p:cTn id="538" dur="1000"/>
                                        <p:tgtEl>
                                          <p:spTgt spid="51"/>
                                        </p:tgtEl>
                                        <p:attrNameLst>
                                          <p:attrName>ppt_x</p:attrName>
                                        </p:attrNameLst>
                                      </p:cBhvr>
                                      <p:tavLst>
                                        <p:tav tm="0">
                                          <p:val>
                                            <p:strVal val="ppt_x"/>
                                          </p:val>
                                        </p:tav>
                                        <p:tav tm="100000">
                                          <p:val>
                                            <p:strVal val="ppt_x"/>
                                          </p:val>
                                        </p:tav>
                                      </p:tavLst>
                                    </p:anim>
                                    <p:anim calcmode="lin" valueType="num">
                                      <p:cBhvr>
                                        <p:cTn id="539" dur="100" decel="100000"/>
                                        <p:tgtEl>
                                          <p:spTgt spid="51"/>
                                        </p:tgtEl>
                                        <p:attrNameLst>
                                          <p:attrName>ppt_y</p:attrName>
                                        </p:attrNameLst>
                                      </p:cBhvr>
                                      <p:tavLst>
                                        <p:tav tm="0">
                                          <p:val>
                                            <p:strVal val="ppt_y"/>
                                          </p:val>
                                        </p:tav>
                                        <p:tav tm="100000">
                                          <p:val>
                                            <p:strVal val="ppt_y-.03"/>
                                          </p:val>
                                        </p:tav>
                                      </p:tavLst>
                                    </p:anim>
                                    <p:anim calcmode="lin" valueType="num">
                                      <p:cBhvr>
                                        <p:cTn id="540" dur="900" accel="100000">
                                          <p:stCondLst>
                                            <p:cond delay="100"/>
                                          </p:stCondLst>
                                        </p:cTn>
                                        <p:tgtEl>
                                          <p:spTgt spid="51"/>
                                        </p:tgtEl>
                                        <p:attrNameLst>
                                          <p:attrName>ppt_y</p:attrName>
                                        </p:attrNameLst>
                                      </p:cBhvr>
                                      <p:tavLst>
                                        <p:tav tm="0">
                                          <p:val>
                                            <p:strVal val="ppt_y"/>
                                          </p:val>
                                        </p:tav>
                                        <p:tav tm="100000">
                                          <p:val>
                                            <p:strVal val="ppt_y+1"/>
                                          </p:val>
                                        </p:tav>
                                      </p:tavLst>
                                    </p:anim>
                                    <p:set>
                                      <p:cBhvr>
                                        <p:cTn id="541" dur="1" fill="hold">
                                          <p:stCondLst>
                                            <p:cond delay="9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8" grpId="1"/>
      <p:bldP spid="59" grpId="0"/>
      <p:bldP spid="59" grpId="1"/>
      <p:bldP spid="60" grpId="0"/>
      <p:bldP spid="60" grpId="1"/>
      <p:bldP spid="62" grpId="0"/>
      <p:bldP spid="62" grpId="1"/>
      <p:bldP spid="63" grpId="0"/>
      <p:bldP spid="63" grpId="1"/>
      <p:bldP spid="64" grpId="0"/>
      <p:bldP spid="64" grpId="1"/>
      <p:bldP spid="12" grpId="0" animBg="1"/>
      <p:bldP spid="12" grpId="1" animBg="1"/>
      <p:bldP spid="14" grpId="0"/>
      <p:bldP spid="14" grpId="1"/>
      <p:bldP spid="15" grpId="0"/>
      <p:bldP spid="15" grpId="1"/>
      <p:bldP spid="16" grpId="0"/>
      <p:bldP spid="16" grpId="1"/>
      <p:bldP spid="17" grpId="0"/>
      <p:bldP spid="17" grpId="1"/>
      <p:bldP spid="18" grpId="0"/>
      <p:bldP spid="18" grpId="1"/>
      <p:bldP spid="19" grpId="0"/>
      <p:bldP spid="19" grpId="1"/>
      <p:bldP spid="20" grpId="0" animBg="1"/>
      <p:bldP spid="20" grpId="1" animBg="1"/>
      <p:bldP spid="21" grpId="0"/>
      <p:bldP spid="21" grpId="1"/>
      <p:bldP spid="22" grpId="0"/>
      <p:bldP spid="22" grpId="1"/>
      <p:bldP spid="23" grpId="0"/>
      <p:bldP spid="23" grpId="1"/>
      <p:bldP spid="24" grpId="0"/>
      <p:bldP spid="24" grpId="1"/>
      <p:bldP spid="25" grpId="0"/>
      <p:bldP spid="25" grpId="1"/>
      <p:bldP spid="26" grpId="0"/>
      <p:bldP spid="26" grpId="1"/>
      <p:bldP spid="27" grpId="0" animBg="1"/>
      <p:bldP spid="27" grpId="1" animBg="1"/>
      <p:bldP spid="28" grpId="0"/>
      <p:bldP spid="28" grpId="1"/>
      <p:bldP spid="29" grpId="0"/>
      <p:bldP spid="29" grpId="1"/>
      <p:bldP spid="30" grpId="0"/>
      <p:bldP spid="30" grpId="1"/>
      <p:bldP spid="31" grpId="0"/>
      <p:bldP spid="31" grpId="1"/>
      <p:bldP spid="32" grpId="0"/>
      <p:bldP spid="32" grpId="1"/>
      <p:bldP spid="33" grpId="0" animBg="1"/>
      <p:bldP spid="33" grpId="1" animBg="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animBg="1"/>
      <p:bldP spid="41" grpId="1" animBg="1"/>
      <p:bldP spid="42" grpId="0"/>
      <p:bldP spid="42" grpId="1"/>
      <p:bldP spid="43" grpId="0"/>
      <p:bldP spid="43" grpId="1"/>
      <p:bldP spid="44" grpId="0"/>
      <p:bldP spid="44" grpId="1"/>
      <p:bldP spid="45" grpId="0"/>
      <p:bldP spid="45" grpId="1"/>
      <p:bldP spid="46" grpId="0"/>
      <p:bldP spid="46" grpId="1"/>
      <p:bldP spid="47" grpId="0"/>
      <p:bldP spid="47" grpId="1"/>
      <p:bldP spid="48" grpId="0" animBg="1"/>
      <p:bldP spid="48" grpId="1" animBg="1"/>
      <p:bldP spid="49" grpId="0"/>
      <p:bldP spid="49" grpId="1"/>
      <p:bldP spid="50" grpId="0"/>
      <p:bldP spid="50" grpId="1"/>
      <p:bldP spid="51" grpId="0"/>
      <p:bldP spid="51" grpId="1"/>
      <p:bldP spid="52" grpId="0"/>
      <p:bldP spid="52" grpId="1"/>
      <p:bldP spid="53" grpId="0"/>
      <p:bldP spid="53" grpId="1"/>
      <p:bldP spid="54" grpId="0"/>
      <p:bldP spid="54" grpId="1"/>
      <p:bldP spid="55" grpId="0" animBg="1"/>
      <p:bldP spid="5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D:\download-before\Flower\33.jpg"/>
          <p:cNvPicPr>
            <a:picLocks noChangeAspect="1" noChangeArrowheads="1"/>
          </p:cNvPicPr>
          <p:nvPr/>
        </p:nvPicPr>
        <p:blipFill>
          <a:blip r:embed="rId2"/>
          <a:srcRect/>
          <a:stretch>
            <a:fillRect/>
          </a:stretch>
        </p:blipFill>
        <p:spPr bwMode="auto">
          <a:xfrm>
            <a:off x="2521" y="4905375"/>
            <a:ext cx="2343150" cy="1952625"/>
          </a:xfrm>
          <a:prstGeom prst="rect">
            <a:avLst/>
          </a:prstGeom>
          <a:noFill/>
        </p:spPr>
      </p:pic>
      <p:pic>
        <p:nvPicPr>
          <p:cNvPr id="11" name="Picture 5" descr="D:\download-before\Flower\33.jpg"/>
          <p:cNvPicPr>
            <a:picLocks noChangeAspect="1" noChangeArrowheads="1"/>
          </p:cNvPicPr>
          <p:nvPr/>
        </p:nvPicPr>
        <p:blipFill>
          <a:blip r:embed="rId2"/>
          <a:srcRect/>
          <a:stretch>
            <a:fillRect/>
          </a:stretch>
        </p:blipFill>
        <p:spPr bwMode="auto">
          <a:xfrm rot="16200000">
            <a:off x="10051899" y="4682402"/>
            <a:ext cx="2343150" cy="1952625"/>
          </a:xfrm>
          <a:prstGeom prst="rect">
            <a:avLst/>
          </a:prstGeom>
          <a:noFill/>
        </p:spPr>
      </p:pic>
      <p:sp>
        <p:nvSpPr>
          <p:cNvPr id="13" name="TextBox 12"/>
          <p:cNvSpPr txBox="1"/>
          <p:nvPr/>
        </p:nvSpPr>
        <p:spPr>
          <a:xfrm>
            <a:off x="992545" y="4127361"/>
            <a:ext cx="10607742" cy="1754326"/>
          </a:xfrm>
          <a:prstGeom prst="rect">
            <a:avLst/>
          </a:prstGeom>
          <a:noFill/>
          <a:ln w="38100">
            <a:noFill/>
          </a:ln>
        </p:spPr>
        <p:txBody>
          <a:bodyPr wrap="square" rtlCol="0">
            <a:spAutoFit/>
          </a:bodyPr>
          <a:lstStyle/>
          <a:p>
            <a:pPr algn="just"/>
            <a:r>
              <a:rPr lang="bn-BD" sz="5400" dirty="0">
                <a:latin typeface="Times New Roman" panose="02020603050405020304" pitchFamily="18" charset="0"/>
                <a:cs typeface="Times New Roman" panose="02020603050405020304" pitchFamily="18" charset="0"/>
              </a:rPr>
              <a:t>The hare ran quickly and in a few minutes the hare was out of sight. </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9" y="0"/>
            <a:ext cx="12189478" cy="3927695"/>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84196" flipH="1">
            <a:off x="3759712" y="1415080"/>
            <a:ext cx="3167830" cy="2309972"/>
          </a:xfrm>
          <a:prstGeom prst="rect">
            <a:avLst/>
          </a:prstGeom>
        </p:spPr>
      </p:pic>
    </p:spTree>
    <p:extLst>
      <p:ext uri="{BB962C8B-B14F-4D97-AF65-F5344CB8AC3E}">
        <p14:creationId xmlns:p14="http://schemas.microsoft.com/office/powerpoint/2010/main" val="17746694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1.25E-6 2.96296E-6 L 0.77201 -0.02107 " pathEditMode="relative" rAng="0" ptsTypes="AA">
                                      <p:cBhvr>
                                        <p:cTn id="6" dur="4750" fill="hold"/>
                                        <p:tgtEl>
                                          <p:spTgt spid="18"/>
                                        </p:tgtEl>
                                        <p:attrNameLst>
                                          <p:attrName>ppt_x</p:attrName>
                                          <p:attrName>ppt_y</p:attrName>
                                        </p:attrNameLst>
                                      </p:cBhvr>
                                      <p:rCtr x="38594" y="-1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D:\download-before\Flower\33.jpg"/>
          <p:cNvPicPr>
            <a:picLocks noChangeAspect="1" noChangeArrowheads="1"/>
          </p:cNvPicPr>
          <p:nvPr/>
        </p:nvPicPr>
        <p:blipFill>
          <a:blip r:embed="rId2"/>
          <a:srcRect/>
          <a:stretch>
            <a:fillRect/>
          </a:stretch>
        </p:blipFill>
        <p:spPr bwMode="auto">
          <a:xfrm>
            <a:off x="2521" y="4905375"/>
            <a:ext cx="2343150" cy="1952625"/>
          </a:xfrm>
          <a:prstGeom prst="rect">
            <a:avLst/>
          </a:prstGeom>
          <a:noFill/>
        </p:spPr>
      </p:pic>
      <p:pic>
        <p:nvPicPr>
          <p:cNvPr id="11" name="Picture 5" descr="D:\download-before\Flower\33.jpg"/>
          <p:cNvPicPr>
            <a:picLocks noChangeAspect="1" noChangeArrowheads="1"/>
          </p:cNvPicPr>
          <p:nvPr/>
        </p:nvPicPr>
        <p:blipFill>
          <a:blip r:embed="rId2"/>
          <a:srcRect/>
          <a:stretch>
            <a:fillRect/>
          </a:stretch>
        </p:blipFill>
        <p:spPr bwMode="auto">
          <a:xfrm rot="16200000">
            <a:off x="10051899" y="4682402"/>
            <a:ext cx="2343150" cy="1952625"/>
          </a:xfrm>
          <a:prstGeom prst="rect">
            <a:avLst/>
          </a:prstGeom>
          <a:noFill/>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 y="0"/>
            <a:ext cx="12189478" cy="4219548"/>
          </a:xfrm>
          <a:prstGeom prst="rect">
            <a:avLst/>
          </a:prstGeom>
        </p:spPr>
      </p:pic>
      <p:sp>
        <p:nvSpPr>
          <p:cNvPr id="10" name="TextBox 9"/>
          <p:cNvSpPr txBox="1"/>
          <p:nvPr/>
        </p:nvSpPr>
        <p:spPr>
          <a:xfrm>
            <a:off x="1495816" y="4043801"/>
            <a:ext cx="9601201" cy="2585323"/>
          </a:xfrm>
          <a:prstGeom prst="rect">
            <a:avLst/>
          </a:prstGeom>
          <a:noFill/>
          <a:ln w="38100">
            <a:noFill/>
          </a:ln>
        </p:spPr>
        <p:txBody>
          <a:bodyPr wrap="square" rtlCol="0">
            <a:spAutoFit/>
          </a:bodyPr>
          <a:lstStyle/>
          <a:p>
            <a:pPr algn="just"/>
            <a:r>
              <a:rPr lang="bn-BD" sz="5400" dirty="0" smtClean="0">
                <a:latin typeface="Times New Roman" panose="02020603050405020304" pitchFamily="18" charset="0"/>
                <a:cs typeface="Times New Roman" panose="02020603050405020304" pitchFamily="18" charset="0"/>
              </a:rPr>
              <a:t>The </a:t>
            </a:r>
            <a:r>
              <a:rPr lang="bn-BD" sz="5400" dirty="0">
                <a:latin typeface="Times New Roman" panose="02020603050405020304" pitchFamily="18" charset="0"/>
                <a:cs typeface="Times New Roman" panose="02020603050405020304" pitchFamily="18" charset="0"/>
              </a:rPr>
              <a:t>hare said to himself, “ The tortoise is very far behind. I can see the finish line. </a:t>
            </a:r>
          </a:p>
        </p:txBody>
      </p:sp>
    </p:spTree>
    <p:extLst>
      <p:ext uri="{BB962C8B-B14F-4D97-AF65-F5344CB8AC3E}">
        <p14:creationId xmlns:p14="http://schemas.microsoft.com/office/powerpoint/2010/main" val="314758608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D:\download-before\Flower\33.jpg"/>
          <p:cNvPicPr>
            <a:picLocks noChangeAspect="1" noChangeArrowheads="1"/>
          </p:cNvPicPr>
          <p:nvPr/>
        </p:nvPicPr>
        <p:blipFill>
          <a:blip r:embed="rId2"/>
          <a:srcRect/>
          <a:stretch>
            <a:fillRect/>
          </a:stretch>
        </p:blipFill>
        <p:spPr bwMode="auto">
          <a:xfrm>
            <a:off x="2521" y="4905375"/>
            <a:ext cx="2343150" cy="1952625"/>
          </a:xfrm>
          <a:prstGeom prst="rect">
            <a:avLst/>
          </a:prstGeom>
          <a:noFill/>
        </p:spPr>
      </p:pic>
      <p:pic>
        <p:nvPicPr>
          <p:cNvPr id="9" name="Picture 5" descr="D:\download-before\Flower\33.jpg"/>
          <p:cNvPicPr>
            <a:picLocks noChangeAspect="1" noChangeArrowheads="1"/>
          </p:cNvPicPr>
          <p:nvPr/>
        </p:nvPicPr>
        <p:blipFill>
          <a:blip r:embed="rId2"/>
          <a:srcRect/>
          <a:stretch>
            <a:fillRect/>
          </a:stretch>
        </p:blipFill>
        <p:spPr bwMode="auto">
          <a:xfrm rot="10800000">
            <a:off x="9828926" y="10243"/>
            <a:ext cx="2343150" cy="1952625"/>
          </a:xfrm>
          <a:prstGeom prst="rect">
            <a:avLst/>
          </a:prstGeom>
          <a:noFill/>
        </p:spPr>
      </p:pic>
      <p:pic>
        <p:nvPicPr>
          <p:cNvPr id="11" name="Picture 5" descr="D:\download-before\Flower\33.jpg"/>
          <p:cNvPicPr>
            <a:picLocks noChangeAspect="1" noChangeArrowheads="1"/>
          </p:cNvPicPr>
          <p:nvPr/>
        </p:nvPicPr>
        <p:blipFill>
          <a:blip r:embed="rId2"/>
          <a:srcRect/>
          <a:stretch>
            <a:fillRect/>
          </a:stretch>
        </p:blipFill>
        <p:spPr bwMode="auto">
          <a:xfrm rot="16200000">
            <a:off x="10051899" y="4682402"/>
            <a:ext cx="2343150" cy="1952625"/>
          </a:xfrm>
          <a:prstGeom prst="rect">
            <a:avLst/>
          </a:prstGeom>
          <a:noFill/>
        </p:spPr>
      </p:pic>
      <p:pic>
        <p:nvPicPr>
          <p:cNvPr id="12" name="Picture 5" descr="D:\download-before\Flower\33.jpg"/>
          <p:cNvPicPr>
            <a:picLocks noChangeAspect="1" noChangeArrowheads="1"/>
          </p:cNvPicPr>
          <p:nvPr/>
        </p:nvPicPr>
        <p:blipFill>
          <a:blip r:embed="rId2"/>
          <a:srcRect/>
          <a:stretch>
            <a:fillRect/>
          </a:stretch>
        </p:blipFill>
        <p:spPr bwMode="auto">
          <a:xfrm rot="5400000">
            <a:off x="-178888" y="150084"/>
            <a:ext cx="2343150" cy="1952625"/>
          </a:xfrm>
          <a:prstGeom prst="rect">
            <a:avLst/>
          </a:prstGeom>
          <a:noFill/>
        </p:spPr>
      </p:pic>
      <p:sp>
        <p:nvSpPr>
          <p:cNvPr id="13" name="TextBox 12"/>
          <p:cNvSpPr txBox="1"/>
          <p:nvPr/>
        </p:nvSpPr>
        <p:spPr>
          <a:xfrm>
            <a:off x="692795" y="4028212"/>
            <a:ext cx="11207242" cy="1754326"/>
          </a:xfrm>
          <a:prstGeom prst="rect">
            <a:avLst/>
          </a:prstGeom>
          <a:noFill/>
          <a:ln w="38100">
            <a:noFill/>
          </a:ln>
        </p:spPr>
        <p:txBody>
          <a:bodyPr wrap="square" rtlCol="0">
            <a:spAutoFit/>
          </a:bodyPr>
          <a:lstStyle/>
          <a:p>
            <a:pPr algn="just"/>
            <a:r>
              <a:rPr lang="bn-BD" sz="5400" dirty="0" smtClean="0">
                <a:latin typeface="Times New Roman" panose="02020603050405020304" pitchFamily="18" charset="0"/>
                <a:cs typeface="Times New Roman" panose="02020603050405020304" pitchFamily="18" charset="0"/>
              </a:rPr>
              <a:t>I </a:t>
            </a:r>
            <a:r>
              <a:rPr lang="bn-BD" sz="5400" dirty="0">
                <a:latin typeface="Times New Roman" panose="02020603050405020304" pitchFamily="18" charset="0"/>
                <a:cs typeface="Times New Roman" panose="02020603050405020304" pitchFamily="18" charset="0"/>
              </a:rPr>
              <a:t>have time for a nap!” Soon the hare was asleep under a tree next to the path</a:t>
            </a:r>
            <a:r>
              <a:rPr lang="bn-BD" sz="5400" dirty="0" smtClean="0">
                <a:latin typeface="Times New Roman" panose="02020603050405020304" pitchFamily="18" charset="0"/>
                <a:cs typeface="Times New Roman" panose="02020603050405020304" pitchFamily="18" charset="0"/>
              </a:rPr>
              <a:t>.</a:t>
            </a:r>
            <a:endParaRPr lang="bn-BD" sz="5400" dirty="0">
              <a:latin typeface="Times New Roman" panose="02020603050405020304" pitchFamily="18" charset="0"/>
              <a:cs typeface="Times New Roman" panose="02020603050405020304" pitchFamily="18" charset="0"/>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180" y="-45179"/>
            <a:ext cx="8478981" cy="3816401"/>
          </a:xfrm>
          <a:prstGeom prst="rect">
            <a:avLst/>
          </a:prstGeom>
        </p:spPr>
      </p:pic>
    </p:spTree>
    <p:extLst>
      <p:ext uri="{BB962C8B-B14F-4D97-AF65-F5344CB8AC3E}">
        <p14:creationId xmlns:p14="http://schemas.microsoft.com/office/powerpoint/2010/main" val="144849775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950</TotalTime>
  <Words>898</Words>
  <Application>Microsoft Office PowerPoint</Application>
  <PresentationFormat>Widescreen</PresentationFormat>
  <Paragraphs>131</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Broadway</vt:lpstr>
      <vt:lpstr>Calibri</vt:lpstr>
      <vt:lpstr>Calibri Light</vt:lpstr>
      <vt:lpstr>Nikosh</vt:lpstr>
      <vt:lpstr>Siyam Rupali ANSI</vt:lpstr>
      <vt:lpstr>Times New Roman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Hazirali GPS</cp:lastModifiedBy>
  <cp:revision>180</cp:revision>
  <dcterms:created xsi:type="dcterms:W3CDTF">2020-06-11T02:23:32Z</dcterms:created>
  <dcterms:modified xsi:type="dcterms:W3CDTF">2020-06-14T11:30:14Z</dcterms:modified>
</cp:coreProperties>
</file>