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228600"/>
            <a:ext cx="9144000" cy="7086600"/>
          </a:xfrm>
          <a:prstGeom prst="frame">
            <a:avLst>
              <a:gd name="adj1" fmla="val 4129"/>
            </a:avLst>
          </a:prstGeom>
          <a:solidFill>
            <a:srgbClr val="BEC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16AD-1F26-4E64-93C0-A1C7EE3D5D0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A1F2-C607-444F-AF57-9A4F686743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09600"/>
            <a:ext cx="480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 সবাইকে শুভেচ্ছা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Public\Pictures\Sample Pictures\download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886200" cy="3054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900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দুটি লক্ষ কর,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7773"/>
            <a:ext cx="3200400" cy="317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3932"/>
            <a:ext cx="3657599" cy="312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545663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তৈরির নিয়ম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524" y="457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0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তৈরি করতে হলে কী কী কৌশল শিখতে হয়,উপস্থাপন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3886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5" y="841410"/>
            <a:ext cx="1767388" cy="205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97" y="1320517"/>
            <a:ext cx="1870563" cy="1346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947737"/>
            <a:ext cx="2295305" cy="171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28024"/>
            <a:ext cx="270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10" y="291799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823" y="2738963"/>
            <a:ext cx="25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লিওনার্দো দ্য ভিঞ্চি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963" y="28062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 ফোর্ড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66" y="38100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৩২০ খ্রিষ্টাব্দে রোবট নিয়ে চিন্তা-ভাবনা করেছিলেন এরিস্টটল । এরিস্টটলের বহুদিন পরে চেষ্টা করেছিলেন লিওনার্দো দ্য ভিঞ্চি .১৭০০-১৯০০ অনেকে ছোটখাটো রোবট বানানোর চেষ্টা করেছে । এর মধ্যে সফল ব্যক্তি হলেন জ্যাক দ্য ভোকেনসন তিনি একটা রোবট হাঁস বানিয়েছিলেন যেটা গলা বাড়াতে পারত, পাখা নাড়াতে পারত । ১৯১৩ সালে হেনরি ফোর্ড গাড়ি তৈরির কারখানায় সর্বপ্রথম  কোনো স্বয়ংক্রিয় কাজে লাগিয়েছিলেন । স্বয়ংক্রিয় যন্ত্রকে রোবট বলা শুরু হল ১৯২০ সালের দিকে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রোবট নিয়ে প্রথম চিন্তাভাবনা করেছিলেন কোন ব্যক্তি ?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এরিস্টটল ।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স্বয়ংক্রিয় যন্ত্রকে রোবট বলা শুরু হয় কত সালের দিকে ?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১৯২০ সালের দিকে ।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রোবট বানানো কী ধরনের শ্রম ?</a:t>
            </a:r>
          </a:p>
          <a:p>
            <a:pPr algn="ctr"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মেধাশ্রম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7896"/>
            <a:ext cx="3778771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3861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139" y="496389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তৈরির ধারনা লিখে আনবে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953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4038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আইসিটি)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sheuli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1978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.bd@gmail.com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Public\Pictures\Sample Pictures\IMG_20200108_18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1282148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2"/>
          <p:cNvSpPr txBox="1"/>
          <p:nvPr/>
        </p:nvSpPr>
        <p:spPr>
          <a:xfrm>
            <a:off x="3657600" y="381000"/>
            <a:ext cx="192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715000" y="2438400"/>
            <a:ext cx="2971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অষ্টম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কর্ম ও জীবনমুখী শিক্ষা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8" y="2286000"/>
            <a:ext cx="762000" cy="364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ro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2063886" cy="1447800"/>
          </a:xfrm>
          <a:prstGeom prst="rect">
            <a:avLst/>
          </a:prstGeom>
          <a:noFill/>
        </p:spPr>
      </p:pic>
      <p:pic>
        <p:nvPicPr>
          <p:cNvPr id="1027" name="Picture 3" descr="C:\Users\HP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447801" cy="1447801"/>
          </a:xfrm>
          <a:prstGeom prst="rect">
            <a:avLst/>
          </a:prstGeom>
          <a:noFill/>
        </p:spPr>
      </p:pic>
      <p:pic>
        <p:nvPicPr>
          <p:cNvPr id="1028" name="Picture 4" descr="C:\Users\HP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09800"/>
            <a:ext cx="2209800" cy="1600200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/>
        </p:nvSpPr>
        <p:spPr>
          <a:xfrm>
            <a:off x="2895600" y="533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295400" y="4800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প্রকারের রোবটের ছবি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0" y="83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67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HP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4648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57200" y="24384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রোবট কী বলতে পারবে;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রোবট দিয়ে কী কী কাজ করা যায় বর্ণনা করতে পারবে;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তৈরির ধারনা  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514600" y="167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67000" y="2438400"/>
          <a:ext cx="2679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2680200" imgH="685800" progId="Package">
                  <p:embed/>
                </p:oleObj>
              </mc:Choice>
              <mc:Fallback>
                <p:oleObj name="Packager Shell Object" showAsIcon="1" r:id="rId3" imgW="26802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2679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838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 ও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343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 ও দেখে তোমরা কী বুঝলে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HP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3886200" cy="26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5029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1981200" cy="1403350"/>
          </a:xfrm>
          <a:prstGeom prst="rect">
            <a:avLst/>
          </a:prstGeom>
          <a:noFill/>
        </p:spPr>
      </p:pic>
      <p:pic>
        <p:nvPicPr>
          <p:cNvPr id="5123" name="Picture 3" descr="C:\Users\HP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9200"/>
            <a:ext cx="2133600" cy="1600200"/>
          </a:xfrm>
          <a:prstGeom prst="rect">
            <a:avLst/>
          </a:prstGeom>
          <a:noFill/>
        </p:spPr>
      </p:pic>
      <p:pic>
        <p:nvPicPr>
          <p:cNvPr id="5124" name="Picture 4" descr="C:\Users\HP\Desktop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2519180" cy="1676400"/>
          </a:xfrm>
          <a:prstGeom prst="rect">
            <a:avLst/>
          </a:prstGeom>
          <a:noFill/>
        </p:spPr>
      </p:pic>
      <p:pic>
        <p:nvPicPr>
          <p:cNvPr id="5125" name="Picture 5" descr="C:\Users\HP\Desktop\কলকারখানায়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2285999" cy="1685925"/>
          </a:xfrm>
          <a:prstGeom prst="rect">
            <a:avLst/>
          </a:prstGeom>
          <a:noFill/>
        </p:spPr>
      </p:pic>
      <p:pic>
        <p:nvPicPr>
          <p:cNvPr id="5127" name="Picture 7" descr="C:\Users\HP\Desktop\raduni robo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962400"/>
            <a:ext cx="2286000" cy="1662545"/>
          </a:xfrm>
          <a:prstGeom prst="rect">
            <a:avLst/>
          </a:prstGeom>
          <a:noFill/>
        </p:spPr>
      </p:pic>
      <p:pic>
        <p:nvPicPr>
          <p:cNvPr id="5128" name="Picture 8" descr="C:\Users\HP\Desktop\download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810000"/>
            <a:ext cx="2209800" cy="174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357913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 ভাবে লক্ষ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 রোবট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2971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 রোবট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819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 মুছার কাজে রোবট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71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 কাজে রোবট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হোটেলে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715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09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39" y="1905000"/>
            <a:ext cx="3091721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দিয়ে কী কী কাজ করা যায়, উল্লেখ করে খাতায়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292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18</cp:revision>
  <dcterms:created xsi:type="dcterms:W3CDTF">2020-06-14T09:58:51Z</dcterms:created>
  <dcterms:modified xsi:type="dcterms:W3CDTF">2020-06-14T12:51:46Z</dcterms:modified>
</cp:coreProperties>
</file>