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2" r:id="rId3"/>
    <p:sldId id="273" r:id="rId4"/>
    <p:sldId id="258" r:id="rId5"/>
    <p:sldId id="266" r:id="rId6"/>
    <p:sldId id="263" r:id="rId7"/>
    <p:sldId id="260" r:id="rId8"/>
    <p:sldId id="261" r:id="rId9"/>
    <p:sldId id="289" r:id="rId10"/>
    <p:sldId id="290" r:id="rId11"/>
    <p:sldId id="291" r:id="rId12"/>
    <p:sldId id="275" r:id="rId13"/>
    <p:sldId id="262" r:id="rId14"/>
    <p:sldId id="277" r:id="rId15"/>
    <p:sldId id="265" r:id="rId16"/>
    <p:sldId id="270" r:id="rId17"/>
    <p:sldId id="267" r:id="rId18"/>
    <p:sldId id="268" r:id="rId19"/>
    <p:sldId id="264" r:id="rId20"/>
    <p:sldId id="274" r:id="rId21"/>
    <p:sldId id="269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71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5F4206-239F-40AA-BCA7-DE396F3A696B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90F849-6CCF-44FE-AF72-8871ED984166}">
      <dgm:prSet phldrT="[Text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sz="3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১।অর্থনৈতিক </a:t>
          </a:r>
          <a:r>
            <a:rPr lang="en-US" sz="3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বৈষম্য</a:t>
          </a:r>
          <a:r>
            <a:rPr lang="en-US" sz="3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30AA0FB-9D51-43A2-A2C3-87F4C30D4B1B}" type="parTrans" cxnId="{568CE333-2C48-470D-8093-5AC442C00244}">
      <dgm:prSet/>
      <dgm:spPr/>
      <dgm:t>
        <a:bodyPr/>
        <a:lstStyle/>
        <a:p>
          <a:endParaRPr lang="en-US"/>
        </a:p>
      </dgm:t>
    </dgm:pt>
    <dgm:pt modelId="{DD5DF32B-A0E3-4E09-AB8B-C150A25BB04E}" type="sibTrans" cxnId="{568CE333-2C48-470D-8093-5AC442C00244}">
      <dgm:prSet/>
      <dgm:spPr/>
      <dgm:t>
        <a:bodyPr/>
        <a:lstStyle/>
        <a:p>
          <a:endParaRPr lang="en-US"/>
        </a:p>
      </dgm:t>
    </dgm:pt>
    <dgm:pt modelId="{9E616794-264A-4158-AD7A-4C6188E98412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3200" dirty="0" smtClean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</a:t>
          </a:r>
          <a:r>
            <a:rPr lang="en-US" sz="3200" dirty="0" err="1" smtClean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মৌলিক</a:t>
          </a:r>
          <a:r>
            <a:rPr lang="en-US" sz="3200" dirty="0" smtClean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গনতন্ত্রের</a:t>
          </a:r>
          <a:r>
            <a:rPr lang="en-US" sz="3200" dirty="0" smtClean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অভিশাপ</a:t>
          </a:r>
          <a:r>
            <a:rPr lang="en-US" sz="3200" dirty="0" smtClean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dirty="0">
            <a:solidFill>
              <a:schemeClr val="tx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782C833-8D51-4C48-BF5C-7B82BD1B22F0}" type="parTrans" cxnId="{AF98A69A-B5DD-47E2-965E-C0A2E6BFCA74}">
      <dgm:prSet/>
      <dgm:spPr/>
      <dgm:t>
        <a:bodyPr/>
        <a:lstStyle/>
        <a:p>
          <a:endParaRPr lang="en-US"/>
        </a:p>
      </dgm:t>
    </dgm:pt>
    <dgm:pt modelId="{54951CCF-5BDE-4DDC-95D0-E246488820A7}" type="sibTrans" cxnId="{AF98A69A-B5DD-47E2-965E-C0A2E6BFCA74}">
      <dgm:prSet/>
      <dgm:spPr/>
      <dgm:t>
        <a:bodyPr/>
        <a:lstStyle/>
        <a:p>
          <a:endParaRPr lang="en-US"/>
        </a:p>
      </dgm:t>
    </dgm:pt>
    <dgm:pt modelId="{28E2CFC4-D34D-4D97-878F-B19836C7DB3F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32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</a:t>
          </a:r>
          <a:r>
            <a:rPr lang="en-US" sz="32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আমলা-সেনাবাহিনীর</a:t>
          </a:r>
          <a:r>
            <a:rPr lang="en-US" sz="32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ক্ষমতা</a:t>
          </a:r>
          <a:r>
            <a:rPr lang="en-US" sz="32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বৃদ্ধি</a:t>
          </a:r>
          <a:r>
            <a:rPr lang="en-US" sz="32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dirty="0">
            <a:solidFill>
              <a:schemeClr val="accent4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852249C-DAE9-4C19-B47B-5F088F30C5C4}" type="parTrans" cxnId="{7B3C6880-CB1F-4E28-BC0E-9D7048826EB0}">
      <dgm:prSet/>
      <dgm:spPr/>
      <dgm:t>
        <a:bodyPr/>
        <a:lstStyle/>
        <a:p>
          <a:endParaRPr lang="en-US"/>
        </a:p>
      </dgm:t>
    </dgm:pt>
    <dgm:pt modelId="{AE811D07-5584-43D0-BD48-8D5571C0A422}" type="sibTrans" cxnId="{7B3C6880-CB1F-4E28-BC0E-9D7048826EB0}">
      <dgm:prSet/>
      <dgm:spPr/>
      <dgm:t>
        <a:bodyPr/>
        <a:lstStyle/>
        <a:p>
          <a:endParaRPr lang="en-US"/>
        </a:p>
      </dgm:t>
    </dgm:pt>
    <dgm:pt modelId="{726A5BD8-7D1C-4430-A15F-F709DE541E5C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3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</a:t>
          </a:r>
          <a:r>
            <a:rPr lang="en-US" sz="3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আগরতলার</a:t>
          </a:r>
          <a:r>
            <a:rPr lang="en-US" sz="3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মামলার</a:t>
          </a:r>
          <a:r>
            <a:rPr lang="en-US" sz="3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প্রভাব</a:t>
          </a:r>
          <a:r>
            <a:rPr lang="en-US" sz="3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3D28F97-6B5B-475D-A5C3-3B9FD9C11EC3}" type="parTrans" cxnId="{76783A89-9C18-4A1F-9022-56B66FDE8ABC}">
      <dgm:prSet/>
      <dgm:spPr/>
      <dgm:t>
        <a:bodyPr/>
        <a:lstStyle/>
        <a:p>
          <a:endParaRPr lang="en-US"/>
        </a:p>
      </dgm:t>
    </dgm:pt>
    <dgm:pt modelId="{636AD4C0-B234-4870-84CF-4CBC4DCD2D04}" type="sibTrans" cxnId="{76783A89-9C18-4A1F-9022-56B66FDE8ABC}">
      <dgm:prSet/>
      <dgm:spPr/>
      <dgm:t>
        <a:bodyPr/>
        <a:lstStyle/>
        <a:p>
          <a:endParaRPr lang="en-US"/>
        </a:p>
      </dgm:t>
    </dgm:pt>
    <dgm:pt modelId="{AC156BE6-5334-4940-AA1F-6C22AA000A19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3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</a:t>
          </a:r>
          <a:r>
            <a:rPr lang="en-US" sz="3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সরকারের</a:t>
          </a:r>
          <a:r>
            <a:rPr lang="en-US" sz="3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নির্যাতন</a:t>
          </a:r>
          <a:r>
            <a:rPr lang="en-US" sz="3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দমন</a:t>
          </a:r>
          <a:r>
            <a:rPr lang="en-US" sz="3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নীতি</a:t>
          </a:r>
          <a:r>
            <a:rPr lang="en-US" sz="3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84450A9-51D5-43B9-BF89-31BF3CF8FD6B}" type="parTrans" cxnId="{8C93D575-276D-46F3-99C1-EE14FC4C446B}">
      <dgm:prSet/>
      <dgm:spPr/>
      <dgm:t>
        <a:bodyPr/>
        <a:lstStyle/>
        <a:p>
          <a:endParaRPr lang="en-US"/>
        </a:p>
      </dgm:t>
    </dgm:pt>
    <dgm:pt modelId="{F9D90E7C-3668-46F1-867B-8AE896183831}" type="sibTrans" cxnId="{8C93D575-276D-46F3-99C1-EE14FC4C446B}">
      <dgm:prSet/>
      <dgm:spPr/>
      <dgm:t>
        <a:bodyPr/>
        <a:lstStyle/>
        <a:p>
          <a:endParaRPr lang="en-US"/>
        </a:p>
      </dgm:t>
    </dgm:pt>
    <dgm:pt modelId="{6787AD0C-51C4-437D-8677-1A06920934B2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3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 </a:t>
          </a:r>
          <a:r>
            <a:rPr lang="en-US" sz="3200" dirty="0" err="1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ব্যাপক</a:t>
          </a:r>
          <a:r>
            <a:rPr lang="en-US" sz="3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দুর্নীতি</a:t>
          </a:r>
          <a:r>
            <a:rPr lang="en-US" sz="3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dirty="0">
            <a:solidFill>
              <a:srgbClr val="0070C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6FA2FD9-2E88-4D7A-B149-AA021D3239A5}" type="parTrans" cxnId="{E1015429-9748-45CC-B563-B90C53D1A92A}">
      <dgm:prSet/>
      <dgm:spPr/>
      <dgm:t>
        <a:bodyPr/>
        <a:lstStyle/>
        <a:p>
          <a:endParaRPr lang="en-US"/>
        </a:p>
      </dgm:t>
    </dgm:pt>
    <dgm:pt modelId="{3524F7EA-9021-4CC4-8ACA-9CF1BFE9F668}" type="sibTrans" cxnId="{E1015429-9748-45CC-B563-B90C53D1A92A}">
      <dgm:prSet/>
      <dgm:spPr/>
      <dgm:t>
        <a:bodyPr/>
        <a:lstStyle/>
        <a:p>
          <a:endParaRPr lang="en-US"/>
        </a:p>
      </dgm:t>
    </dgm:pt>
    <dgm:pt modelId="{637823C7-6EF2-4A28-A3F7-E64EC7FEADD3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৭। ৬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দফা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আন্দোলনের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প্রভাব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01E0129-C955-46E2-9F22-BA8195492375}" type="parTrans" cxnId="{D247BCF1-BC95-40F2-AF06-4DA601D2AD3C}">
      <dgm:prSet/>
      <dgm:spPr/>
      <dgm:t>
        <a:bodyPr/>
        <a:lstStyle/>
        <a:p>
          <a:endParaRPr lang="en-US"/>
        </a:p>
      </dgm:t>
    </dgm:pt>
    <dgm:pt modelId="{2051D99D-9349-4578-B215-B4102C5B8200}" type="sibTrans" cxnId="{D247BCF1-BC95-40F2-AF06-4DA601D2AD3C}">
      <dgm:prSet/>
      <dgm:spPr/>
      <dgm:t>
        <a:bodyPr/>
        <a:lstStyle/>
        <a:p>
          <a:endParaRPr lang="en-US"/>
        </a:p>
      </dgm:t>
    </dgm:pt>
    <dgm:pt modelId="{2EC8404A-6CBC-4CA6-95AD-0B1A685C7AF5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3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৮। </a:t>
          </a:r>
          <a:r>
            <a:rPr lang="en-US" sz="3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জাতীয়তাবাদী</a:t>
          </a:r>
          <a:r>
            <a:rPr lang="en-US" sz="3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চিন্তা-চেতনার</a:t>
          </a:r>
          <a:r>
            <a:rPr lang="en-US" sz="3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প্রসার</a:t>
          </a:r>
          <a:r>
            <a:rPr lang="en-US" sz="3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C8A0DA6-4EFD-41C0-95FD-0CF147BD4FA7}" type="parTrans" cxnId="{F0A6747D-764A-4E5C-87E4-856B72046B8C}">
      <dgm:prSet/>
      <dgm:spPr/>
      <dgm:t>
        <a:bodyPr/>
        <a:lstStyle/>
        <a:p>
          <a:endParaRPr lang="en-US"/>
        </a:p>
      </dgm:t>
    </dgm:pt>
    <dgm:pt modelId="{05B4B837-E16C-45FF-BBBB-BEB998AED926}" type="sibTrans" cxnId="{F0A6747D-764A-4E5C-87E4-856B72046B8C}">
      <dgm:prSet/>
      <dgm:spPr/>
      <dgm:t>
        <a:bodyPr/>
        <a:lstStyle/>
        <a:p>
          <a:endParaRPr lang="en-US"/>
        </a:p>
      </dgm:t>
    </dgm:pt>
    <dgm:pt modelId="{C3279683-CAC8-4140-A64D-7283D9B6C950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3200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৯। </a:t>
          </a:r>
          <a:r>
            <a:rPr lang="en-US" sz="3200" dirty="0" err="1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স্বায়ত্বশাসন</a:t>
          </a:r>
          <a:r>
            <a:rPr lang="en-US" sz="3200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প্রতিষ্টার</a:t>
          </a:r>
          <a:r>
            <a:rPr lang="en-US" sz="3200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দাবী</a:t>
          </a:r>
          <a:r>
            <a:rPr lang="en-US" sz="3200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উপেক্ষা</a:t>
          </a:r>
          <a:r>
            <a:rPr lang="en-US" sz="3200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dirty="0">
            <a:solidFill>
              <a:srgbClr val="FFC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B4C9C98-CD1A-4D22-8A40-0A725E106F55}" type="parTrans" cxnId="{BCFDAFAB-7B11-4C1C-86E9-9D4593A5AEDF}">
      <dgm:prSet/>
      <dgm:spPr/>
      <dgm:t>
        <a:bodyPr/>
        <a:lstStyle/>
        <a:p>
          <a:endParaRPr lang="en-US"/>
        </a:p>
      </dgm:t>
    </dgm:pt>
    <dgm:pt modelId="{20526058-9998-47C3-ACC1-CAE5F73A7917}" type="sibTrans" cxnId="{BCFDAFAB-7B11-4C1C-86E9-9D4593A5AEDF}">
      <dgm:prSet/>
      <dgm:spPr/>
      <dgm:t>
        <a:bodyPr/>
        <a:lstStyle/>
        <a:p>
          <a:endParaRPr lang="en-US"/>
        </a:p>
      </dgm:t>
    </dgm:pt>
    <dgm:pt modelId="{3DA7F58F-4CDE-4B0A-80FD-C9AFA600B83D}" type="pres">
      <dgm:prSet presAssocID="{795F4206-239F-40AA-BCA7-DE396F3A696B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E0CDCCA7-6D8D-4639-8197-F14309A1EAC9}" type="pres">
      <dgm:prSet presAssocID="{BC90F849-6CCF-44FE-AF72-8871ED984166}" presName="compNode" presStyleCnt="0"/>
      <dgm:spPr/>
    </dgm:pt>
    <dgm:pt modelId="{FFF9DF74-ED8D-4CF9-8BDC-7F315503C18D}" type="pres">
      <dgm:prSet presAssocID="{BC90F849-6CCF-44FE-AF72-8871ED984166}" presName="dummyConnPt" presStyleCnt="0"/>
      <dgm:spPr/>
    </dgm:pt>
    <dgm:pt modelId="{1F4160AC-CAE0-435E-94A3-9DDB1A50C8F1}" type="pres">
      <dgm:prSet presAssocID="{BC90F849-6CCF-44FE-AF72-8871ED984166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A10DEC-2E5E-46FB-959A-8AF07E7092CB}" type="pres">
      <dgm:prSet presAssocID="{DD5DF32B-A0E3-4E09-AB8B-C150A25BB04E}" presName="sibTrans" presStyleLbl="bgSibTrans2D1" presStyleIdx="0" presStyleCnt="8"/>
      <dgm:spPr/>
      <dgm:t>
        <a:bodyPr/>
        <a:lstStyle/>
        <a:p>
          <a:endParaRPr lang="en-US"/>
        </a:p>
      </dgm:t>
    </dgm:pt>
    <dgm:pt modelId="{DD4A9D26-2951-42E7-BA48-56090FD08E5F}" type="pres">
      <dgm:prSet presAssocID="{9E616794-264A-4158-AD7A-4C6188E98412}" presName="compNode" presStyleCnt="0"/>
      <dgm:spPr/>
    </dgm:pt>
    <dgm:pt modelId="{C1DB4237-5397-4C71-80BC-D4E7E287E0C5}" type="pres">
      <dgm:prSet presAssocID="{9E616794-264A-4158-AD7A-4C6188E98412}" presName="dummyConnPt" presStyleCnt="0"/>
      <dgm:spPr/>
    </dgm:pt>
    <dgm:pt modelId="{CF869D01-85FE-4AFD-A940-FE8A77705ECB}" type="pres">
      <dgm:prSet presAssocID="{9E616794-264A-4158-AD7A-4C6188E98412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7A3D6D-81A9-4D43-80E4-B5C947B4E13B}" type="pres">
      <dgm:prSet presAssocID="{54951CCF-5BDE-4DDC-95D0-E246488820A7}" presName="sibTrans" presStyleLbl="bgSibTrans2D1" presStyleIdx="1" presStyleCnt="8"/>
      <dgm:spPr/>
      <dgm:t>
        <a:bodyPr/>
        <a:lstStyle/>
        <a:p>
          <a:endParaRPr lang="en-US"/>
        </a:p>
      </dgm:t>
    </dgm:pt>
    <dgm:pt modelId="{E31DACE4-AF94-4C80-A121-FA7F755D0B11}" type="pres">
      <dgm:prSet presAssocID="{28E2CFC4-D34D-4D97-878F-B19836C7DB3F}" presName="compNode" presStyleCnt="0"/>
      <dgm:spPr/>
    </dgm:pt>
    <dgm:pt modelId="{C79C16A3-C4C8-475E-9A89-A438757CA217}" type="pres">
      <dgm:prSet presAssocID="{28E2CFC4-D34D-4D97-878F-B19836C7DB3F}" presName="dummyConnPt" presStyleCnt="0"/>
      <dgm:spPr/>
    </dgm:pt>
    <dgm:pt modelId="{86C2CA29-29E4-4C25-8FA9-F393F7C76CA3}" type="pres">
      <dgm:prSet presAssocID="{28E2CFC4-D34D-4D97-878F-B19836C7DB3F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AFECDF-3B98-4E0E-BB28-7444D8F6244F}" type="pres">
      <dgm:prSet presAssocID="{AE811D07-5584-43D0-BD48-8D5571C0A422}" presName="sibTrans" presStyleLbl="bgSibTrans2D1" presStyleIdx="2" presStyleCnt="8"/>
      <dgm:spPr/>
      <dgm:t>
        <a:bodyPr/>
        <a:lstStyle/>
        <a:p>
          <a:endParaRPr lang="en-US"/>
        </a:p>
      </dgm:t>
    </dgm:pt>
    <dgm:pt modelId="{A2A58C69-173E-4C32-918C-8E37D600DE8F}" type="pres">
      <dgm:prSet presAssocID="{726A5BD8-7D1C-4430-A15F-F709DE541E5C}" presName="compNode" presStyleCnt="0"/>
      <dgm:spPr/>
    </dgm:pt>
    <dgm:pt modelId="{28EF4983-059F-443F-AD67-D548A311EF5E}" type="pres">
      <dgm:prSet presAssocID="{726A5BD8-7D1C-4430-A15F-F709DE541E5C}" presName="dummyConnPt" presStyleCnt="0"/>
      <dgm:spPr/>
    </dgm:pt>
    <dgm:pt modelId="{0B3D9E10-BC3A-4C02-A6ED-8559A1C45656}" type="pres">
      <dgm:prSet presAssocID="{726A5BD8-7D1C-4430-A15F-F709DE541E5C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563A5B-E36A-4882-9C2B-199988EBE3BD}" type="pres">
      <dgm:prSet presAssocID="{636AD4C0-B234-4870-84CF-4CBC4DCD2D04}" presName="sibTrans" presStyleLbl="bgSibTrans2D1" presStyleIdx="3" presStyleCnt="8"/>
      <dgm:spPr/>
      <dgm:t>
        <a:bodyPr/>
        <a:lstStyle/>
        <a:p>
          <a:endParaRPr lang="en-US"/>
        </a:p>
      </dgm:t>
    </dgm:pt>
    <dgm:pt modelId="{3EA3D33D-1A75-44AF-B4BA-66CB692120C0}" type="pres">
      <dgm:prSet presAssocID="{AC156BE6-5334-4940-AA1F-6C22AA000A19}" presName="compNode" presStyleCnt="0"/>
      <dgm:spPr/>
    </dgm:pt>
    <dgm:pt modelId="{37C3DDE7-5747-4331-9A9C-D86991E62B5F}" type="pres">
      <dgm:prSet presAssocID="{AC156BE6-5334-4940-AA1F-6C22AA000A19}" presName="dummyConnPt" presStyleCnt="0"/>
      <dgm:spPr/>
    </dgm:pt>
    <dgm:pt modelId="{8346FF1B-7A2F-426A-8077-825C2E0A8290}" type="pres">
      <dgm:prSet presAssocID="{AC156BE6-5334-4940-AA1F-6C22AA000A19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0AAB74-B53B-4086-ABEA-6244B0F16088}" type="pres">
      <dgm:prSet presAssocID="{F9D90E7C-3668-46F1-867B-8AE896183831}" presName="sibTrans" presStyleLbl="bgSibTrans2D1" presStyleIdx="4" presStyleCnt="8"/>
      <dgm:spPr/>
      <dgm:t>
        <a:bodyPr/>
        <a:lstStyle/>
        <a:p>
          <a:endParaRPr lang="en-US"/>
        </a:p>
      </dgm:t>
    </dgm:pt>
    <dgm:pt modelId="{77BBA192-B537-490A-BEC8-8CB091BC5A33}" type="pres">
      <dgm:prSet presAssocID="{6787AD0C-51C4-437D-8677-1A06920934B2}" presName="compNode" presStyleCnt="0"/>
      <dgm:spPr/>
    </dgm:pt>
    <dgm:pt modelId="{1981E53C-373E-47F7-AAEB-F2A0F7A0E266}" type="pres">
      <dgm:prSet presAssocID="{6787AD0C-51C4-437D-8677-1A06920934B2}" presName="dummyConnPt" presStyleCnt="0"/>
      <dgm:spPr/>
    </dgm:pt>
    <dgm:pt modelId="{EBD5C319-991E-4422-8B6C-61DAAB602F2E}" type="pres">
      <dgm:prSet presAssocID="{6787AD0C-51C4-437D-8677-1A06920934B2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472CA4-94A2-4C2E-9A27-64834E327285}" type="pres">
      <dgm:prSet presAssocID="{3524F7EA-9021-4CC4-8ACA-9CF1BFE9F668}" presName="sibTrans" presStyleLbl="bgSibTrans2D1" presStyleIdx="5" presStyleCnt="8"/>
      <dgm:spPr/>
      <dgm:t>
        <a:bodyPr/>
        <a:lstStyle/>
        <a:p>
          <a:endParaRPr lang="en-US"/>
        </a:p>
      </dgm:t>
    </dgm:pt>
    <dgm:pt modelId="{71AEBFE1-8324-422A-8926-C78C1BEA31C2}" type="pres">
      <dgm:prSet presAssocID="{637823C7-6EF2-4A28-A3F7-E64EC7FEADD3}" presName="compNode" presStyleCnt="0"/>
      <dgm:spPr/>
    </dgm:pt>
    <dgm:pt modelId="{6A43C0BC-7A4A-4694-AB3C-AF1FB063703F}" type="pres">
      <dgm:prSet presAssocID="{637823C7-6EF2-4A28-A3F7-E64EC7FEADD3}" presName="dummyConnPt" presStyleCnt="0"/>
      <dgm:spPr/>
    </dgm:pt>
    <dgm:pt modelId="{B772D3FB-2560-4FF0-9B16-E9085056F48C}" type="pres">
      <dgm:prSet presAssocID="{637823C7-6EF2-4A28-A3F7-E64EC7FEADD3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088B0C-3921-4ADF-B204-D1B8721136DF}" type="pres">
      <dgm:prSet presAssocID="{2051D99D-9349-4578-B215-B4102C5B8200}" presName="sibTrans" presStyleLbl="bgSibTrans2D1" presStyleIdx="6" presStyleCnt="8"/>
      <dgm:spPr/>
      <dgm:t>
        <a:bodyPr/>
        <a:lstStyle/>
        <a:p>
          <a:endParaRPr lang="en-US"/>
        </a:p>
      </dgm:t>
    </dgm:pt>
    <dgm:pt modelId="{AFD2509F-6C13-4955-92A5-36213D27D5B3}" type="pres">
      <dgm:prSet presAssocID="{2EC8404A-6CBC-4CA6-95AD-0B1A685C7AF5}" presName="compNode" presStyleCnt="0"/>
      <dgm:spPr/>
    </dgm:pt>
    <dgm:pt modelId="{C405B5F5-E827-4200-84BC-F4C8AADF1318}" type="pres">
      <dgm:prSet presAssocID="{2EC8404A-6CBC-4CA6-95AD-0B1A685C7AF5}" presName="dummyConnPt" presStyleCnt="0"/>
      <dgm:spPr/>
    </dgm:pt>
    <dgm:pt modelId="{D983A7A7-C3B7-4C7B-9BBF-3563D4E79A81}" type="pres">
      <dgm:prSet presAssocID="{2EC8404A-6CBC-4CA6-95AD-0B1A685C7AF5}" presName="node" presStyleLbl="node1" presStyleIdx="7" presStyleCnt="9" custScaleY="1127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5DC962-5322-4DA5-A5CE-52A212C20ABB}" type="pres">
      <dgm:prSet presAssocID="{05B4B837-E16C-45FF-BBBB-BEB998AED926}" presName="sibTrans" presStyleLbl="bgSibTrans2D1" presStyleIdx="7" presStyleCnt="8"/>
      <dgm:spPr/>
      <dgm:t>
        <a:bodyPr/>
        <a:lstStyle/>
        <a:p>
          <a:endParaRPr lang="en-US"/>
        </a:p>
      </dgm:t>
    </dgm:pt>
    <dgm:pt modelId="{99330E08-F06B-4D9E-9338-EEBE62C40BC0}" type="pres">
      <dgm:prSet presAssocID="{C3279683-CAC8-4140-A64D-7283D9B6C950}" presName="compNode" presStyleCnt="0"/>
      <dgm:spPr/>
    </dgm:pt>
    <dgm:pt modelId="{76735DC5-E8AC-4E02-9622-29052B19404C}" type="pres">
      <dgm:prSet presAssocID="{C3279683-CAC8-4140-A64D-7283D9B6C950}" presName="dummyConnPt" presStyleCnt="0"/>
      <dgm:spPr/>
    </dgm:pt>
    <dgm:pt modelId="{0ADAC69A-4C32-4A7B-9CD6-2D4E724C0BF1}" type="pres">
      <dgm:prSet presAssocID="{C3279683-CAC8-4140-A64D-7283D9B6C950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DFACB7-C085-4A0A-95CA-32D37E033121}" type="presOf" srcId="{28E2CFC4-D34D-4D97-878F-B19836C7DB3F}" destId="{86C2CA29-29E4-4C25-8FA9-F393F7C76CA3}" srcOrd="0" destOrd="0" presId="urn:microsoft.com/office/officeart/2005/8/layout/bProcess4"/>
    <dgm:cxn modelId="{F0A6747D-764A-4E5C-87E4-856B72046B8C}" srcId="{795F4206-239F-40AA-BCA7-DE396F3A696B}" destId="{2EC8404A-6CBC-4CA6-95AD-0B1A685C7AF5}" srcOrd="7" destOrd="0" parTransId="{BC8A0DA6-4EFD-41C0-95FD-0CF147BD4FA7}" sibTransId="{05B4B837-E16C-45FF-BBBB-BEB998AED926}"/>
    <dgm:cxn modelId="{D7497D10-C7DB-4842-A6A1-00FDF06742C9}" type="presOf" srcId="{2EC8404A-6CBC-4CA6-95AD-0B1A685C7AF5}" destId="{D983A7A7-C3B7-4C7B-9BBF-3563D4E79A81}" srcOrd="0" destOrd="0" presId="urn:microsoft.com/office/officeart/2005/8/layout/bProcess4"/>
    <dgm:cxn modelId="{410B700D-DBE2-42B0-885C-4BFE25F31A4F}" type="presOf" srcId="{6787AD0C-51C4-437D-8677-1A06920934B2}" destId="{EBD5C319-991E-4422-8B6C-61DAAB602F2E}" srcOrd="0" destOrd="0" presId="urn:microsoft.com/office/officeart/2005/8/layout/bProcess4"/>
    <dgm:cxn modelId="{63AD8150-DAF5-46E9-A8B5-A91017520A9B}" type="presOf" srcId="{726A5BD8-7D1C-4430-A15F-F709DE541E5C}" destId="{0B3D9E10-BC3A-4C02-A6ED-8559A1C45656}" srcOrd="0" destOrd="0" presId="urn:microsoft.com/office/officeart/2005/8/layout/bProcess4"/>
    <dgm:cxn modelId="{152BD42E-95B2-4623-8328-28DE03144028}" type="presOf" srcId="{BC90F849-6CCF-44FE-AF72-8871ED984166}" destId="{1F4160AC-CAE0-435E-94A3-9DDB1A50C8F1}" srcOrd="0" destOrd="0" presId="urn:microsoft.com/office/officeart/2005/8/layout/bProcess4"/>
    <dgm:cxn modelId="{43510F2B-9909-4CAC-B863-EA9BCA7F30DE}" type="presOf" srcId="{C3279683-CAC8-4140-A64D-7283D9B6C950}" destId="{0ADAC69A-4C32-4A7B-9CD6-2D4E724C0BF1}" srcOrd="0" destOrd="0" presId="urn:microsoft.com/office/officeart/2005/8/layout/bProcess4"/>
    <dgm:cxn modelId="{747CA757-41DA-4E0E-A87E-79759E6ECCF9}" type="presOf" srcId="{54951CCF-5BDE-4DDC-95D0-E246488820A7}" destId="{FB7A3D6D-81A9-4D43-80E4-B5C947B4E13B}" srcOrd="0" destOrd="0" presId="urn:microsoft.com/office/officeart/2005/8/layout/bProcess4"/>
    <dgm:cxn modelId="{E1015429-9748-45CC-B563-B90C53D1A92A}" srcId="{795F4206-239F-40AA-BCA7-DE396F3A696B}" destId="{6787AD0C-51C4-437D-8677-1A06920934B2}" srcOrd="5" destOrd="0" parTransId="{96FA2FD9-2E88-4D7A-B149-AA021D3239A5}" sibTransId="{3524F7EA-9021-4CC4-8ACA-9CF1BFE9F668}"/>
    <dgm:cxn modelId="{8BE3E5D6-BF3A-4FF4-AEB1-487C87315514}" type="presOf" srcId="{636AD4C0-B234-4870-84CF-4CBC4DCD2D04}" destId="{D7563A5B-E36A-4882-9C2B-199988EBE3BD}" srcOrd="0" destOrd="0" presId="urn:microsoft.com/office/officeart/2005/8/layout/bProcess4"/>
    <dgm:cxn modelId="{AF98A69A-B5DD-47E2-965E-C0A2E6BFCA74}" srcId="{795F4206-239F-40AA-BCA7-DE396F3A696B}" destId="{9E616794-264A-4158-AD7A-4C6188E98412}" srcOrd="1" destOrd="0" parTransId="{3782C833-8D51-4C48-BF5C-7B82BD1B22F0}" sibTransId="{54951CCF-5BDE-4DDC-95D0-E246488820A7}"/>
    <dgm:cxn modelId="{5FA7780F-AE25-4811-8435-63F6FACEC956}" type="presOf" srcId="{3524F7EA-9021-4CC4-8ACA-9CF1BFE9F668}" destId="{BC472CA4-94A2-4C2E-9A27-64834E327285}" srcOrd="0" destOrd="0" presId="urn:microsoft.com/office/officeart/2005/8/layout/bProcess4"/>
    <dgm:cxn modelId="{99493F2B-95B8-4D93-BED3-840DDE45A623}" type="presOf" srcId="{9E616794-264A-4158-AD7A-4C6188E98412}" destId="{CF869D01-85FE-4AFD-A940-FE8A77705ECB}" srcOrd="0" destOrd="0" presId="urn:microsoft.com/office/officeart/2005/8/layout/bProcess4"/>
    <dgm:cxn modelId="{E49A3AEA-8C5D-430F-B397-01D9B2E38A91}" type="presOf" srcId="{AE811D07-5584-43D0-BD48-8D5571C0A422}" destId="{BBAFECDF-3B98-4E0E-BB28-7444D8F6244F}" srcOrd="0" destOrd="0" presId="urn:microsoft.com/office/officeart/2005/8/layout/bProcess4"/>
    <dgm:cxn modelId="{BCFDAFAB-7B11-4C1C-86E9-9D4593A5AEDF}" srcId="{795F4206-239F-40AA-BCA7-DE396F3A696B}" destId="{C3279683-CAC8-4140-A64D-7283D9B6C950}" srcOrd="8" destOrd="0" parTransId="{8B4C9C98-CD1A-4D22-8A40-0A725E106F55}" sibTransId="{20526058-9998-47C3-ACC1-CAE5F73A7917}"/>
    <dgm:cxn modelId="{62105792-1383-49B6-BDDD-B82D4C789B70}" type="presOf" srcId="{2051D99D-9349-4578-B215-B4102C5B8200}" destId="{60088B0C-3921-4ADF-B204-D1B8721136DF}" srcOrd="0" destOrd="0" presId="urn:microsoft.com/office/officeart/2005/8/layout/bProcess4"/>
    <dgm:cxn modelId="{D9AC84DD-5281-41AF-AD70-59C3381EC339}" type="presOf" srcId="{DD5DF32B-A0E3-4E09-AB8B-C150A25BB04E}" destId="{25A10DEC-2E5E-46FB-959A-8AF07E7092CB}" srcOrd="0" destOrd="0" presId="urn:microsoft.com/office/officeart/2005/8/layout/bProcess4"/>
    <dgm:cxn modelId="{8C93D575-276D-46F3-99C1-EE14FC4C446B}" srcId="{795F4206-239F-40AA-BCA7-DE396F3A696B}" destId="{AC156BE6-5334-4940-AA1F-6C22AA000A19}" srcOrd="4" destOrd="0" parTransId="{B84450A9-51D5-43B9-BF89-31BF3CF8FD6B}" sibTransId="{F9D90E7C-3668-46F1-867B-8AE896183831}"/>
    <dgm:cxn modelId="{CF7DE56B-CAED-4EA5-9D88-49FA78A93F4C}" type="presOf" srcId="{F9D90E7C-3668-46F1-867B-8AE896183831}" destId="{1C0AAB74-B53B-4086-ABEA-6244B0F16088}" srcOrd="0" destOrd="0" presId="urn:microsoft.com/office/officeart/2005/8/layout/bProcess4"/>
    <dgm:cxn modelId="{7B3C6880-CB1F-4E28-BC0E-9D7048826EB0}" srcId="{795F4206-239F-40AA-BCA7-DE396F3A696B}" destId="{28E2CFC4-D34D-4D97-878F-B19836C7DB3F}" srcOrd="2" destOrd="0" parTransId="{9852249C-DAE9-4C19-B47B-5F088F30C5C4}" sibTransId="{AE811D07-5584-43D0-BD48-8D5571C0A422}"/>
    <dgm:cxn modelId="{426E7731-849C-498A-A923-37491A980FEC}" type="presOf" srcId="{795F4206-239F-40AA-BCA7-DE396F3A696B}" destId="{3DA7F58F-4CDE-4B0A-80FD-C9AFA600B83D}" srcOrd="0" destOrd="0" presId="urn:microsoft.com/office/officeart/2005/8/layout/bProcess4"/>
    <dgm:cxn modelId="{94CE7A6D-449B-4A30-8BA6-C949934F186F}" type="presOf" srcId="{637823C7-6EF2-4A28-A3F7-E64EC7FEADD3}" destId="{B772D3FB-2560-4FF0-9B16-E9085056F48C}" srcOrd="0" destOrd="0" presId="urn:microsoft.com/office/officeart/2005/8/layout/bProcess4"/>
    <dgm:cxn modelId="{76783A89-9C18-4A1F-9022-56B66FDE8ABC}" srcId="{795F4206-239F-40AA-BCA7-DE396F3A696B}" destId="{726A5BD8-7D1C-4430-A15F-F709DE541E5C}" srcOrd="3" destOrd="0" parTransId="{A3D28F97-6B5B-475D-A5C3-3B9FD9C11EC3}" sibTransId="{636AD4C0-B234-4870-84CF-4CBC4DCD2D04}"/>
    <dgm:cxn modelId="{D247BCF1-BC95-40F2-AF06-4DA601D2AD3C}" srcId="{795F4206-239F-40AA-BCA7-DE396F3A696B}" destId="{637823C7-6EF2-4A28-A3F7-E64EC7FEADD3}" srcOrd="6" destOrd="0" parTransId="{401E0129-C955-46E2-9F22-BA8195492375}" sibTransId="{2051D99D-9349-4578-B215-B4102C5B8200}"/>
    <dgm:cxn modelId="{5A2012F5-7CE8-43F7-A13C-D0880C8FA400}" type="presOf" srcId="{AC156BE6-5334-4940-AA1F-6C22AA000A19}" destId="{8346FF1B-7A2F-426A-8077-825C2E0A8290}" srcOrd="0" destOrd="0" presId="urn:microsoft.com/office/officeart/2005/8/layout/bProcess4"/>
    <dgm:cxn modelId="{677F3ADE-F14E-4D89-AE77-D50481419EA5}" type="presOf" srcId="{05B4B837-E16C-45FF-BBBB-BEB998AED926}" destId="{805DC962-5322-4DA5-A5CE-52A212C20ABB}" srcOrd="0" destOrd="0" presId="urn:microsoft.com/office/officeart/2005/8/layout/bProcess4"/>
    <dgm:cxn modelId="{568CE333-2C48-470D-8093-5AC442C00244}" srcId="{795F4206-239F-40AA-BCA7-DE396F3A696B}" destId="{BC90F849-6CCF-44FE-AF72-8871ED984166}" srcOrd="0" destOrd="0" parTransId="{130AA0FB-9D51-43A2-A2C3-87F4C30D4B1B}" sibTransId="{DD5DF32B-A0E3-4E09-AB8B-C150A25BB04E}"/>
    <dgm:cxn modelId="{D5DA95EC-F466-467D-A725-516515C6F342}" type="presParOf" srcId="{3DA7F58F-4CDE-4B0A-80FD-C9AFA600B83D}" destId="{E0CDCCA7-6D8D-4639-8197-F14309A1EAC9}" srcOrd="0" destOrd="0" presId="urn:microsoft.com/office/officeart/2005/8/layout/bProcess4"/>
    <dgm:cxn modelId="{84BF4FF5-2F9C-477F-A52D-89754B347D3D}" type="presParOf" srcId="{E0CDCCA7-6D8D-4639-8197-F14309A1EAC9}" destId="{FFF9DF74-ED8D-4CF9-8BDC-7F315503C18D}" srcOrd="0" destOrd="0" presId="urn:microsoft.com/office/officeart/2005/8/layout/bProcess4"/>
    <dgm:cxn modelId="{74A5C659-8B23-4977-A670-C3297143E453}" type="presParOf" srcId="{E0CDCCA7-6D8D-4639-8197-F14309A1EAC9}" destId="{1F4160AC-CAE0-435E-94A3-9DDB1A50C8F1}" srcOrd="1" destOrd="0" presId="urn:microsoft.com/office/officeart/2005/8/layout/bProcess4"/>
    <dgm:cxn modelId="{3795CC7A-9E50-4930-9112-E58730897550}" type="presParOf" srcId="{3DA7F58F-4CDE-4B0A-80FD-C9AFA600B83D}" destId="{25A10DEC-2E5E-46FB-959A-8AF07E7092CB}" srcOrd="1" destOrd="0" presId="urn:microsoft.com/office/officeart/2005/8/layout/bProcess4"/>
    <dgm:cxn modelId="{56AD45C8-DE73-4706-B8A4-19E9FE6ACF3D}" type="presParOf" srcId="{3DA7F58F-4CDE-4B0A-80FD-C9AFA600B83D}" destId="{DD4A9D26-2951-42E7-BA48-56090FD08E5F}" srcOrd="2" destOrd="0" presId="urn:microsoft.com/office/officeart/2005/8/layout/bProcess4"/>
    <dgm:cxn modelId="{0B992687-099E-488D-8B0F-FC17CB1FAF3C}" type="presParOf" srcId="{DD4A9D26-2951-42E7-BA48-56090FD08E5F}" destId="{C1DB4237-5397-4C71-80BC-D4E7E287E0C5}" srcOrd="0" destOrd="0" presId="urn:microsoft.com/office/officeart/2005/8/layout/bProcess4"/>
    <dgm:cxn modelId="{BBB05EA4-9BAE-4651-942C-F27683F76ADE}" type="presParOf" srcId="{DD4A9D26-2951-42E7-BA48-56090FD08E5F}" destId="{CF869D01-85FE-4AFD-A940-FE8A77705ECB}" srcOrd="1" destOrd="0" presId="urn:microsoft.com/office/officeart/2005/8/layout/bProcess4"/>
    <dgm:cxn modelId="{394BFB46-F0BD-4E2D-9C24-C3D74C75799A}" type="presParOf" srcId="{3DA7F58F-4CDE-4B0A-80FD-C9AFA600B83D}" destId="{FB7A3D6D-81A9-4D43-80E4-B5C947B4E13B}" srcOrd="3" destOrd="0" presId="urn:microsoft.com/office/officeart/2005/8/layout/bProcess4"/>
    <dgm:cxn modelId="{C0BFE41A-C65D-4C7B-985C-973653804C4D}" type="presParOf" srcId="{3DA7F58F-4CDE-4B0A-80FD-C9AFA600B83D}" destId="{E31DACE4-AF94-4C80-A121-FA7F755D0B11}" srcOrd="4" destOrd="0" presId="urn:microsoft.com/office/officeart/2005/8/layout/bProcess4"/>
    <dgm:cxn modelId="{EAA7BB01-81CA-4891-A693-AB6EF54D9A1F}" type="presParOf" srcId="{E31DACE4-AF94-4C80-A121-FA7F755D0B11}" destId="{C79C16A3-C4C8-475E-9A89-A438757CA217}" srcOrd="0" destOrd="0" presId="urn:microsoft.com/office/officeart/2005/8/layout/bProcess4"/>
    <dgm:cxn modelId="{B052A282-39A9-45A3-BB15-80FB3065A53A}" type="presParOf" srcId="{E31DACE4-AF94-4C80-A121-FA7F755D0B11}" destId="{86C2CA29-29E4-4C25-8FA9-F393F7C76CA3}" srcOrd="1" destOrd="0" presId="urn:microsoft.com/office/officeart/2005/8/layout/bProcess4"/>
    <dgm:cxn modelId="{CC05DDAF-EE8B-4F9A-95E4-EBC5B107F3D6}" type="presParOf" srcId="{3DA7F58F-4CDE-4B0A-80FD-C9AFA600B83D}" destId="{BBAFECDF-3B98-4E0E-BB28-7444D8F6244F}" srcOrd="5" destOrd="0" presId="urn:microsoft.com/office/officeart/2005/8/layout/bProcess4"/>
    <dgm:cxn modelId="{7F88E05D-A0DF-41B0-9828-90198F72AF5F}" type="presParOf" srcId="{3DA7F58F-4CDE-4B0A-80FD-C9AFA600B83D}" destId="{A2A58C69-173E-4C32-918C-8E37D600DE8F}" srcOrd="6" destOrd="0" presId="urn:microsoft.com/office/officeart/2005/8/layout/bProcess4"/>
    <dgm:cxn modelId="{51939786-B9D6-44D3-B0FD-2BBE77680A40}" type="presParOf" srcId="{A2A58C69-173E-4C32-918C-8E37D600DE8F}" destId="{28EF4983-059F-443F-AD67-D548A311EF5E}" srcOrd="0" destOrd="0" presId="urn:microsoft.com/office/officeart/2005/8/layout/bProcess4"/>
    <dgm:cxn modelId="{0BB2B4B8-70B2-4E7D-948C-1BE9F10A03C4}" type="presParOf" srcId="{A2A58C69-173E-4C32-918C-8E37D600DE8F}" destId="{0B3D9E10-BC3A-4C02-A6ED-8559A1C45656}" srcOrd="1" destOrd="0" presId="urn:microsoft.com/office/officeart/2005/8/layout/bProcess4"/>
    <dgm:cxn modelId="{517740E7-13C1-4670-88AF-B18654238328}" type="presParOf" srcId="{3DA7F58F-4CDE-4B0A-80FD-C9AFA600B83D}" destId="{D7563A5B-E36A-4882-9C2B-199988EBE3BD}" srcOrd="7" destOrd="0" presId="urn:microsoft.com/office/officeart/2005/8/layout/bProcess4"/>
    <dgm:cxn modelId="{C2C57E96-3D0A-4D21-AF2B-23114777B332}" type="presParOf" srcId="{3DA7F58F-4CDE-4B0A-80FD-C9AFA600B83D}" destId="{3EA3D33D-1A75-44AF-B4BA-66CB692120C0}" srcOrd="8" destOrd="0" presId="urn:microsoft.com/office/officeart/2005/8/layout/bProcess4"/>
    <dgm:cxn modelId="{1D02F7BB-B6E0-479E-868F-906BE0B61477}" type="presParOf" srcId="{3EA3D33D-1A75-44AF-B4BA-66CB692120C0}" destId="{37C3DDE7-5747-4331-9A9C-D86991E62B5F}" srcOrd="0" destOrd="0" presId="urn:microsoft.com/office/officeart/2005/8/layout/bProcess4"/>
    <dgm:cxn modelId="{A08D9415-EA25-4FEF-9305-122D4329D5F4}" type="presParOf" srcId="{3EA3D33D-1A75-44AF-B4BA-66CB692120C0}" destId="{8346FF1B-7A2F-426A-8077-825C2E0A8290}" srcOrd="1" destOrd="0" presId="urn:microsoft.com/office/officeart/2005/8/layout/bProcess4"/>
    <dgm:cxn modelId="{E1FEB948-77C8-404B-AF33-07A8606287AF}" type="presParOf" srcId="{3DA7F58F-4CDE-4B0A-80FD-C9AFA600B83D}" destId="{1C0AAB74-B53B-4086-ABEA-6244B0F16088}" srcOrd="9" destOrd="0" presId="urn:microsoft.com/office/officeart/2005/8/layout/bProcess4"/>
    <dgm:cxn modelId="{92581603-CBA0-4897-BE52-3EE95342E5B0}" type="presParOf" srcId="{3DA7F58F-4CDE-4B0A-80FD-C9AFA600B83D}" destId="{77BBA192-B537-490A-BEC8-8CB091BC5A33}" srcOrd="10" destOrd="0" presId="urn:microsoft.com/office/officeart/2005/8/layout/bProcess4"/>
    <dgm:cxn modelId="{69EF924A-5C97-49E0-B0A1-A2612F14F881}" type="presParOf" srcId="{77BBA192-B537-490A-BEC8-8CB091BC5A33}" destId="{1981E53C-373E-47F7-AAEB-F2A0F7A0E266}" srcOrd="0" destOrd="0" presId="urn:microsoft.com/office/officeart/2005/8/layout/bProcess4"/>
    <dgm:cxn modelId="{1CB20BF8-1481-42DB-A3AF-414004202D10}" type="presParOf" srcId="{77BBA192-B537-490A-BEC8-8CB091BC5A33}" destId="{EBD5C319-991E-4422-8B6C-61DAAB602F2E}" srcOrd="1" destOrd="0" presId="urn:microsoft.com/office/officeart/2005/8/layout/bProcess4"/>
    <dgm:cxn modelId="{716B869B-AE53-4AC1-9647-E2D63DA58D12}" type="presParOf" srcId="{3DA7F58F-4CDE-4B0A-80FD-C9AFA600B83D}" destId="{BC472CA4-94A2-4C2E-9A27-64834E327285}" srcOrd="11" destOrd="0" presId="urn:microsoft.com/office/officeart/2005/8/layout/bProcess4"/>
    <dgm:cxn modelId="{AF20BAE4-DCEC-4975-AB6E-04F16BC0634C}" type="presParOf" srcId="{3DA7F58F-4CDE-4B0A-80FD-C9AFA600B83D}" destId="{71AEBFE1-8324-422A-8926-C78C1BEA31C2}" srcOrd="12" destOrd="0" presId="urn:microsoft.com/office/officeart/2005/8/layout/bProcess4"/>
    <dgm:cxn modelId="{3EB1BBF0-AE69-438E-97C6-D18E8C9179EE}" type="presParOf" srcId="{71AEBFE1-8324-422A-8926-C78C1BEA31C2}" destId="{6A43C0BC-7A4A-4694-AB3C-AF1FB063703F}" srcOrd="0" destOrd="0" presId="urn:microsoft.com/office/officeart/2005/8/layout/bProcess4"/>
    <dgm:cxn modelId="{A5C6B044-0297-44CB-BB64-F20E10E8EF33}" type="presParOf" srcId="{71AEBFE1-8324-422A-8926-C78C1BEA31C2}" destId="{B772D3FB-2560-4FF0-9B16-E9085056F48C}" srcOrd="1" destOrd="0" presId="urn:microsoft.com/office/officeart/2005/8/layout/bProcess4"/>
    <dgm:cxn modelId="{C806A9CF-605D-4F7D-AD4C-BF050373465B}" type="presParOf" srcId="{3DA7F58F-4CDE-4B0A-80FD-C9AFA600B83D}" destId="{60088B0C-3921-4ADF-B204-D1B8721136DF}" srcOrd="13" destOrd="0" presId="urn:microsoft.com/office/officeart/2005/8/layout/bProcess4"/>
    <dgm:cxn modelId="{339E5304-687E-45A6-B619-D95279439C05}" type="presParOf" srcId="{3DA7F58F-4CDE-4B0A-80FD-C9AFA600B83D}" destId="{AFD2509F-6C13-4955-92A5-36213D27D5B3}" srcOrd="14" destOrd="0" presId="urn:microsoft.com/office/officeart/2005/8/layout/bProcess4"/>
    <dgm:cxn modelId="{E48FC530-C0D1-4EFB-8D53-2E63EA92D4DE}" type="presParOf" srcId="{AFD2509F-6C13-4955-92A5-36213D27D5B3}" destId="{C405B5F5-E827-4200-84BC-F4C8AADF1318}" srcOrd="0" destOrd="0" presId="urn:microsoft.com/office/officeart/2005/8/layout/bProcess4"/>
    <dgm:cxn modelId="{EEB06ABB-C305-4EBE-959A-A4A0DC0BA712}" type="presParOf" srcId="{AFD2509F-6C13-4955-92A5-36213D27D5B3}" destId="{D983A7A7-C3B7-4C7B-9BBF-3563D4E79A81}" srcOrd="1" destOrd="0" presId="urn:microsoft.com/office/officeart/2005/8/layout/bProcess4"/>
    <dgm:cxn modelId="{8178A6AA-14B1-482F-9228-ED0F8CC39A1F}" type="presParOf" srcId="{3DA7F58F-4CDE-4B0A-80FD-C9AFA600B83D}" destId="{805DC962-5322-4DA5-A5CE-52A212C20ABB}" srcOrd="15" destOrd="0" presId="urn:microsoft.com/office/officeart/2005/8/layout/bProcess4"/>
    <dgm:cxn modelId="{03B1F14B-ED89-44D1-8B7A-50586E08FDC8}" type="presParOf" srcId="{3DA7F58F-4CDE-4B0A-80FD-C9AFA600B83D}" destId="{99330E08-F06B-4D9E-9338-EEBE62C40BC0}" srcOrd="16" destOrd="0" presId="urn:microsoft.com/office/officeart/2005/8/layout/bProcess4"/>
    <dgm:cxn modelId="{D2538F07-6F81-4887-A7E8-A25821447101}" type="presParOf" srcId="{99330E08-F06B-4D9E-9338-EEBE62C40BC0}" destId="{76735DC5-E8AC-4E02-9622-29052B19404C}" srcOrd="0" destOrd="0" presId="urn:microsoft.com/office/officeart/2005/8/layout/bProcess4"/>
    <dgm:cxn modelId="{BAE2D00A-9626-47F5-A26B-88DDEE8747E0}" type="presParOf" srcId="{99330E08-F06B-4D9E-9338-EEBE62C40BC0}" destId="{0ADAC69A-4C32-4A7B-9CD6-2D4E724C0BF1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965BD7-0880-4DBC-9EAF-5FF1A3739A60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B55130-6E21-44BF-92F8-E0AE6ADAE470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sz="3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</a:t>
          </a:r>
          <a:r>
            <a:rPr lang="en-US" sz="3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বাংগালীর</a:t>
          </a:r>
          <a:r>
            <a:rPr lang="en-US" sz="3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জাতীয়তাবাদের</a:t>
          </a:r>
          <a:r>
            <a:rPr lang="en-US" sz="3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বিকাশ</a:t>
          </a:r>
          <a:r>
            <a:rPr lang="en-US" sz="3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B53A5D9-E7B8-41EB-AE99-6A443510BFEC}" type="parTrans" cxnId="{1C3AE15C-0C39-46F0-B07C-5B6AD1B6A48C}">
      <dgm:prSet/>
      <dgm:spPr/>
      <dgm:t>
        <a:bodyPr/>
        <a:lstStyle/>
        <a:p>
          <a:endParaRPr lang="en-US"/>
        </a:p>
      </dgm:t>
    </dgm:pt>
    <dgm:pt modelId="{44B880C6-D2E4-4B73-9307-619B023769A0}" type="sibTrans" cxnId="{1C3AE15C-0C39-46F0-B07C-5B6AD1B6A48C}">
      <dgm:prSet/>
      <dgm:spPr/>
      <dgm:t>
        <a:bodyPr/>
        <a:lstStyle/>
        <a:p>
          <a:endParaRPr lang="en-US"/>
        </a:p>
      </dgm:t>
    </dgm:pt>
    <dgm:pt modelId="{6B3D1352-5369-42F5-ADA5-6371098BD205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3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</a:t>
          </a:r>
          <a:r>
            <a:rPr lang="en-US" sz="32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আগরতলার</a:t>
          </a:r>
          <a:r>
            <a:rPr lang="en-US" sz="3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মামলার</a:t>
          </a:r>
          <a:r>
            <a:rPr lang="en-US" sz="3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অবসান</a:t>
          </a:r>
          <a:r>
            <a:rPr lang="en-US" sz="3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D89D0EB-4C14-4942-9A88-E717C11337B3}" type="parTrans" cxnId="{75F5977F-68E7-484B-A5C5-ACE76829322E}">
      <dgm:prSet/>
      <dgm:spPr/>
      <dgm:t>
        <a:bodyPr/>
        <a:lstStyle/>
        <a:p>
          <a:endParaRPr lang="en-US"/>
        </a:p>
      </dgm:t>
    </dgm:pt>
    <dgm:pt modelId="{DDE899AA-59BA-458D-A57D-95687B84E152}" type="sibTrans" cxnId="{75F5977F-68E7-484B-A5C5-ACE76829322E}">
      <dgm:prSet/>
      <dgm:spPr/>
      <dgm:t>
        <a:bodyPr/>
        <a:lstStyle/>
        <a:p>
          <a:endParaRPr lang="en-US"/>
        </a:p>
      </dgm:t>
    </dgm:pt>
    <dgm:pt modelId="{89B01357-21D5-4DD7-91A9-EB404635CDD5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3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</a:t>
          </a:r>
          <a:r>
            <a:rPr lang="en-US" sz="3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আইয়ুব</a:t>
          </a:r>
          <a:r>
            <a:rPr lang="en-US" sz="3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খানের</a:t>
          </a:r>
          <a:r>
            <a:rPr lang="en-US" sz="3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পতন</a:t>
          </a:r>
          <a:r>
            <a:rPr lang="en-US" sz="3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6846ECC-B560-4BB4-9451-B14B24F4FA3F}" type="parTrans" cxnId="{6C3C8DB3-1F78-47B2-A408-43BDB160DE0B}">
      <dgm:prSet/>
      <dgm:spPr/>
      <dgm:t>
        <a:bodyPr/>
        <a:lstStyle/>
        <a:p>
          <a:endParaRPr lang="en-US"/>
        </a:p>
      </dgm:t>
    </dgm:pt>
    <dgm:pt modelId="{A65C4A5E-A7AA-40A9-91EB-9F426E745052}" type="sibTrans" cxnId="{6C3C8DB3-1F78-47B2-A408-43BDB160DE0B}">
      <dgm:prSet/>
      <dgm:spPr/>
      <dgm:t>
        <a:bodyPr/>
        <a:lstStyle/>
        <a:p>
          <a:endParaRPr lang="en-US"/>
        </a:p>
      </dgm:t>
    </dgm:pt>
    <dgm:pt modelId="{D275674A-3093-4EDB-B986-EEFF1B7F1A9A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3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</a:t>
          </a:r>
          <a:r>
            <a:rPr lang="en-US" sz="3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শেখ</a:t>
          </a:r>
          <a:r>
            <a:rPr lang="en-US" sz="3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মুজিব</a:t>
          </a:r>
          <a:r>
            <a:rPr lang="en-US" sz="3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অবিসংবাদিত</a:t>
          </a:r>
          <a:r>
            <a:rPr lang="en-US" sz="3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নেতা</a:t>
          </a:r>
          <a:r>
            <a:rPr lang="en-US" sz="3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F39E3A2-77A5-4AF4-BFEE-837D3B7F7E31}" type="parTrans" cxnId="{4389C194-3DD9-4497-BD7A-8EE5EE88DA9D}">
      <dgm:prSet/>
      <dgm:spPr/>
      <dgm:t>
        <a:bodyPr/>
        <a:lstStyle/>
        <a:p>
          <a:endParaRPr lang="en-US"/>
        </a:p>
      </dgm:t>
    </dgm:pt>
    <dgm:pt modelId="{B1B4C31C-2EFD-417F-B019-20E9AE803B19}" type="sibTrans" cxnId="{4389C194-3DD9-4497-BD7A-8EE5EE88DA9D}">
      <dgm:prSet/>
      <dgm:spPr/>
      <dgm:t>
        <a:bodyPr/>
        <a:lstStyle/>
        <a:p>
          <a:endParaRPr lang="en-US"/>
        </a:p>
      </dgm:t>
    </dgm:pt>
    <dgm:pt modelId="{3DB1905D-FE44-4128-B28F-E51F6E14CD68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</a:t>
          </a:r>
          <a:r>
            <a:rPr lang="en-US" sz="3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আওয়ামী-লীগের</a:t>
          </a:r>
          <a:r>
            <a: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বিজয়</a:t>
          </a:r>
          <a:r>
            <a: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F869F9F-95A3-4C45-84AB-4F1A11B16CFC}" type="parTrans" cxnId="{1A8D4F45-495B-49AA-8DD7-3E9CB85981C9}">
      <dgm:prSet/>
      <dgm:spPr/>
      <dgm:t>
        <a:bodyPr/>
        <a:lstStyle/>
        <a:p>
          <a:endParaRPr lang="en-US"/>
        </a:p>
      </dgm:t>
    </dgm:pt>
    <dgm:pt modelId="{41CD6389-BE53-4873-8FEB-73495E9B31A8}" type="sibTrans" cxnId="{1A8D4F45-495B-49AA-8DD7-3E9CB85981C9}">
      <dgm:prSet/>
      <dgm:spPr/>
      <dgm:t>
        <a:bodyPr/>
        <a:lstStyle/>
        <a:p>
          <a:endParaRPr lang="en-US"/>
        </a:p>
      </dgm:t>
    </dgm:pt>
    <dgm:pt modelId="{F99D749F-5362-4BA5-B046-3D9F2ED1F721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US" sz="3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 </a:t>
          </a:r>
          <a:r>
            <a:rPr lang="en-US" sz="3200" dirty="0" err="1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গোল</a:t>
          </a:r>
          <a:r>
            <a:rPr lang="en-US" sz="3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টেবিল</a:t>
          </a:r>
          <a:r>
            <a:rPr lang="en-US" sz="3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বৈঠক</a:t>
          </a:r>
          <a:r>
            <a:rPr lang="en-US" sz="3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আহবান</a:t>
          </a:r>
          <a:r>
            <a:rPr lang="en-US" sz="3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dirty="0">
            <a:solidFill>
              <a:srgbClr val="0070C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31EBD12-6BF3-4CCA-8C77-2AC2C62DFA19}" type="parTrans" cxnId="{C26E3797-1006-4A4C-A1C7-D43C425A738C}">
      <dgm:prSet/>
      <dgm:spPr/>
      <dgm:t>
        <a:bodyPr/>
        <a:lstStyle/>
        <a:p>
          <a:endParaRPr lang="en-US"/>
        </a:p>
      </dgm:t>
    </dgm:pt>
    <dgm:pt modelId="{349EA684-ADED-4905-AEDE-D73983D23225}" type="sibTrans" cxnId="{C26E3797-1006-4A4C-A1C7-D43C425A738C}">
      <dgm:prSet/>
      <dgm:spPr/>
      <dgm:t>
        <a:bodyPr/>
        <a:lstStyle/>
        <a:p>
          <a:endParaRPr lang="en-US"/>
        </a:p>
      </dgm:t>
    </dgm:pt>
    <dgm:pt modelId="{41733553-951D-431D-89CC-80660CCC5E07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32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৭। ১৯৭০ </a:t>
          </a:r>
          <a:r>
            <a:rPr lang="en-US" sz="3200" dirty="0" err="1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সালের</a:t>
          </a:r>
          <a:r>
            <a:rPr lang="en-US" sz="32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নির্বাচন</a:t>
          </a:r>
          <a:r>
            <a:rPr lang="en-US" sz="32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dirty="0">
            <a:solidFill>
              <a:schemeClr val="accent4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618C851-60C9-446A-8EC6-FDA661568F88}" type="parTrans" cxnId="{FF688779-CB3C-46F0-A2D3-684CA566A142}">
      <dgm:prSet/>
      <dgm:spPr/>
      <dgm:t>
        <a:bodyPr/>
        <a:lstStyle/>
        <a:p>
          <a:endParaRPr lang="en-US"/>
        </a:p>
      </dgm:t>
    </dgm:pt>
    <dgm:pt modelId="{B0246EBE-B1F4-4359-98F7-3C3123227B4D}" type="sibTrans" cxnId="{FF688779-CB3C-46F0-A2D3-684CA566A142}">
      <dgm:prSet/>
      <dgm:spPr/>
      <dgm:t>
        <a:bodyPr/>
        <a:lstStyle/>
        <a:p>
          <a:endParaRPr lang="en-US"/>
        </a:p>
      </dgm:t>
    </dgm:pt>
    <dgm:pt modelId="{9EF6DB27-F922-4FCA-99DF-9B87EEBEEDE6}" type="pres">
      <dgm:prSet presAssocID="{75965BD7-0880-4DBC-9EAF-5FF1A3739A6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E14295C-893A-4A21-9139-6568DAF476B4}" type="pres">
      <dgm:prSet presAssocID="{5EB55130-6E21-44BF-92F8-E0AE6ADAE470}" presName="Parent" presStyleLbl="node0" presStyleIdx="0" presStyleCnt="1" custScaleX="159200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1EE9ABBE-B1C0-470C-B21B-6977FC0F7D35}" type="pres">
      <dgm:prSet presAssocID="{6B3D1352-5369-42F5-ADA5-6371098BD205}" presName="Accent1" presStyleCnt="0"/>
      <dgm:spPr/>
    </dgm:pt>
    <dgm:pt modelId="{0DF191B9-C85B-4A80-9767-42B73CB5EB9D}" type="pres">
      <dgm:prSet presAssocID="{6B3D1352-5369-42F5-ADA5-6371098BD205}" presName="Accent" presStyleLbl="bgShp" presStyleIdx="0" presStyleCnt="6"/>
      <dgm:spPr/>
    </dgm:pt>
    <dgm:pt modelId="{899E6DA0-D5BC-4E1B-84CC-8195CD516C95}" type="pres">
      <dgm:prSet presAssocID="{6B3D1352-5369-42F5-ADA5-6371098BD205}" presName="Child1" presStyleLbl="node1" presStyleIdx="0" presStyleCnt="6" custScaleX="1798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B46A3E-B8C4-4BAC-BF3C-8F8247A2E526}" type="pres">
      <dgm:prSet presAssocID="{89B01357-21D5-4DD7-91A9-EB404635CDD5}" presName="Accent2" presStyleCnt="0"/>
      <dgm:spPr/>
    </dgm:pt>
    <dgm:pt modelId="{E35804AE-3D90-4B7C-B535-7466DC30441D}" type="pres">
      <dgm:prSet presAssocID="{89B01357-21D5-4DD7-91A9-EB404635CDD5}" presName="Accent" presStyleLbl="bgShp" presStyleIdx="1" presStyleCnt="6"/>
      <dgm:spPr/>
    </dgm:pt>
    <dgm:pt modelId="{235A0B6D-4ACB-4AD3-9EED-FFECD0879F4D}" type="pres">
      <dgm:prSet presAssocID="{89B01357-21D5-4DD7-91A9-EB404635CDD5}" presName="Child2" presStyleLbl="node1" presStyleIdx="1" presStyleCnt="6" custScaleX="194660" custLinFactX="40717" custLinFactNeighborX="100000" custLinFactNeighborY="-334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D77033-CC61-4064-A56F-73FFE3C18572}" type="pres">
      <dgm:prSet presAssocID="{D275674A-3093-4EDB-B986-EEFF1B7F1A9A}" presName="Accent3" presStyleCnt="0"/>
      <dgm:spPr/>
    </dgm:pt>
    <dgm:pt modelId="{08D3DC68-B22E-4044-A42A-48F5176E9537}" type="pres">
      <dgm:prSet presAssocID="{D275674A-3093-4EDB-B986-EEFF1B7F1A9A}" presName="Accent" presStyleLbl="bgShp" presStyleIdx="2" presStyleCnt="6"/>
      <dgm:spPr/>
    </dgm:pt>
    <dgm:pt modelId="{17BDFC75-0D9E-4EE3-8E6F-814E11815EAB}" type="pres">
      <dgm:prSet presAssocID="{D275674A-3093-4EDB-B986-EEFF1B7F1A9A}" presName="Child3" presStyleLbl="node1" presStyleIdx="2" presStyleCnt="6" custScaleX="191948" custLinFactX="34095" custLinFactNeighborX="100000" custLinFactNeighborY="124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374ACB-E2D7-4EB7-B92E-B0D75A83CFB5}" type="pres">
      <dgm:prSet presAssocID="{3DB1905D-FE44-4128-B28F-E51F6E14CD68}" presName="Accent4" presStyleCnt="0"/>
      <dgm:spPr/>
    </dgm:pt>
    <dgm:pt modelId="{89083D31-CF1E-457F-A37E-1579C3677444}" type="pres">
      <dgm:prSet presAssocID="{3DB1905D-FE44-4128-B28F-E51F6E14CD68}" presName="Accent" presStyleLbl="bgShp" presStyleIdx="3" presStyleCnt="6"/>
      <dgm:spPr/>
    </dgm:pt>
    <dgm:pt modelId="{91AC5B57-A686-455B-827B-DB2AE19B73F6}" type="pres">
      <dgm:prSet presAssocID="{3DB1905D-FE44-4128-B28F-E51F6E14CD68}" presName="Child4" presStyleLbl="node1" presStyleIdx="3" presStyleCnt="6" custScaleX="1897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6745A1-1D9C-4E31-8D7C-49B322A6041F}" type="pres">
      <dgm:prSet presAssocID="{F99D749F-5362-4BA5-B046-3D9F2ED1F721}" presName="Accent5" presStyleCnt="0"/>
      <dgm:spPr/>
    </dgm:pt>
    <dgm:pt modelId="{73F0255E-B02F-4CDF-B3D8-7C283BC9A1C8}" type="pres">
      <dgm:prSet presAssocID="{F99D749F-5362-4BA5-B046-3D9F2ED1F721}" presName="Accent" presStyleLbl="bgShp" presStyleIdx="4" presStyleCnt="6"/>
      <dgm:spPr/>
    </dgm:pt>
    <dgm:pt modelId="{84FA9E46-4143-4964-BA54-0FA9B2DE9114}" type="pres">
      <dgm:prSet presAssocID="{F99D749F-5362-4BA5-B046-3D9F2ED1F721}" presName="Child5" presStyleLbl="node1" presStyleIdx="4" presStyleCnt="6" custScaleX="171659" custLinFactX="-60584" custLinFactNeighborX="-100000" custLinFactNeighborY="114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18E726-7594-4A61-ADC7-314CF3A83EB5}" type="pres">
      <dgm:prSet presAssocID="{41733553-951D-431D-89CC-80660CCC5E07}" presName="Accent6" presStyleCnt="0"/>
      <dgm:spPr/>
    </dgm:pt>
    <dgm:pt modelId="{0E0F1150-C6BB-4F96-B516-12EFD76D7265}" type="pres">
      <dgm:prSet presAssocID="{41733553-951D-431D-89CC-80660CCC5E07}" presName="Accent" presStyleLbl="bgShp" presStyleIdx="5" presStyleCnt="6"/>
      <dgm:spPr/>
    </dgm:pt>
    <dgm:pt modelId="{44D5B7E6-309C-436E-A914-8886654C0604}" type="pres">
      <dgm:prSet presAssocID="{41733553-951D-431D-89CC-80660CCC5E07}" presName="Child6" presStyleLbl="node1" presStyleIdx="5" presStyleCnt="6" custScaleX="180409" custLinFactX="-49823" custLinFactNeighborX="-100000" custLinFactNeighborY="-382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099F8D-0163-4A0F-B73B-B12B0AF3E590}" type="presOf" srcId="{3DB1905D-FE44-4128-B28F-E51F6E14CD68}" destId="{91AC5B57-A686-455B-827B-DB2AE19B73F6}" srcOrd="0" destOrd="0" presId="urn:microsoft.com/office/officeart/2011/layout/HexagonRadial"/>
    <dgm:cxn modelId="{6C3C8DB3-1F78-47B2-A408-43BDB160DE0B}" srcId="{5EB55130-6E21-44BF-92F8-E0AE6ADAE470}" destId="{89B01357-21D5-4DD7-91A9-EB404635CDD5}" srcOrd="1" destOrd="0" parTransId="{B6846ECC-B560-4BB4-9451-B14B24F4FA3F}" sibTransId="{A65C4A5E-A7AA-40A9-91EB-9F426E745052}"/>
    <dgm:cxn modelId="{C26E3797-1006-4A4C-A1C7-D43C425A738C}" srcId="{5EB55130-6E21-44BF-92F8-E0AE6ADAE470}" destId="{F99D749F-5362-4BA5-B046-3D9F2ED1F721}" srcOrd="4" destOrd="0" parTransId="{A31EBD12-6BF3-4CCA-8C77-2AC2C62DFA19}" sibTransId="{349EA684-ADED-4905-AEDE-D73983D23225}"/>
    <dgm:cxn modelId="{1A8D4F45-495B-49AA-8DD7-3E9CB85981C9}" srcId="{5EB55130-6E21-44BF-92F8-E0AE6ADAE470}" destId="{3DB1905D-FE44-4128-B28F-E51F6E14CD68}" srcOrd="3" destOrd="0" parTransId="{9F869F9F-95A3-4C45-84AB-4F1A11B16CFC}" sibTransId="{41CD6389-BE53-4873-8FEB-73495E9B31A8}"/>
    <dgm:cxn modelId="{58D3DEEF-0B1A-4417-9374-8DCB1B4B236A}" type="presOf" srcId="{6B3D1352-5369-42F5-ADA5-6371098BD205}" destId="{899E6DA0-D5BC-4E1B-84CC-8195CD516C95}" srcOrd="0" destOrd="0" presId="urn:microsoft.com/office/officeart/2011/layout/HexagonRadial"/>
    <dgm:cxn modelId="{83187636-4067-499D-8CE4-9765C5EA77A1}" type="presOf" srcId="{F99D749F-5362-4BA5-B046-3D9F2ED1F721}" destId="{84FA9E46-4143-4964-BA54-0FA9B2DE9114}" srcOrd="0" destOrd="0" presId="urn:microsoft.com/office/officeart/2011/layout/HexagonRadial"/>
    <dgm:cxn modelId="{25790A21-69EE-483E-B317-B245E7E8FA5A}" type="presOf" srcId="{D275674A-3093-4EDB-B986-EEFF1B7F1A9A}" destId="{17BDFC75-0D9E-4EE3-8E6F-814E11815EAB}" srcOrd="0" destOrd="0" presId="urn:microsoft.com/office/officeart/2011/layout/HexagonRadial"/>
    <dgm:cxn modelId="{4389C194-3DD9-4497-BD7A-8EE5EE88DA9D}" srcId="{5EB55130-6E21-44BF-92F8-E0AE6ADAE470}" destId="{D275674A-3093-4EDB-B986-EEFF1B7F1A9A}" srcOrd="2" destOrd="0" parTransId="{2F39E3A2-77A5-4AF4-BFEE-837D3B7F7E31}" sibTransId="{B1B4C31C-2EFD-417F-B019-20E9AE803B19}"/>
    <dgm:cxn modelId="{FF688779-CB3C-46F0-A2D3-684CA566A142}" srcId="{5EB55130-6E21-44BF-92F8-E0AE6ADAE470}" destId="{41733553-951D-431D-89CC-80660CCC5E07}" srcOrd="5" destOrd="0" parTransId="{0618C851-60C9-446A-8EC6-FDA661568F88}" sibTransId="{B0246EBE-B1F4-4359-98F7-3C3123227B4D}"/>
    <dgm:cxn modelId="{CE511ED8-E4DD-40F7-875C-29D572111DB8}" type="presOf" srcId="{89B01357-21D5-4DD7-91A9-EB404635CDD5}" destId="{235A0B6D-4ACB-4AD3-9EED-FFECD0879F4D}" srcOrd="0" destOrd="0" presId="urn:microsoft.com/office/officeart/2011/layout/HexagonRadial"/>
    <dgm:cxn modelId="{895E3EEB-B419-4EB2-977B-AFDC740A56E9}" type="presOf" srcId="{5EB55130-6E21-44BF-92F8-E0AE6ADAE470}" destId="{8E14295C-893A-4A21-9139-6568DAF476B4}" srcOrd="0" destOrd="0" presId="urn:microsoft.com/office/officeart/2011/layout/HexagonRadial"/>
    <dgm:cxn modelId="{1373FAB9-C24C-49DE-A942-58789BA0DE71}" type="presOf" srcId="{75965BD7-0880-4DBC-9EAF-5FF1A3739A60}" destId="{9EF6DB27-F922-4FCA-99DF-9B87EEBEEDE6}" srcOrd="0" destOrd="0" presId="urn:microsoft.com/office/officeart/2011/layout/HexagonRadial"/>
    <dgm:cxn modelId="{1C3AE15C-0C39-46F0-B07C-5B6AD1B6A48C}" srcId="{75965BD7-0880-4DBC-9EAF-5FF1A3739A60}" destId="{5EB55130-6E21-44BF-92F8-E0AE6ADAE470}" srcOrd="0" destOrd="0" parTransId="{5B53A5D9-E7B8-41EB-AE99-6A443510BFEC}" sibTransId="{44B880C6-D2E4-4B73-9307-619B023769A0}"/>
    <dgm:cxn modelId="{60D052B6-5784-4A6B-BE3A-7044C2196F02}" type="presOf" srcId="{41733553-951D-431D-89CC-80660CCC5E07}" destId="{44D5B7E6-309C-436E-A914-8886654C0604}" srcOrd="0" destOrd="0" presId="urn:microsoft.com/office/officeart/2011/layout/HexagonRadial"/>
    <dgm:cxn modelId="{75F5977F-68E7-484B-A5C5-ACE76829322E}" srcId="{5EB55130-6E21-44BF-92F8-E0AE6ADAE470}" destId="{6B3D1352-5369-42F5-ADA5-6371098BD205}" srcOrd="0" destOrd="0" parTransId="{6D89D0EB-4C14-4942-9A88-E717C11337B3}" sibTransId="{DDE899AA-59BA-458D-A57D-95687B84E152}"/>
    <dgm:cxn modelId="{26B32C07-F8AE-45D7-B9EC-5EEAC26B08CC}" type="presParOf" srcId="{9EF6DB27-F922-4FCA-99DF-9B87EEBEEDE6}" destId="{8E14295C-893A-4A21-9139-6568DAF476B4}" srcOrd="0" destOrd="0" presId="urn:microsoft.com/office/officeart/2011/layout/HexagonRadial"/>
    <dgm:cxn modelId="{997E84A7-56EB-414F-B584-721AC5B30C6B}" type="presParOf" srcId="{9EF6DB27-F922-4FCA-99DF-9B87EEBEEDE6}" destId="{1EE9ABBE-B1C0-470C-B21B-6977FC0F7D35}" srcOrd="1" destOrd="0" presId="urn:microsoft.com/office/officeart/2011/layout/HexagonRadial"/>
    <dgm:cxn modelId="{3DE510FB-17BE-47AC-9312-960E6C1F069F}" type="presParOf" srcId="{1EE9ABBE-B1C0-470C-B21B-6977FC0F7D35}" destId="{0DF191B9-C85B-4A80-9767-42B73CB5EB9D}" srcOrd="0" destOrd="0" presId="urn:microsoft.com/office/officeart/2011/layout/HexagonRadial"/>
    <dgm:cxn modelId="{C2377D59-8BBE-4AC5-BB54-55F298167403}" type="presParOf" srcId="{9EF6DB27-F922-4FCA-99DF-9B87EEBEEDE6}" destId="{899E6DA0-D5BC-4E1B-84CC-8195CD516C95}" srcOrd="2" destOrd="0" presId="urn:microsoft.com/office/officeart/2011/layout/HexagonRadial"/>
    <dgm:cxn modelId="{7608137B-2904-4EF9-A59E-7E4B79317849}" type="presParOf" srcId="{9EF6DB27-F922-4FCA-99DF-9B87EEBEEDE6}" destId="{80B46A3E-B8C4-4BAC-BF3C-8F8247A2E526}" srcOrd="3" destOrd="0" presId="urn:microsoft.com/office/officeart/2011/layout/HexagonRadial"/>
    <dgm:cxn modelId="{31B83842-F1BD-4E81-A580-1183E6B84A40}" type="presParOf" srcId="{80B46A3E-B8C4-4BAC-BF3C-8F8247A2E526}" destId="{E35804AE-3D90-4B7C-B535-7466DC30441D}" srcOrd="0" destOrd="0" presId="urn:microsoft.com/office/officeart/2011/layout/HexagonRadial"/>
    <dgm:cxn modelId="{43FA782B-1938-4D44-AD17-3F904001A870}" type="presParOf" srcId="{9EF6DB27-F922-4FCA-99DF-9B87EEBEEDE6}" destId="{235A0B6D-4ACB-4AD3-9EED-FFECD0879F4D}" srcOrd="4" destOrd="0" presId="urn:microsoft.com/office/officeart/2011/layout/HexagonRadial"/>
    <dgm:cxn modelId="{72F64688-CB20-4A28-827C-913F0170561C}" type="presParOf" srcId="{9EF6DB27-F922-4FCA-99DF-9B87EEBEEDE6}" destId="{38D77033-CC61-4064-A56F-73FFE3C18572}" srcOrd="5" destOrd="0" presId="urn:microsoft.com/office/officeart/2011/layout/HexagonRadial"/>
    <dgm:cxn modelId="{2BCC1E89-9002-4684-A8AD-A346BBB9FEC9}" type="presParOf" srcId="{38D77033-CC61-4064-A56F-73FFE3C18572}" destId="{08D3DC68-B22E-4044-A42A-48F5176E9537}" srcOrd="0" destOrd="0" presId="urn:microsoft.com/office/officeart/2011/layout/HexagonRadial"/>
    <dgm:cxn modelId="{F55A7F04-0ADE-482A-8227-DD4BAF326AAC}" type="presParOf" srcId="{9EF6DB27-F922-4FCA-99DF-9B87EEBEEDE6}" destId="{17BDFC75-0D9E-4EE3-8E6F-814E11815EAB}" srcOrd="6" destOrd="0" presId="urn:microsoft.com/office/officeart/2011/layout/HexagonRadial"/>
    <dgm:cxn modelId="{D26A35B0-F8F0-45BE-BAD0-FDB6B155B110}" type="presParOf" srcId="{9EF6DB27-F922-4FCA-99DF-9B87EEBEEDE6}" destId="{46374ACB-E2D7-4EB7-B92E-B0D75A83CFB5}" srcOrd="7" destOrd="0" presId="urn:microsoft.com/office/officeart/2011/layout/HexagonRadial"/>
    <dgm:cxn modelId="{B6745E34-4F31-4D30-93BA-AEA745982AC8}" type="presParOf" srcId="{46374ACB-E2D7-4EB7-B92E-B0D75A83CFB5}" destId="{89083D31-CF1E-457F-A37E-1579C3677444}" srcOrd="0" destOrd="0" presId="urn:microsoft.com/office/officeart/2011/layout/HexagonRadial"/>
    <dgm:cxn modelId="{080A9D79-5696-41FD-831E-3AD3194EF26A}" type="presParOf" srcId="{9EF6DB27-F922-4FCA-99DF-9B87EEBEEDE6}" destId="{91AC5B57-A686-455B-827B-DB2AE19B73F6}" srcOrd="8" destOrd="0" presId="urn:microsoft.com/office/officeart/2011/layout/HexagonRadial"/>
    <dgm:cxn modelId="{EE904851-5248-49A4-91AE-E8279A00A4D9}" type="presParOf" srcId="{9EF6DB27-F922-4FCA-99DF-9B87EEBEEDE6}" destId="{816745A1-1D9C-4E31-8D7C-49B322A6041F}" srcOrd="9" destOrd="0" presId="urn:microsoft.com/office/officeart/2011/layout/HexagonRadial"/>
    <dgm:cxn modelId="{997D77B8-5B86-40CC-944F-CCCC9052F73A}" type="presParOf" srcId="{816745A1-1D9C-4E31-8D7C-49B322A6041F}" destId="{73F0255E-B02F-4CDF-B3D8-7C283BC9A1C8}" srcOrd="0" destOrd="0" presId="urn:microsoft.com/office/officeart/2011/layout/HexagonRadial"/>
    <dgm:cxn modelId="{4A22FEDB-979A-4296-878B-A8E0E89F0563}" type="presParOf" srcId="{9EF6DB27-F922-4FCA-99DF-9B87EEBEEDE6}" destId="{84FA9E46-4143-4964-BA54-0FA9B2DE9114}" srcOrd="10" destOrd="0" presId="urn:microsoft.com/office/officeart/2011/layout/HexagonRadial"/>
    <dgm:cxn modelId="{D57423E6-B985-4E07-8458-AD9D70588F7F}" type="presParOf" srcId="{9EF6DB27-F922-4FCA-99DF-9B87EEBEEDE6}" destId="{1B18E726-7594-4A61-ADC7-314CF3A83EB5}" srcOrd="11" destOrd="0" presId="urn:microsoft.com/office/officeart/2011/layout/HexagonRadial"/>
    <dgm:cxn modelId="{C1B77711-B9D1-4B8A-B872-69969717D8F5}" type="presParOf" srcId="{1B18E726-7594-4A61-ADC7-314CF3A83EB5}" destId="{0E0F1150-C6BB-4F96-B516-12EFD76D7265}" srcOrd="0" destOrd="0" presId="urn:microsoft.com/office/officeart/2011/layout/HexagonRadial"/>
    <dgm:cxn modelId="{705281FF-270A-4A12-A91C-5D2B87A2B044}" type="presParOf" srcId="{9EF6DB27-F922-4FCA-99DF-9B87EEBEEDE6}" destId="{44D5B7E6-309C-436E-A914-8886654C0604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A10DEC-2E5E-46FB-959A-8AF07E7092CB}">
      <dsp:nvSpPr>
        <dsp:cNvPr id="0" name=""/>
        <dsp:cNvSpPr/>
      </dsp:nvSpPr>
      <dsp:spPr>
        <a:xfrm rot="5400000">
          <a:off x="1295830" y="1088307"/>
          <a:ext cx="1704928" cy="20543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4160AC-CAE0-435E-94A3-9DDB1A50C8F1}">
      <dsp:nvSpPr>
        <dsp:cNvPr id="0" name=""/>
        <dsp:cNvSpPr/>
      </dsp:nvSpPr>
      <dsp:spPr>
        <a:xfrm>
          <a:off x="1688277" y="580"/>
          <a:ext cx="2282578" cy="1369546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১।অর্থনৈতিক </a:t>
          </a:r>
          <a:r>
            <a:rPr lang="en-US" sz="32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বৈষম্য</a:t>
          </a:r>
          <a:r>
            <a:rPr lang="en-US" sz="32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kern="12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728390" y="40693"/>
        <a:ext cx="2202352" cy="1289320"/>
      </dsp:txXfrm>
    </dsp:sp>
    <dsp:sp modelId="{FB7A3D6D-81A9-4D43-80E4-B5C947B4E13B}">
      <dsp:nvSpPr>
        <dsp:cNvPr id="0" name=""/>
        <dsp:cNvSpPr/>
      </dsp:nvSpPr>
      <dsp:spPr>
        <a:xfrm rot="5400000">
          <a:off x="1295830" y="2800241"/>
          <a:ext cx="1704928" cy="20543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869D01-85FE-4AFD-A940-FE8A77705ECB}">
      <dsp:nvSpPr>
        <dsp:cNvPr id="0" name=""/>
        <dsp:cNvSpPr/>
      </dsp:nvSpPr>
      <dsp:spPr>
        <a:xfrm>
          <a:off x="1688277" y="1712514"/>
          <a:ext cx="2282578" cy="1369546"/>
        </a:xfrm>
        <a:prstGeom prst="roundRect">
          <a:avLst>
            <a:gd name="adj" fmla="val 10000"/>
          </a:avLst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</a:t>
          </a:r>
          <a:r>
            <a:rPr lang="en-US" sz="3200" kern="1200" dirty="0" err="1" smtClean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মৌলিক</a:t>
          </a:r>
          <a:r>
            <a:rPr lang="en-US" sz="3200" kern="1200" dirty="0" smtClean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গনতন্ত্রের</a:t>
          </a:r>
          <a:r>
            <a:rPr lang="en-US" sz="3200" kern="1200" dirty="0" smtClean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অভিশাপ</a:t>
          </a:r>
          <a:r>
            <a:rPr lang="en-US" sz="3200" kern="1200" dirty="0" smtClean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kern="1200" dirty="0">
            <a:solidFill>
              <a:schemeClr val="tx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728390" y="1752627"/>
        <a:ext cx="2202352" cy="1289320"/>
      </dsp:txXfrm>
    </dsp:sp>
    <dsp:sp modelId="{BBAFECDF-3B98-4E0E-BB28-7444D8F6244F}">
      <dsp:nvSpPr>
        <dsp:cNvPr id="0" name=""/>
        <dsp:cNvSpPr/>
      </dsp:nvSpPr>
      <dsp:spPr>
        <a:xfrm>
          <a:off x="2151797" y="3656208"/>
          <a:ext cx="3028823" cy="20543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C2CA29-29E4-4C25-8FA9-F393F7C76CA3}">
      <dsp:nvSpPr>
        <dsp:cNvPr id="0" name=""/>
        <dsp:cNvSpPr/>
      </dsp:nvSpPr>
      <dsp:spPr>
        <a:xfrm>
          <a:off x="1688277" y="3424447"/>
          <a:ext cx="2282578" cy="1369546"/>
        </a:xfrm>
        <a:prstGeom prst="roundRect">
          <a:avLst>
            <a:gd name="adj" fmla="val 10000"/>
          </a:avLst>
        </a:prstGeom>
        <a:solidFill>
          <a:srgbClr val="FFC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</a:t>
          </a:r>
          <a:r>
            <a:rPr lang="en-US" sz="3200" kern="12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আমলা-সেনাবাহিনীর</a:t>
          </a:r>
          <a:r>
            <a:rPr lang="en-US" sz="3200" kern="12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ক্ষমতা</a:t>
          </a:r>
          <a:r>
            <a:rPr lang="en-US" sz="3200" kern="12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বৃদ্ধি</a:t>
          </a:r>
          <a:r>
            <a:rPr lang="en-US" sz="3200" kern="12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kern="1200" dirty="0">
            <a:solidFill>
              <a:schemeClr val="accent4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728390" y="3464560"/>
        <a:ext cx="2202352" cy="1289320"/>
      </dsp:txXfrm>
    </dsp:sp>
    <dsp:sp modelId="{D7563A5B-E36A-4882-9C2B-199988EBE3BD}">
      <dsp:nvSpPr>
        <dsp:cNvPr id="0" name=""/>
        <dsp:cNvSpPr/>
      </dsp:nvSpPr>
      <dsp:spPr>
        <a:xfrm rot="16200000">
          <a:off x="4331659" y="2800241"/>
          <a:ext cx="1704928" cy="20543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3D9E10-BC3A-4C02-A6ED-8559A1C45656}">
      <dsp:nvSpPr>
        <dsp:cNvPr id="0" name=""/>
        <dsp:cNvSpPr/>
      </dsp:nvSpPr>
      <dsp:spPr>
        <a:xfrm>
          <a:off x="4724105" y="3424447"/>
          <a:ext cx="2282578" cy="1369546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</a:t>
          </a:r>
          <a:r>
            <a:rPr lang="en-US" sz="32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আগরতলার</a:t>
          </a:r>
          <a:r>
            <a:rPr lang="en-US" sz="32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মামলার</a:t>
          </a:r>
          <a:r>
            <a:rPr lang="en-US" sz="32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প্রভাব</a:t>
          </a:r>
          <a:r>
            <a:rPr lang="en-US" sz="32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kern="12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764218" y="3464560"/>
        <a:ext cx="2202352" cy="1289320"/>
      </dsp:txXfrm>
    </dsp:sp>
    <dsp:sp modelId="{1C0AAB74-B53B-4086-ABEA-6244B0F16088}">
      <dsp:nvSpPr>
        <dsp:cNvPr id="0" name=""/>
        <dsp:cNvSpPr/>
      </dsp:nvSpPr>
      <dsp:spPr>
        <a:xfrm rot="16200000">
          <a:off x="4331659" y="1088307"/>
          <a:ext cx="1704928" cy="20543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46FF1B-7A2F-426A-8077-825C2E0A8290}">
      <dsp:nvSpPr>
        <dsp:cNvPr id="0" name=""/>
        <dsp:cNvSpPr/>
      </dsp:nvSpPr>
      <dsp:spPr>
        <a:xfrm>
          <a:off x="4724105" y="1712514"/>
          <a:ext cx="2282578" cy="1369546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</a:t>
          </a:r>
          <a:r>
            <a:rPr lang="en-US" sz="32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সরকারের</a:t>
          </a:r>
          <a:r>
            <a:rPr lang="en-US" sz="32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নির্যাতন</a:t>
          </a:r>
          <a:r>
            <a:rPr lang="en-US" sz="32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2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দমন</a:t>
          </a:r>
          <a:r>
            <a:rPr lang="en-US" sz="32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নীতি</a:t>
          </a:r>
          <a:r>
            <a:rPr lang="en-US" sz="32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764218" y="1752627"/>
        <a:ext cx="2202352" cy="1289320"/>
      </dsp:txXfrm>
    </dsp:sp>
    <dsp:sp modelId="{BC472CA4-94A2-4C2E-9A27-64834E327285}">
      <dsp:nvSpPr>
        <dsp:cNvPr id="0" name=""/>
        <dsp:cNvSpPr/>
      </dsp:nvSpPr>
      <dsp:spPr>
        <a:xfrm>
          <a:off x="5187626" y="232341"/>
          <a:ext cx="3028823" cy="20543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D5C319-991E-4422-8B6C-61DAAB602F2E}">
      <dsp:nvSpPr>
        <dsp:cNvPr id="0" name=""/>
        <dsp:cNvSpPr/>
      </dsp:nvSpPr>
      <dsp:spPr>
        <a:xfrm>
          <a:off x="4724105" y="580"/>
          <a:ext cx="2282578" cy="1369546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 </a:t>
          </a:r>
          <a:r>
            <a:rPr lang="en-US" sz="3200" kern="1200" dirty="0" err="1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ব্যাপক</a:t>
          </a:r>
          <a:r>
            <a:rPr lang="en-US" sz="3200" kern="1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দুর্নীতি</a:t>
          </a:r>
          <a:r>
            <a:rPr lang="en-US" sz="3200" kern="1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kern="1200" dirty="0">
            <a:solidFill>
              <a:srgbClr val="0070C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764218" y="40693"/>
        <a:ext cx="2202352" cy="1289320"/>
      </dsp:txXfrm>
    </dsp:sp>
    <dsp:sp modelId="{60088B0C-3921-4ADF-B204-D1B8721136DF}">
      <dsp:nvSpPr>
        <dsp:cNvPr id="0" name=""/>
        <dsp:cNvSpPr/>
      </dsp:nvSpPr>
      <dsp:spPr>
        <a:xfrm rot="5400000">
          <a:off x="7324094" y="1131701"/>
          <a:ext cx="1791715" cy="20543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72D3FB-2560-4FF0-9B16-E9085056F48C}">
      <dsp:nvSpPr>
        <dsp:cNvPr id="0" name=""/>
        <dsp:cNvSpPr/>
      </dsp:nvSpPr>
      <dsp:spPr>
        <a:xfrm>
          <a:off x="7759934" y="580"/>
          <a:ext cx="2282578" cy="1369546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৭। ৬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দফা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আন্দোলনের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প্রভাব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800047" y="40693"/>
        <a:ext cx="2202352" cy="1289320"/>
      </dsp:txXfrm>
    </dsp:sp>
    <dsp:sp modelId="{805DC962-5322-4DA5-A5CE-52A212C20ABB}">
      <dsp:nvSpPr>
        <dsp:cNvPr id="0" name=""/>
        <dsp:cNvSpPr/>
      </dsp:nvSpPr>
      <dsp:spPr>
        <a:xfrm rot="5400000">
          <a:off x="7324094" y="2931314"/>
          <a:ext cx="1791715" cy="20543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83A7A7-C3B7-4C7B-9BBF-3563D4E79A81}">
      <dsp:nvSpPr>
        <dsp:cNvPr id="0" name=""/>
        <dsp:cNvSpPr/>
      </dsp:nvSpPr>
      <dsp:spPr>
        <a:xfrm>
          <a:off x="7759934" y="1712514"/>
          <a:ext cx="2282578" cy="1544013"/>
        </a:xfrm>
        <a:prstGeom prst="roundRect">
          <a:avLst>
            <a:gd name="adj" fmla="val 10000"/>
          </a:avLst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৮। </a:t>
          </a:r>
          <a:r>
            <a:rPr lang="en-US" sz="32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জাতীয়তাবাদী</a:t>
          </a:r>
          <a:r>
            <a:rPr lang="en-US" sz="32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চিন্তা-চেতনার</a:t>
          </a:r>
          <a:r>
            <a:rPr lang="en-US" sz="32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প্রসার</a:t>
          </a:r>
          <a:r>
            <a:rPr lang="en-US" sz="32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kern="12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805157" y="1757737"/>
        <a:ext cx="2192132" cy="1453567"/>
      </dsp:txXfrm>
    </dsp:sp>
    <dsp:sp modelId="{0ADAC69A-4C32-4A7B-9CD6-2D4E724C0BF1}">
      <dsp:nvSpPr>
        <dsp:cNvPr id="0" name=""/>
        <dsp:cNvSpPr/>
      </dsp:nvSpPr>
      <dsp:spPr>
        <a:xfrm>
          <a:off x="7759934" y="3598914"/>
          <a:ext cx="2282578" cy="1369546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৯। </a:t>
          </a:r>
          <a:r>
            <a:rPr lang="en-US" sz="3200" kern="1200" dirty="0" err="1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স্বায়ত্বশাসন</a:t>
          </a:r>
          <a:r>
            <a:rPr lang="en-US" sz="3200" kern="1200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প্রতিষ্টার</a:t>
          </a:r>
          <a:r>
            <a:rPr lang="en-US" sz="3200" kern="1200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দাবী</a:t>
          </a:r>
          <a:r>
            <a:rPr lang="en-US" sz="3200" kern="1200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উপেক্ষা</a:t>
          </a:r>
          <a:r>
            <a:rPr lang="en-US" sz="3200" kern="1200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kern="1200" dirty="0">
            <a:solidFill>
              <a:srgbClr val="FFC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800047" y="3639027"/>
        <a:ext cx="2202352" cy="12893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14295C-893A-4A21-9139-6568DAF476B4}">
      <dsp:nvSpPr>
        <dsp:cNvPr id="0" name=""/>
        <dsp:cNvSpPr/>
      </dsp:nvSpPr>
      <dsp:spPr>
        <a:xfrm>
          <a:off x="4253037" y="1537029"/>
          <a:ext cx="3110180" cy="1689969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</a:t>
          </a:r>
          <a:r>
            <a:rPr lang="en-US" sz="32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বাংগালীর</a:t>
          </a:r>
          <a:r>
            <a:rPr lang="en-US" sz="32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জাতীয়তাবাদের</a:t>
          </a:r>
          <a:r>
            <a:rPr lang="en-US" sz="32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বিকাশ</a:t>
          </a:r>
          <a:r>
            <a:rPr lang="en-US" sz="32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673160" y="1765310"/>
        <a:ext cx="2269934" cy="1233407"/>
      </dsp:txXfrm>
    </dsp:sp>
    <dsp:sp modelId="{E35804AE-3D90-4B7C-B535-7466DC30441D}">
      <dsp:nvSpPr>
        <dsp:cNvPr id="0" name=""/>
        <dsp:cNvSpPr/>
      </dsp:nvSpPr>
      <dsp:spPr>
        <a:xfrm>
          <a:off x="6054660" y="728492"/>
          <a:ext cx="737099" cy="6351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9E6DA0-D5BC-4E1B-84CC-8195CD516C95}">
      <dsp:nvSpPr>
        <dsp:cNvPr id="0" name=""/>
        <dsp:cNvSpPr/>
      </dsp:nvSpPr>
      <dsp:spPr>
        <a:xfrm>
          <a:off x="4371723" y="0"/>
          <a:ext cx="2880079" cy="1385041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</a:t>
          </a:r>
          <a:r>
            <a:rPr lang="en-US" sz="3200" kern="12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আগরতলার</a:t>
          </a:r>
          <a:r>
            <a:rPr lang="en-US" sz="32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মামলার</a:t>
          </a:r>
          <a:r>
            <a:rPr lang="en-US" sz="32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অবসান</a:t>
          </a:r>
          <a:r>
            <a:rPr lang="en-US" sz="32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kern="12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743632" y="178852"/>
        <a:ext cx="2136261" cy="1027337"/>
      </dsp:txXfrm>
    </dsp:sp>
    <dsp:sp modelId="{08D3DC68-B22E-4044-A42A-48F5176E9537}">
      <dsp:nvSpPr>
        <dsp:cNvPr id="0" name=""/>
        <dsp:cNvSpPr/>
      </dsp:nvSpPr>
      <dsp:spPr>
        <a:xfrm>
          <a:off x="6914912" y="1915807"/>
          <a:ext cx="737099" cy="6351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5A0B6D-4ACB-4AD3-9EED-FFECD0879F4D}">
      <dsp:nvSpPr>
        <dsp:cNvPr id="0" name=""/>
        <dsp:cNvSpPr/>
      </dsp:nvSpPr>
      <dsp:spPr>
        <a:xfrm>
          <a:off x="7974674" y="388070"/>
          <a:ext cx="3116480" cy="1385041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</a:t>
          </a:r>
          <a:r>
            <a:rPr lang="en-US" sz="32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আইয়ুব</a:t>
          </a:r>
          <a:r>
            <a:rPr lang="en-US" sz="32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খানের</a:t>
          </a:r>
          <a:r>
            <a:rPr lang="en-US" sz="32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পতন</a:t>
          </a:r>
          <a:r>
            <a:rPr lang="en-US" sz="32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kern="12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366283" y="562111"/>
        <a:ext cx="2333262" cy="1036959"/>
      </dsp:txXfrm>
    </dsp:sp>
    <dsp:sp modelId="{89083D31-CF1E-457F-A37E-1579C3677444}">
      <dsp:nvSpPr>
        <dsp:cNvPr id="0" name=""/>
        <dsp:cNvSpPr/>
      </dsp:nvSpPr>
      <dsp:spPr>
        <a:xfrm>
          <a:off x="6317325" y="3256062"/>
          <a:ext cx="737099" cy="6351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BDFC75-0D9E-4EE3-8E6F-814E11815EAB}">
      <dsp:nvSpPr>
        <dsp:cNvPr id="0" name=""/>
        <dsp:cNvSpPr/>
      </dsp:nvSpPr>
      <dsp:spPr>
        <a:xfrm>
          <a:off x="7890366" y="2698888"/>
          <a:ext cx="3073062" cy="1385041"/>
        </a:xfrm>
        <a:prstGeom prst="hexagon">
          <a:avLst>
            <a:gd name="adj" fmla="val 28570"/>
            <a:gd name="vf" fmla="val 115470"/>
          </a:avLst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</a:t>
          </a:r>
          <a:r>
            <a:rPr lang="en-US" sz="32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শেখ</a:t>
          </a:r>
          <a:r>
            <a:rPr lang="en-US" sz="32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মুজিব</a:t>
          </a:r>
          <a:r>
            <a:rPr lang="en-US" sz="32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অবিসংবাদিত</a:t>
          </a:r>
          <a:r>
            <a:rPr lang="en-US" sz="32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নেতা</a:t>
          </a:r>
          <a:r>
            <a:rPr lang="en-US" sz="32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kern="12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278357" y="2873757"/>
        <a:ext cx="2297080" cy="1035303"/>
      </dsp:txXfrm>
    </dsp:sp>
    <dsp:sp modelId="{73F0255E-B02F-4CDF-B3D8-7C283BC9A1C8}">
      <dsp:nvSpPr>
        <dsp:cNvPr id="0" name=""/>
        <dsp:cNvSpPr/>
      </dsp:nvSpPr>
      <dsp:spPr>
        <a:xfrm>
          <a:off x="4834947" y="3395186"/>
          <a:ext cx="737099" cy="6351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AC5B57-A686-455B-827B-DB2AE19B73F6}">
      <dsp:nvSpPr>
        <dsp:cNvPr id="0" name=""/>
        <dsp:cNvSpPr/>
      </dsp:nvSpPr>
      <dsp:spPr>
        <a:xfrm>
          <a:off x="4292786" y="3379463"/>
          <a:ext cx="3037952" cy="1385041"/>
        </a:xfrm>
        <a:prstGeom prst="hexagon">
          <a:avLst>
            <a:gd name="adj" fmla="val 28570"/>
            <a:gd name="vf" fmla="val 115470"/>
          </a:avLst>
        </a:prstGeom>
        <a:solidFill>
          <a:srgbClr val="FFC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</a:t>
          </a:r>
          <a:r>
            <a:rPr lang="en-US" sz="32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আওয়ামী-লীগের</a:t>
          </a:r>
          <a:r>
            <a:rPr lang="en-US" sz="3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বিজয়</a:t>
          </a:r>
          <a:r>
            <a:rPr lang="en-US" sz="3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kern="12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677851" y="3555019"/>
        <a:ext cx="2267822" cy="1033929"/>
      </dsp:txXfrm>
    </dsp:sp>
    <dsp:sp modelId="{0E0F1150-C6BB-4F96-B516-12EFD76D7265}">
      <dsp:nvSpPr>
        <dsp:cNvPr id="0" name=""/>
        <dsp:cNvSpPr/>
      </dsp:nvSpPr>
      <dsp:spPr>
        <a:xfrm>
          <a:off x="3960607" y="2208348"/>
          <a:ext cx="737099" cy="6351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FA9E46-4143-4964-BA54-0FA9B2DE9114}">
      <dsp:nvSpPr>
        <dsp:cNvPr id="0" name=""/>
        <dsp:cNvSpPr/>
      </dsp:nvSpPr>
      <dsp:spPr>
        <a:xfrm>
          <a:off x="391608" y="2686600"/>
          <a:ext cx="2748237" cy="1385041"/>
        </a:xfrm>
        <a:prstGeom prst="hexagon">
          <a:avLst>
            <a:gd name="adj" fmla="val 28570"/>
            <a:gd name="vf" fmla="val 115470"/>
          </a:avLst>
        </a:prstGeom>
        <a:solidFill>
          <a:schemeClr val="accent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 </a:t>
          </a:r>
          <a:r>
            <a:rPr lang="en-US" sz="3200" kern="1200" dirty="0" err="1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গোল</a:t>
          </a:r>
          <a:r>
            <a:rPr lang="en-US" sz="3200" kern="1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টেবিল</a:t>
          </a:r>
          <a:r>
            <a:rPr lang="en-US" sz="3200" kern="1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বৈঠক</a:t>
          </a:r>
          <a:r>
            <a:rPr lang="en-US" sz="3200" kern="1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আহবান</a:t>
          </a:r>
          <a:r>
            <a:rPr lang="en-US" sz="3200" kern="1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kern="1200" dirty="0">
            <a:solidFill>
              <a:srgbClr val="0070C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52530" y="2868495"/>
        <a:ext cx="2026393" cy="1021251"/>
      </dsp:txXfrm>
    </dsp:sp>
    <dsp:sp modelId="{44D5B7E6-309C-436E-A914-8886654C0604}">
      <dsp:nvSpPr>
        <dsp:cNvPr id="0" name=""/>
        <dsp:cNvSpPr/>
      </dsp:nvSpPr>
      <dsp:spPr>
        <a:xfrm>
          <a:off x="493847" y="319904"/>
          <a:ext cx="2888324" cy="1385041"/>
        </a:xfrm>
        <a:prstGeom prst="hexagon">
          <a:avLst>
            <a:gd name="adj" fmla="val 28570"/>
            <a:gd name="vf" fmla="val 115470"/>
          </a:avLst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৭। ১৯৭০ </a:t>
          </a:r>
          <a:r>
            <a:rPr lang="en-US" sz="3200" kern="1200" dirty="0" err="1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সালের</a:t>
          </a:r>
          <a:r>
            <a:rPr lang="en-US" sz="3200" kern="12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নির্বাচন</a:t>
          </a:r>
          <a:r>
            <a:rPr lang="en-US" sz="3200" kern="12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kern="1200" dirty="0">
            <a:solidFill>
              <a:schemeClr val="accent4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66443" y="498575"/>
        <a:ext cx="2143132" cy="1027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B708C6-02EE-49B0-AB85-D9AB595F5691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72970F-FF4E-44D9-AF2A-33707B14F82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212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08C6-02EE-49B0-AB85-D9AB595F5691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970F-FF4E-44D9-AF2A-33707B14F8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667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08C6-02EE-49B0-AB85-D9AB595F5691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970F-FF4E-44D9-AF2A-33707B14F8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027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08C6-02EE-49B0-AB85-D9AB595F5691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970F-FF4E-44D9-AF2A-33707B14F8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19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08C6-02EE-49B0-AB85-D9AB595F5691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970F-FF4E-44D9-AF2A-33707B14F82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708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08C6-02EE-49B0-AB85-D9AB595F5691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970F-FF4E-44D9-AF2A-33707B14F8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795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08C6-02EE-49B0-AB85-D9AB595F5691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970F-FF4E-44D9-AF2A-33707B14F8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864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08C6-02EE-49B0-AB85-D9AB595F5691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970F-FF4E-44D9-AF2A-33707B14F8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9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08C6-02EE-49B0-AB85-D9AB595F5691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970F-FF4E-44D9-AF2A-33707B14F8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45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08C6-02EE-49B0-AB85-D9AB595F5691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970F-FF4E-44D9-AF2A-33707B14F8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40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08C6-02EE-49B0-AB85-D9AB595F5691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970F-FF4E-44D9-AF2A-33707B14F8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9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CB708C6-02EE-49B0-AB85-D9AB595F5691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D72970F-FF4E-44D9-AF2A-33707B14F8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15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228601"/>
            <a:ext cx="11802979" cy="63887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6591" y="2868987"/>
            <a:ext cx="112378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6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ক্লাশে</a:t>
            </a:r>
            <a:r>
              <a:rPr lang="en-US" sz="6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সু-স্বাগতম</a:t>
            </a:r>
            <a:endParaRPr lang="en-US" sz="6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3577" y="4625009"/>
            <a:ext cx="11237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ক্লাশ</a:t>
            </a:r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সু-শাসন</a:t>
            </a:r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8466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64" y="221673"/>
            <a:ext cx="11845636" cy="64285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2618" y="2105891"/>
            <a:ext cx="112360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১৯৬৯ </a:t>
            </a:r>
            <a:r>
              <a:rPr lang="en-US" sz="5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গন-অভ্যূস্থানে</a:t>
            </a:r>
            <a:r>
              <a:rPr lang="en-US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নিহিত</a:t>
            </a:r>
            <a:r>
              <a:rPr lang="en-US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ছাত্রনেতা</a:t>
            </a:r>
            <a:r>
              <a:rPr lang="en-US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আসাদ</a:t>
            </a:r>
            <a:r>
              <a:rPr lang="en-US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28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7" y="221673"/>
            <a:ext cx="11720946" cy="64146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03564" y="2563091"/>
            <a:ext cx="105017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১৯৬৯ </a:t>
            </a:r>
            <a:r>
              <a:rPr lang="en-US" sz="6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ছাত্ররা</a:t>
            </a:r>
            <a:r>
              <a:rPr lang="en-US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বিক্ষোপ</a:t>
            </a:r>
            <a:r>
              <a:rPr lang="en-US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করছে</a:t>
            </a:r>
            <a:r>
              <a:rPr lang="en-US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11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68" y="252662"/>
            <a:ext cx="11742821" cy="63767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6568" y="3233530"/>
            <a:ext cx="117428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১৯৬৯ </a:t>
            </a: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গন-আন্দোলনের </a:t>
            </a: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নায়ক</a:t>
            </a:r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ছাত্রনেতা</a:t>
            </a:r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তোফায়েল</a:t>
            </a:r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5291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216567"/>
            <a:ext cx="11815011" cy="6388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3171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6" y="228600"/>
            <a:ext cx="11790948" cy="63887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2506" y="2676939"/>
            <a:ext cx="11790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আন্দোলনকারীদের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মুজিবুর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9872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75" y="252663"/>
            <a:ext cx="11778914" cy="6352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3447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23" y="239411"/>
            <a:ext cx="11730790" cy="635267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35923" y="3244334"/>
            <a:ext cx="117307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১৯৬৯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গন-আন্দোলনের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নায়ক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ছাত্রনেতা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তোফায়েল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6726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216568"/>
            <a:ext cx="11778915" cy="640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3402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91" y="227380"/>
            <a:ext cx="11790947" cy="6364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9719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75" y="216568"/>
            <a:ext cx="11802978" cy="648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6138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56811" y="1164308"/>
            <a:ext cx="51374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8651" y="3782113"/>
            <a:ext cx="564682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আজহারুল ইসলাম,</a:t>
            </a:r>
          </a:p>
          <a:p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অধ্যাপক,</a:t>
            </a:r>
          </a:p>
          <a:p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জাংগালিয়া ইউনিয়ন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স্কুল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পাকুন্দিয়া-কিশোরগঞ্জ,</a:t>
            </a:r>
          </a:p>
          <a:p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নং ০১৭১২৩৮৯৭৫২ ,</a:t>
            </a:r>
            <a:endParaRPr lang="en-US" sz="3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36106" y="3535892"/>
            <a:ext cx="5943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 দ্বাদশ,</a:t>
            </a:r>
          </a:p>
          <a:p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 ও সু-শাসন,</a:t>
            </a:r>
          </a:p>
          <a:p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১৯৬৯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গন-অভ্যুন্থান</a:t>
            </a:r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মিনিট,</a:t>
            </a:r>
          </a:p>
          <a:p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৩০</a:t>
            </a:r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০৪</a:t>
            </a:r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/২০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4295" y="80539"/>
            <a:ext cx="3481135" cy="33277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170679"/>
            <a:ext cx="3204412" cy="3309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3146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68" y="252664"/>
            <a:ext cx="11766885" cy="638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0730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68" y="240632"/>
            <a:ext cx="11766885" cy="6376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6616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37" y="240631"/>
            <a:ext cx="11778915" cy="636470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31304" y="3244334"/>
            <a:ext cx="115161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১৯৬৯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গন-আন্দোলনের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নায়ক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ছাত্রনেতা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তোফায়েল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5229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7911" y="397042"/>
            <a:ext cx="107923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১৯৬৯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গন-অভ্যুন্থান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কিঃ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0947" y="1852863"/>
            <a:ext cx="115262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বাংগালীর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বিকাশের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১৯৬৯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গন-অভ্যুন্থান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অন্যতম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উল্লেখযোগ্য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দীর্ঘদিন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পাকিস্তানীরা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বিবেদ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চাকরী,ব্যবসা-বানিজ্যে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বৈষম্য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আন্দোলনে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পূর্ব-বাংলার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জনগনের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পুঞ্জিভূত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ক্ষোভের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বহিঃপ্রকাশ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এই গন-আন্দোলনের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স্বৈরাচারী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আইয়ুব-মোনায়েম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খানের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পতন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ঘটে।তারা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নিক্ষিপ্ত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ইতিহাসের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অন্ধগলিতে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সমগ্র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পূর্ব-বাংলায়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ছাত্র-জনতার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আন্দোলন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ধীরে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ধীরে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গন-অভ্যুন্থানে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পরিনত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আন্দোলনে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ছাত্রসংগ্রাম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পরিষদ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মৌলানা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ভাসানী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গুরুত্বপূর্ণ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পালন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এ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আইয়ুব-মোনায়েম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ক্রমে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ক্রমে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জাগ্রত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জনতার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নতী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স্বীকার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পদত্যাগ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বাধ্য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ইহাই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১৯৬৯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গন-অভ্যুন্থান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0780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564731678"/>
              </p:ext>
            </p:extLst>
          </p:nvPr>
        </p:nvGraphicFramePr>
        <p:xfrm>
          <a:off x="252663" y="1624263"/>
          <a:ext cx="11730790" cy="4969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72979" y="288758"/>
            <a:ext cx="113939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১৯৬৯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গন-অভ্যুন্থানের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কারন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সমূহঃ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2284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4160AC-CAE0-435E-94A3-9DDB1A50C8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4160AC-CAE0-435E-94A3-9DDB1A50C8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4160AC-CAE0-435E-94A3-9DDB1A50C8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4160AC-CAE0-435E-94A3-9DDB1A50C8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4160AC-CAE0-435E-94A3-9DDB1A50C8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4160AC-CAE0-435E-94A3-9DDB1A50C8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4160AC-CAE0-435E-94A3-9DDB1A50C8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4160AC-CAE0-435E-94A3-9DDB1A50C8F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4160AC-CAE0-435E-94A3-9DDB1A50C8F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4160AC-CAE0-435E-94A3-9DDB1A50C8F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4160AC-CAE0-435E-94A3-9DDB1A50C8F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4160AC-CAE0-435E-94A3-9DDB1A50C8F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4160AC-CAE0-435E-94A3-9DDB1A50C8F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4160AC-CAE0-435E-94A3-9DDB1A50C8F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4160AC-CAE0-435E-94A3-9DDB1A50C8F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A10DEC-2E5E-46FB-959A-8AF07E7092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A10DEC-2E5E-46FB-959A-8AF07E7092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A10DEC-2E5E-46FB-959A-8AF07E7092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A10DEC-2E5E-46FB-959A-8AF07E7092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A10DEC-2E5E-46FB-959A-8AF07E7092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A10DEC-2E5E-46FB-959A-8AF07E7092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A10DEC-2E5E-46FB-959A-8AF07E7092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A10DEC-2E5E-46FB-959A-8AF07E7092C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A10DEC-2E5E-46FB-959A-8AF07E7092C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A10DEC-2E5E-46FB-959A-8AF07E7092C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A10DEC-2E5E-46FB-959A-8AF07E7092C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A10DEC-2E5E-46FB-959A-8AF07E7092C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A10DEC-2E5E-46FB-959A-8AF07E7092C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A10DEC-2E5E-46FB-959A-8AF07E7092C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A10DEC-2E5E-46FB-959A-8AF07E7092C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869D01-85FE-4AFD-A940-FE8A77705E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869D01-85FE-4AFD-A940-FE8A77705E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869D01-85FE-4AFD-A940-FE8A77705E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869D01-85FE-4AFD-A940-FE8A77705E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869D01-85FE-4AFD-A940-FE8A77705E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869D01-85FE-4AFD-A940-FE8A77705E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869D01-85FE-4AFD-A940-FE8A77705E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869D01-85FE-4AFD-A940-FE8A77705EC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869D01-85FE-4AFD-A940-FE8A77705EC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869D01-85FE-4AFD-A940-FE8A77705EC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869D01-85FE-4AFD-A940-FE8A77705EC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869D01-85FE-4AFD-A940-FE8A77705EC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869D01-85FE-4AFD-A940-FE8A77705EC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869D01-85FE-4AFD-A940-FE8A77705EC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869D01-85FE-4AFD-A940-FE8A77705EC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B7A3D6D-81A9-4D43-80E4-B5C947B4E1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B7A3D6D-81A9-4D43-80E4-B5C947B4E1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B7A3D6D-81A9-4D43-80E4-B5C947B4E1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B7A3D6D-81A9-4D43-80E4-B5C947B4E1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B7A3D6D-81A9-4D43-80E4-B5C947B4E1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B7A3D6D-81A9-4D43-80E4-B5C947B4E1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B7A3D6D-81A9-4D43-80E4-B5C947B4E1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B7A3D6D-81A9-4D43-80E4-B5C947B4E13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B7A3D6D-81A9-4D43-80E4-B5C947B4E13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B7A3D6D-81A9-4D43-80E4-B5C947B4E13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B7A3D6D-81A9-4D43-80E4-B5C947B4E13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B7A3D6D-81A9-4D43-80E4-B5C947B4E13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B7A3D6D-81A9-4D43-80E4-B5C947B4E13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B7A3D6D-81A9-4D43-80E4-B5C947B4E13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B7A3D6D-81A9-4D43-80E4-B5C947B4E13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C2CA29-29E4-4C25-8FA9-F393F7C76C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C2CA29-29E4-4C25-8FA9-F393F7C76C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C2CA29-29E4-4C25-8FA9-F393F7C76C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C2CA29-29E4-4C25-8FA9-F393F7C76C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C2CA29-29E4-4C25-8FA9-F393F7C76C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C2CA29-29E4-4C25-8FA9-F393F7C76C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C2CA29-29E4-4C25-8FA9-F393F7C76C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C2CA29-29E4-4C25-8FA9-F393F7C76CA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C2CA29-29E4-4C25-8FA9-F393F7C76CA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C2CA29-29E4-4C25-8FA9-F393F7C76CA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C2CA29-29E4-4C25-8FA9-F393F7C76CA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C2CA29-29E4-4C25-8FA9-F393F7C76CA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C2CA29-29E4-4C25-8FA9-F393F7C76CA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C2CA29-29E4-4C25-8FA9-F393F7C76CA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C2CA29-29E4-4C25-8FA9-F393F7C76CA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AFECDF-3B98-4E0E-BB28-7444D8F624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AFECDF-3B98-4E0E-BB28-7444D8F624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AFECDF-3B98-4E0E-BB28-7444D8F624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AFECDF-3B98-4E0E-BB28-7444D8F624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AFECDF-3B98-4E0E-BB28-7444D8F624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AFECDF-3B98-4E0E-BB28-7444D8F624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AFECDF-3B98-4E0E-BB28-7444D8F624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AFECDF-3B98-4E0E-BB28-7444D8F6244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AFECDF-3B98-4E0E-BB28-7444D8F6244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AFECDF-3B98-4E0E-BB28-7444D8F6244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AFECDF-3B98-4E0E-BB28-7444D8F6244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AFECDF-3B98-4E0E-BB28-7444D8F6244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AFECDF-3B98-4E0E-BB28-7444D8F6244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AFECDF-3B98-4E0E-BB28-7444D8F6244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AFECDF-3B98-4E0E-BB28-7444D8F6244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3D9E10-BC3A-4C02-A6ED-8559A1C456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3D9E10-BC3A-4C02-A6ED-8559A1C456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3D9E10-BC3A-4C02-A6ED-8559A1C456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3D9E10-BC3A-4C02-A6ED-8559A1C456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3D9E10-BC3A-4C02-A6ED-8559A1C456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3D9E10-BC3A-4C02-A6ED-8559A1C456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3D9E10-BC3A-4C02-A6ED-8559A1C456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3D9E10-BC3A-4C02-A6ED-8559A1C4565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3D9E10-BC3A-4C02-A6ED-8559A1C4565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3D9E10-BC3A-4C02-A6ED-8559A1C4565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3D9E10-BC3A-4C02-A6ED-8559A1C4565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3D9E10-BC3A-4C02-A6ED-8559A1C4565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3D9E10-BC3A-4C02-A6ED-8559A1C4565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3D9E10-BC3A-4C02-A6ED-8559A1C4565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3D9E10-BC3A-4C02-A6ED-8559A1C4565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563A5B-E36A-4882-9C2B-199988EBE3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563A5B-E36A-4882-9C2B-199988EBE3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563A5B-E36A-4882-9C2B-199988EBE3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563A5B-E36A-4882-9C2B-199988EBE3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563A5B-E36A-4882-9C2B-199988EBE3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563A5B-E36A-4882-9C2B-199988EBE3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563A5B-E36A-4882-9C2B-199988EBE3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563A5B-E36A-4882-9C2B-199988EBE3B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563A5B-E36A-4882-9C2B-199988EBE3B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563A5B-E36A-4882-9C2B-199988EBE3B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563A5B-E36A-4882-9C2B-199988EBE3B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563A5B-E36A-4882-9C2B-199988EBE3B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563A5B-E36A-4882-9C2B-199988EBE3B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563A5B-E36A-4882-9C2B-199988EBE3B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563A5B-E36A-4882-9C2B-199988EBE3B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346FF1B-7A2F-426A-8077-825C2E0A82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346FF1B-7A2F-426A-8077-825C2E0A82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346FF1B-7A2F-426A-8077-825C2E0A82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346FF1B-7A2F-426A-8077-825C2E0A82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346FF1B-7A2F-426A-8077-825C2E0A82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346FF1B-7A2F-426A-8077-825C2E0A82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346FF1B-7A2F-426A-8077-825C2E0A82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346FF1B-7A2F-426A-8077-825C2E0A829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346FF1B-7A2F-426A-8077-825C2E0A829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346FF1B-7A2F-426A-8077-825C2E0A829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346FF1B-7A2F-426A-8077-825C2E0A829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346FF1B-7A2F-426A-8077-825C2E0A829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346FF1B-7A2F-426A-8077-825C2E0A829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346FF1B-7A2F-426A-8077-825C2E0A829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346FF1B-7A2F-426A-8077-825C2E0A829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0AAB74-B53B-4086-ABEA-6244B0F160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0AAB74-B53B-4086-ABEA-6244B0F160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0AAB74-B53B-4086-ABEA-6244B0F160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0AAB74-B53B-4086-ABEA-6244B0F160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0AAB74-B53B-4086-ABEA-6244B0F160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0AAB74-B53B-4086-ABEA-6244B0F160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0AAB74-B53B-4086-ABEA-6244B0F160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0AAB74-B53B-4086-ABEA-6244B0F1608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0AAB74-B53B-4086-ABEA-6244B0F1608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0AAB74-B53B-4086-ABEA-6244B0F1608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0AAB74-B53B-4086-ABEA-6244B0F1608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0AAB74-B53B-4086-ABEA-6244B0F1608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0AAB74-B53B-4086-ABEA-6244B0F1608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0AAB74-B53B-4086-ABEA-6244B0F1608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0AAB74-B53B-4086-ABEA-6244B0F1608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D5C319-991E-4422-8B6C-61DAAB602F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D5C319-991E-4422-8B6C-61DAAB602F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D5C319-991E-4422-8B6C-61DAAB602F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D5C319-991E-4422-8B6C-61DAAB602F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D5C319-991E-4422-8B6C-61DAAB602F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D5C319-991E-4422-8B6C-61DAAB602F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D5C319-991E-4422-8B6C-61DAAB602F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D5C319-991E-4422-8B6C-61DAAB602F2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D5C319-991E-4422-8B6C-61DAAB602F2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D5C319-991E-4422-8B6C-61DAAB602F2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D5C319-991E-4422-8B6C-61DAAB602F2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D5C319-991E-4422-8B6C-61DAAB602F2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D5C319-991E-4422-8B6C-61DAAB602F2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D5C319-991E-4422-8B6C-61DAAB602F2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D5C319-991E-4422-8B6C-61DAAB602F2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472CA4-94A2-4C2E-9A27-64834E3272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472CA4-94A2-4C2E-9A27-64834E3272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472CA4-94A2-4C2E-9A27-64834E3272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472CA4-94A2-4C2E-9A27-64834E3272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472CA4-94A2-4C2E-9A27-64834E3272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472CA4-94A2-4C2E-9A27-64834E3272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472CA4-94A2-4C2E-9A27-64834E3272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472CA4-94A2-4C2E-9A27-64834E327285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472CA4-94A2-4C2E-9A27-64834E32728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472CA4-94A2-4C2E-9A27-64834E327285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472CA4-94A2-4C2E-9A27-64834E32728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472CA4-94A2-4C2E-9A27-64834E327285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472CA4-94A2-4C2E-9A27-64834E32728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472CA4-94A2-4C2E-9A27-64834E327285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472CA4-94A2-4C2E-9A27-64834E32728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772D3FB-2560-4FF0-9B16-E9085056F4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772D3FB-2560-4FF0-9B16-E9085056F4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772D3FB-2560-4FF0-9B16-E9085056F4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772D3FB-2560-4FF0-9B16-E9085056F4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772D3FB-2560-4FF0-9B16-E9085056F4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772D3FB-2560-4FF0-9B16-E9085056F4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772D3FB-2560-4FF0-9B16-E9085056F4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772D3FB-2560-4FF0-9B16-E9085056F48C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772D3FB-2560-4FF0-9B16-E9085056F48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772D3FB-2560-4FF0-9B16-E9085056F48C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772D3FB-2560-4FF0-9B16-E9085056F48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772D3FB-2560-4FF0-9B16-E9085056F48C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772D3FB-2560-4FF0-9B16-E9085056F48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772D3FB-2560-4FF0-9B16-E9085056F48C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772D3FB-2560-4FF0-9B16-E9085056F48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0088B0C-3921-4ADF-B204-D1B8721136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0088B0C-3921-4ADF-B204-D1B8721136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0088B0C-3921-4ADF-B204-D1B8721136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0088B0C-3921-4ADF-B204-D1B8721136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0088B0C-3921-4ADF-B204-D1B8721136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0088B0C-3921-4ADF-B204-D1B8721136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0088B0C-3921-4ADF-B204-D1B8721136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0088B0C-3921-4ADF-B204-D1B8721136D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0088B0C-3921-4ADF-B204-D1B8721136D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0088B0C-3921-4ADF-B204-D1B8721136D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0088B0C-3921-4ADF-B204-D1B8721136D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0088B0C-3921-4ADF-B204-D1B8721136D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0088B0C-3921-4ADF-B204-D1B8721136D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0088B0C-3921-4ADF-B204-D1B8721136D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0088B0C-3921-4ADF-B204-D1B8721136D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983A7A7-C3B7-4C7B-9BBF-3563D4E79A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983A7A7-C3B7-4C7B-9BBF-3563D4E79A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983A7A7-C3B7-4C7B-9BBF-3563D4E79A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983A7A7-C3B7-4C7B-9BBF-3563D4E79A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983A7A7-C3B7-4C7B-9BBF-3563D4E79A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983A7A7-C3B7-4C7B-9BBF-3563D4E79A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983A7A7-C3B7-4C7B-9BBF-3563D4E79A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983A7A7-C3B7-4C7B-9BBF-3563D4E79A8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983A7A7-C3B7-4C7B-9BBF-3563D4E79A8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983A7A7-C3B7-4C7B-9BBF-3563D4E79A8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983A7A7-C3B7-4C7B-9BBF-3563D4E79A8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983A7A7-C3B7-4C7B-9BBF-3563D4E79A8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983A7A7-C3B7-4C7B-9BBF-3563D4E79A8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983A7A7-C3B7-4C7B-9BBF-3563D4E79A8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983A7A7-C3B7-4C7B-9BBF-3563D4E79A8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5DC962-5322-4DA5-A5CE-52A212C20A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5DC962-5322-4DA5-A5CE-52A212C20A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5DC962-5322-4DA5-A5CE-52A212C20A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5DC962-5322-4DA5-A5CE-52A212C20A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5DC962-5322-4DA5-A5CE-52A212C20A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5DC962-5322-4DA5-A5CE-52A212C20A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5DC962-5322-4DA5-A5CE-52A212C20A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5DC962-5322-4DA5-A5CE-52A212C20AB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5DC962-5322-4DA5-A5CE-52A212C20AB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5DC962-5322-4DA5-A5CE-52A212C20AB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5DC962-5322-4DA5-A5CE-52A212C20AB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5DC962-5322-4DA5-A5CE-52A212C20AB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5DC962-5322-4DA5-A5CE-52A212C20AB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5DC962-5322-4DA5-A5CE-52A212C20AB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5DC962-5322-4DA5-A5CE-52A212C20AB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DAC69A-4C32-4A7B-9CD6-2D4E724C0B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DAC69A-4C32-4A7B-9CD6-2D4E724C0B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DAC69A-4C32-4A7B-9CD6-2D4E724C0B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DAC69A-4C32-4A7B-9CD6-2D4E724C0B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DAC69A-4C32-4A7B-9CD6-2D4E724C0B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DAC69A-4C32-4A7B-9CD6-2D4E724C0B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DAC69A-4C32-4A7B-9CD6-2D4E724C0B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DAC69A-4C32-4A7B-9CD6-2D4E724C0BF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DAC69A-4C32-4A7B-9CD6-2D4E724C0BF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DAC69A-4C32-4A7B-9CD6-2D4E724C0BF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DAC69A-4C32-4A7B-9CD6-2D4E724C0BF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DAC69A-4C32-4A7B-9CD6-2D4E724C0BF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DAC69A-4C32-4A7B-9CD6-2D4E724C0BF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DAC69A-4C32-4A7B-9CD6-2D4E724C0BF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DAC69A-4C32-4A7B-9CD6-2D4E724C0BF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213841312"/>
              </p:ext>
            </p:extLst>
          </p:nvPr>
        </p:nvGraphicFramePr>
        <p:xfrm>
          <a:off x="228601" y="1852863"/>
          <a:ext cx="11730788" cy="4764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83012" y="292942"/>
            <a:ext cx="106118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১৯৬৯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গন-অভ্যুন্থানের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সমূহঃ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1048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14295C-893A-4A21-9139-6568DAF476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14295C-893A-4A21-9139-6568DAF476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14295C-893A-4A21-9139-6568DAF476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14295C-893A-4A21-9139-6568DAF476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14295C-893A-4A21-9139-6568DAF476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14295C-893A-4A21-9139-6568DAF476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14295C-893A-4A21-9139-6568DAF476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14295C-893A-4A21-9139-6568DAF476B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14295C-893A-4A21-9139-6568DAF476B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14295C-893A-4A21-9139-6568DAF476B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14295C-893A-4A21-9139-6568DAF476B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14295C-893A-4A21-9139-6568DAF476B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14295C-893A-4A21-9139-6568DAF476B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14295C-893A-4A21-9139-6568DAF476B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14295C-893A-4A21-9139-6568DAF476B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F191B9-C85B-4A80-9767-42B73CB5EB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F191B9-C85B-4A80-9767-42B73CB5EB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F191B9-C85B-4A80-9767-42B73CB5EB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F191B9-C85B-4A80-9767-42B73CB5EB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F191B9-C85B-4A80-9767-42B73CB5EB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F191B9-C85B-4A80-9767-42B73CB5EB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F191B9-C85B-4A80-9767-42B73CB5EB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F191B9-C85B-4A80-9767-42B73CB5EB9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F191B9-C85B-4A80-9767-42B73CB5EB9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F191B9-C85B-4A80-9767-42B73CB5EB9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F191B9-C85B-4A80-9767-42B73CB5EB9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F191B9-C85B-4A80-9767-42B73CB5EB9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F191B9-C85B-4A80-9767-42B73CB5EB9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F191B9-C85B-4A80-9767-42B73CB5EB9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F191B9-C85B-4A80-9767-42B73CB5EB9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9E6DA0-D5BC-4E1B-84CC-8195CD516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9E6DA0-D5BC-4E1B-84CC-8195CD516C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9E6DA0-D5BC-4E1B-84CC-8195CD516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9E6DA0-D5BC-4E1B-84CC-8195CD516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9E6DA0-D5BC-4E1B-84CC-8195CD516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9E6DA0-D5BC-4E1B-84CC-8195CD516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9E6DA0-D5BC-4E1B-84CC-8195CD516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9E6DA0-D5BC-4E1B-84CC-8195CD516C95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9E6DA0-D5BC-4E1B-84CC-8195CD516C9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9E6DA0-D5BC-4E1B-84CC-8195CD516C95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9E6DA0-D5BC-4E1B-84CC-8195CD516C9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9E6DA0-D5BC-4E1B-84CC-8195CD516C95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9E6DA0-D5BC-4E1B-84CC-8195CD516C9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9E6DA0-D5BC-4E1B-84CC-8195CD516C95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9E6DA0-D5BC-4E1B-84CC-8195CD516C9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5804AE-3D90-4B7C-B535-7466DC3044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5804AE-3D90-4B7C-B535-7466DC3044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5804AE-3D90-4B7C-B535-7466DC3044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5804AE-3D90-4B7C-B535-7466DC3044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5804AE-3D90-4B7C-B535-7466DC3044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5804AE-3D90-4B7C-B535-7466DC3044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5804AE-3D90-4B7C-B535-7466DC3044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5804AE-3D90-4B7C-B535-7466DC30441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5804AE-3D90-4B7C-B535-7466DC30441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5804AE-3D90-4B7C-B535-7466DC30441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5804AE-3D90-4B7C-B535-7466DC30441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5804AE-3D90-4B7C-B535-7466DC30441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5804AE-3D90-4B7C-B535-7466DC30441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5804AE-3D90-4B7C-B535-7466DC30441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5804AE-3D90-4B7C-B535-7466DC30441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5A0B6D-4ACB-4AD3-9EED-FFECD0879F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5A0B6D-4ACB-4AD3-9EED-FFECD0879F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5A0B6D-4ACB-4AD3-9EED-FFECD0879F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5A0B6D-4ACB-4AD3-9EED-FFECD0879F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5A0B6D-4ACB-4AD3-9EED-FFECD0879F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5A0B6D-4ACB-4AD3-9EED-FFECD0879F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5A0B6D-4ACB-4AD3-9EED-FFECD0879F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5A0B6D-4ACB-4AD3-9EED-FFECD0879F4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5A0B6D-4ACB-4AD3-9EED-FFECD0879F4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5A0B6D-4ACB-4AD3-9EED-FFECD0879F4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5A0B6D-4ACB-4AD3-9EED-FFECD0879F4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5A0B6D-4ACB-4AD3-9EED-FFECD0879F4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5A0B6D-4ACB-4AD3-9EED-FFECD0879F4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5A0B6D-4ACB-4AD3-9EED-FFECD0879F4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5A0B6D-4ACB-4AD3-9EED-FFECD0879F4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D3DC68-B22E-4044-A42A-48F5176E95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D3DC68-B22E-4044-A42A-48F5176E95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D3DC68-B22E-4044-A42A-48F5176E95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D3DC68-B22E-4044-A42A-48F5176E95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D3DC68-B22E-4044-A42A-48F5176E95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D3DC68-B22E-4044-A42A-48F5176E95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D3DC68-B22E-4044-A42A-48F5176E95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D3DC68-B22E-4044-A42A-48F5176E953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D3DC68-B22E-4044-A42A-48F5176E953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D3DC68-B22E-4044-A42A-48F5176E953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D3DC68-B22E-4044-A42A-48F5176E953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D3DC68-B22E-4044-A42A-48F5176E953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D3DC68-B22E-4044-A42A-48F5176E953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D3DC68-B22E-4044-A42A-48F5176E953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D3DC68-B22E-4044-A42A-48F5176E953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BDFC75-0D9E-4EE3-8E6F-814E11815E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BDFC75-0D9E-4EE3-8E6F-814E11815E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BDFC75-0D9E-4EE3-8E6F-814E11815E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BDFC75-0D9E-4EE3-8E6F-814E11815E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BDFC75-0D9E-4EE3-8E6F-814E11815E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BDFC75-0D9E-4EE3-8E6F-814E11815E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BDFC75-0D9E-4EE3-8E6F-814E11815E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BDFC75-0D9E-4EE3-8E6F-814E11815EA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BDFC75-0D9E-4EE3-8E6F-814E11815EA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BDFC75-0D9E-4EE3-8E6F-814E11815EA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BDFC75-0D9E-4EE3-8E6F-814E11815EA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BDFC75-0D9E-4EE3-8E6F-814E11815EA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BDFC75-0D9E-4EE3-8E6F-814E11815EA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BDFC75-0D9E-4EE3-8E6F-814E11815EA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BDFC75-0D9E-4EE3-8E6F-814E11815EA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083D31-CF1E-457F-A37E-1579C36774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083D31-CF1E-457F-A37E-1579C36774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083D31-CF1E-457F-A37E-1579C36774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083D31-CF1E-457F-A37E-1579C36774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083D31-CF1E-457F-A37E-1579C36774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083D31-CF1E-457F-A37E-1579C36774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083D31-CF1E-457F-A37E-1579C36774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083D31-CF1E-457F-A37E-1579C367744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083D31-CF1E-457F-A37E-1579C367744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083D31-CF1E-457F-A37E-1579C367744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083D31-CF1E-457F-A37E-1579C367744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083D31-CF1E-457F-A37E-1579C367744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083D31-CF1E-457F-A37E-1579C367744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083D31-CF1E-457F-A37E-1579C367744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083D31-CF1E-457F-A37E-1579C367744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1AC5B57-A686-455B-827B-DB2AE19B73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1AC5B57-A686-455B-827B-DB2AE19B73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1AC5B57-A686-455B-827B-DB2AE19B73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1AC5B57-A686-455B-827B-DB2AE19B73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1AC5B57-A686-455B-827B-DB2AE19B73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1AC5B57-A686-455B-827B-DB2AE19B73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1AC5B57-A686-455B-827B-DB2AE19B73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1AC5B57-A686-455B-827B-DB2AE19B73F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1AC5B57-A686-455B-827B-DB2AE19B73F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1AC5B57-A686-455B-827B-DB2AE19B73F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1AC5B57-A686-455B-827B-DB2AE19B73F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1AC5B57-A686-455B-827B-DB2AE19B73F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1AC5B57-A686-455B-827B-DB2AE19B73F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1AC5B57-A686-455B-827B-DB2AE19B73F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1AC5B57-A686-455B-827B-DB2AE19B73F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F0255E-B02F-4CDF-B3D8-7C283BC9A1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F0255E-B02F-4CDF-B3D8-7C283BC9A1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F0255E-B02F-4CDF-B3D8-7C283BC9A1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F0255E-B02F-4CDF-B3D8-7C283BC9A1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F0255E-B02F-4CDF-B3D8-7C283BC9A1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F0255E-B02F-4CDF-B3D8-7C283BC9A1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F0255E-B02F-4CDF-B3D8-7C283BC9A1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F0255E-B02F-4CDF-B3D8-7C283BC9A1C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F0255E-B02F-4CDF-B3D8-7C283BC9A1C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F0255E-B02F-4CDF-B3D8-7C283BC9A1C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F0255E-B02F-4CDF-B3D8-7C283BC9A1C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F0255E-B02F-4CDF-B3D8-7C283BC9A1C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F0255E-B02F-4CDF-B3D8-7C283BC9A1C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F0255E-B02F-4CDF-B3D8-7C283BC9A1C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F0255E-B02F-4CDF-B3D8-7C283BC9A1C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4FA9E46-4143-4964-BA54-0FA9B2DE91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4FA9E46-4143-4964-BA54-0FA9B2DE91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4FA9E46-4143-4964-BA54-0FA9B2DE91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4FA9E46-4143-4964-BA54-0FA9B2DE91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4FA9E46-4143-4964-BA54-0FA9B2DE91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4FA9E46-4143-4964-BA54-0FA9B2DE91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4FA9E46-4143-4964-BA54-0FA9B2DE91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4FA9E46-4143-4964-BA54-0FA9B2DE911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4FA9E46-4143-4964-BA54-0FA9B2DE911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4FA9E46-4143-4964-BA54-0FA9B2DE911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4FA9E46-4143-4964-BA54-0FA9B2DE911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4FA9E46-4143-4964-BA54-0FA9B2DE911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4FA9E46-4143-4964-BA54-0FA9B2DE911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4FA9E46-4143-4964-BA54-0FA9B2DE911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4FA9E46-4143-4964-BA54-0FA9B2DE911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0F1150-C6BB-4F96-B516-12EFD76D72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0F1150-C6BB-4F96-B516-12EFD76D72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0F1150-C6BB-4F96-B516-12EFD76D72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0F1150-C6BB-4F96-B516-12EFD76D72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0F1150-C6BB-4F96-B516-12EFD76D72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0F1150-C6BB-4F96-B516-12EFD76D72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0F1150-C6BB-4F96-B516-12EFD76D72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0F1150-C6BB-4F96-B516-12EFD76D7265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0F1150-C6BB-4F96-B516-12EFD76D726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0F1150-C6BB-4F96-B516-12EFD76D7265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0F1150-C6BB-4F96-B516-12EFD76D726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0F1150-C6BB-4F96-B516-12EFD76D7265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0F1150-C6BB-4F96-B516-12EFD76D726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0F1150-C6BB-4F96-B516-12EFD76D7265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0F1150-C6BB-4F96-B516-12EFD76D726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4D5B7E6-309C-436E-A914-8886654C06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4D5B7E6-309C-436E-A914-8886654C06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4D5B7E6-309C-436E-A914-8886654C06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4D5B7E6-309C-436E-A914-8886654C06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4D5B7E6-309C-436E-A914-8886654C06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4D5B7E6-309C-436E-A914-8886654C06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4D5B7E6-309C-436E-A914-8886654C06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4D5B7E6-309C-436E-A914-8886654C060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4D5B7E6-309C-436E-A914-8886654C060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4D5B7E6-309C-436E-A914-8886654C060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4D5B7E6-309C-436E-A914-8886654C060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4D5B7E6-309C-436E-A914-8886654C060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4D5B7E6-309C-436E-A914-8886654C060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4D5B7E6-309C-436E-A914-8886654C060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4D5B7E6-309C-436E-A914-8886654C060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8626" y="172278"/>
            <a:ext cx="104559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শিক্ষন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ফলঃ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8053" y="4571999"/>
            <a:ext cx="1166191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১৯৬৯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গন-অভ্যুন্থান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১৯৬৯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গন-অভ্যুন্থানের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কারন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১৯৬৯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গন-অভ্যুন্থানের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30" y="1187941"/>
            <a:ext cx="11794436" cy="3384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2527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4887" y="251791"/>
            <a:ext cx="10071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উপস্থাপনঃ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791" y="5910469"/>
            <a:ext cx="116619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১৯৬৯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গন-অভ্যুন্থান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কারন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04" y="1267455"/>
            <a:ext cx="11807687" cy="4643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4912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2365" y="278295"/>
            <a:ext cx="109065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0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60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39" y="1293958"/>
            <a:ext cx="11728173" cy="415268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8539" y="5433390"/>
            <a:ext cx="110920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১৯৬৯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গন-অভ্যুন্থান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গনতন্ত্র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আগরতলার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মামলা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2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2926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1304" y="225287"/>
            <a:ext cx="11317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35" y="1240950"/>
            <a:ext cx="11754678" cy="482258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96347" y="6063533"/>
            <a:ext cx="10601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১৯৬৯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গন-অভ্যুন্থানের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কারন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5080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79" y="228599"/>
            <a:ext cx="11839073" cy="6436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3850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3338" y="225287"/>
            <a:ext cx="11078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792" y="5931011"/>
            <a:ext cx="5592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বৈষম্য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2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06815" y="6029739"/>
            <a:ext cx="5446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১৯৬৯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গন-অভ্যুন্থান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2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565" y="1240951"/>
            <a:ext cx="5459894" cy="46900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35" y="1240951"/>
            <a:ext cx="6281530" cy="478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00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48" y="1493214"/>
            <a:ext cx="56924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1548" y="4028661"/>
            <a:ext cx="78826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 ৬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দফা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আন্দোলন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গনতন্ত্র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আগরতলার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মামলা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আমলা-সেনাবাহিনীর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স্বায়ত্বশাসন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564" y="282512"/>
            <a:ext cx="5846617" cy="384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0939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6104" y="238539"/>
            <a:ext cx="109860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57" y="1254202"/>
            <a:ext cx="11741426" cy="48152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4557" y="6069496"/>
            <a:ext cx="11105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১৯৬৯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গন-অভ্যুন্থানের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জমা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দিবা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8052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3" y="216568"/>
            <a:ext cx="11815010" cy="64368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5043" y="2955235"/>
            <a:ext cx="112510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9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অসংখ্য</a:t>
            </a:r>
            <a:r>
              <a:rPr lang="en-US" sz="9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1922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1119"/>
            <a:ext cx="11887200" cy="64128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40904" y="2531165"/>
            <a:ext cx="108005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মাওলানা </a:t>
            </a:r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আব্দুল</a:t>
            </a:r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হামিদ</a:t>
            </a:r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খান</a:t>
            </a:r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ভাসানী</a:t>
            </a:r>
            <a:endParaRPr lang="en-US" sz="6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9398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37" y="216568"/>
            <a:ext cx="11754852" cy="64008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28870" y="3244334"/>
            <a:ext cx="107077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মাওলানা </a:t>
            </a:r>
            <a:r>
              <a:rPr lang="en-US" sz="7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আব্দুল</a:t>
            </a:r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হামিদ</a:t>
            </a:r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খান</a:t>
            </a:r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ভাসানী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9036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216568"/>
            <a:ext cx="11802979" cy="64008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96347" y="3244334"/>
            <a:ext cx="110655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মাওলানা </a:t>
            </a:r>
            <a:r>
              <a:rPr lang="en-US" sz="7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আব্দুল</a:t>
            </a:r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হামিদ</a:t>
            </a:r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খান</a:t>
            </a:r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ভাসানী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9094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68" y="216568"/>
            <a:ext cx="11730790" cy="6400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05948" y="2107096"/>
            <a:ext cx="10084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উত্তাল</a:t>
            </a:r>
            <a:r>
              <a:rPr lang="en-US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জনতা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729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93" y="204537"/>
            <a:ext cx="11839073" cy="642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9254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09" y="207818"/>
            <a:ext cx="11804073" cy="64285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0946" y="3075709"/>
            <a:ext cx="114438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বঙ্গবন্ধু</a:t>
            </a:r>
            <a:r>
              <a:rPr lang="en-US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মজিবুর</a:t>
            </a:r>
            <a:r>
              <a:rPr lang="en-US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r>
              <a:rPr lang="en-US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তোফায়েল</a:t>
            </a:r>
            <a:r>
              <a:rPr lang="en-US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55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204</TotalTime>
  <Words>514</Words>
  <Application>Microsoft Office PowerPoint</Application>
  <PresentationFormat>Widescreen</PresentationFormat>
  <Paragraphs>70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Corbel</vt:lpstr>
      <vt:lpstr>NikoshBAN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azharul islam</dc:creator>
  <cp:lastModifiedBy>Azharul Islam</cp:lastModifiedBy>
  <cp:revision>32</cp:revision>
  <dcterms:created xsi:type="dcterms:W3CDTF">2020-04-30T14:01:41Z</dcterms:created>
  <dcterms:modified xsi:type="dcterms:W3CDTF">2020-06-14T17:20:39Z</dcterms:modified>
</cp:coreProperties>
</file>