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63" r:id="rId4"/>
    <p:sldId id="260" r:id="rId5"/>
    <p:sldId id="261" r:id="rId6"/>
    <p:sldId id="269" r:id="rId7"/>
    <p:sldId id="262" r:id="rId8"/>
    <p:sldId id="275" r:id="rId9"/>
    <p:sldId id="265" r:id="rId10"/>
    <p:sldId id="276" r:id="rId11"/>
    <p:sldId id="264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5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7AB1A-655B-4196-8406-21A842082645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97812-4E21-4488-807C-A02EF5800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75747-B697-4DDE-8C74-7C4DC74EB927}" type="datetimeFigureOut">
              <a:rPr lang="en-US" smtClean="0"/>
              <a:pPr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B722-9299-4369-AFD1-B21126298E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9600" y="304800"/>
            <a:ext cx="8001000" cy="632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8000" dirty="0" smtClean="0">
                <a:solidFill>
                  <a:srgbClr val="FF0000"/>
                </a:solidFill>
              </a:rPr>
              <a:t>আজকের</a:t>
            </a:r>
            <a:r>
              <a:rPr lang="bn-IN" sz="8000" dirty="0" smtClean="0"/>
              <a:t> </a:t>
            </a:r>
            <a:r>
              <a:rPr lang="bn-IN" sz="8000" dirty="0" smtClean="0">
                <a:solidFill>
                  <a:srgbClr val="00B050"/>
                </a:solidFill>
              </a:rPr>
              <a:t>ক্লাশে সবাইকে </a:t>
            </a:r>
            <a:r>
              <a:rPr lang="bn-IN" sz="8000" dirty="0" smtClean="0">
                <a:solidFill>
                  <a:srgbClr val="AB0574"/>
                </a:solidFill>
              </a:rPr>
              <a:t>স্বাগতম</a:t>
            </a:r>
            <a:r>
              <a:rPr lang="bn-IN" sz="8000" dirty="0" smtClean="0"/>
              <a:t> </a:t>
            </a:r>
            <a:endParaRPr lang="en-US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362200"/>
            <a:ext cx="548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 এর বৈশিষ্ট্য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গুরুত্বপূর্ণ ফাইল নষ্ট করে দেয়।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কম্পিউটারের গতি কমে যায় ও অপ্রত্যাশিত কিছু ফাইল তৈরি হয়।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কম্পিউটার অন ও অফ করার সময় অনেক সময় নেয়।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984" y="1752600"/>
            <a:ext cx="8501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** অপারেটিং সিস্টেম সবসময়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Update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রাখতে হয়।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** কম্পিউটার গতিশীল রাখার জন্য রেজিষ্ট্রি ক্লিনআপ সফট্‌ওয়্যার ব্যবহার করতে হবে।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** টেম্পোরারী ফাইল হার্ডডিস্কের জায়গা দখল করে। এটি সফট্‌ওয়্যারের মাধ্যমে মুছে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 ফেলতে হবে।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** ইন্টারনেট ব্যবহার করলে মাঝে মাঝে ক্যাশ মেমরী ক্লিন করতে হবে।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উপরোক্ত কাজগুলো করলে কম্পিউটারের গতি বেড়ে যাবে।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57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আইসিটি যন্ত্র সচল রাখতে এবং রক্ষনাবেক্ষণ করতে যা করা দরকার: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7620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কিছু পরিচিত ভাইরাস: </a:t>
            </a:r>
          </a:p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** স্টোন, ভিয়েনা, সিআইএইচ, ফোল্ডার,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Trojan Horse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ইত্যাদি।</a:t>
            </a:r>
          </a:p>
          <a:p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124200"/>
            <a:ext cx="7620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 কীভাবে ছড়ায়:</a:t>
            </a:r>
          </a:p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সিডি, পেনড্রাইভ, ইন্টারনেট ইত্যাদির মাধ্যমে ভাইরাস ছড়ায়।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849783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এন্টি ভাইরাস কী: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ভাইরাসের মত এন্টিভাইরাস ও একপ্রকার সফটওয়্যার। যা ভাইরাসের বিপরীত কাজ করে।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ভাইরাসের হাত থেকে রক্ষা পাবার উপায়: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ভাইরাসের হাত থেকে রক্ষা পেতে হলে এন্টিভাইরাস ব্যবহার করতে হবে। যখনই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কম্পিউটার ধীর গতির কাজ করবে সাথে সাথে ভাইরাস চেক করতে হবে।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4343400"/>
            <a:ext cx="59747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কিছু এন্টিভাইরাসের নাম: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Avast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AVG, Norton, E-scan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ইত্যাদি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পাসওয়ার্ড কী?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85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ডিজিটাল প্রযুক্তির যুগে তথ্য, উপাত্ত ও সফটওয়্যার নিরাপত্তার জন্য এক ধরনের তালা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ব্যবহার করা হয় আর এর নাম হলো পাসওয়ার্ড।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পাসওয়ার্ড ব্যবহার করব কেন?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আমাদের ব্যক্তিগত সকল তথ্য কম্পিউটার বা ইন্টারনেটে সংরক্ষণ করে রাখা যায়।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আমার গোপনীয় তথ্য যেন কেউ জানতে না পারে সে কারনেই পাসওয়ার্ড ব্যবহার করতে হয়।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আর পাসওয়ার্ড খুব সতর্কতার সাথে সংরক্ষণ করতে হয়। কারন ভুলে গেলে ঐ একাউন্টে আর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প্রবেশ করা যাবে না।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181600"/>
            <a:ext cx="6107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পাসওয়ার্ড অবশ্যই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Text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Digit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এর সমন্বয়ে করতে হবে।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144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895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এন্টিভাইরাস এর কাজ কী?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ভাইরাস ও এন্টিভাইরাসের মধ্যে ২টি পার্থক্য লেখ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533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ICT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যন্ত্রপাতি রক্ষার ৩টি উপায় লেখ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ভাইরাসের সংক্ষিপ্ত ইতিহাস লেখ।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ভাইরাসের কাজের পদ্ধতি ব্যাখ্যা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09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78919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Virus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এর পূর্ণরূপ কী?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Virus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এর নামকরণ করা হয় কত সালে?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পাসওয়ার্ড কী?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পাসওয়ার্ড কেমন হওয়া উচিৎ?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** কম্পিউটারের গতি বাড়াতে কী কী করা দরকার‍্য?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457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8452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তোমার কম্পিউটারের সমস্যাগুলো চিহ্নিত করে লিখে নিয়ে আসবে।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ydrange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wave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29200" y="3048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0000"/>
                </a:solidFill>
              </a:rPr>
              <a:t>ধন্যবাদ  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4" name="Picture 3" descr="Surpris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5181600"/>
            <a:ext cx="1257300" cy="16764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81600" cy="2133600"/>
          </a:xfrm>
        </p:spPr>
        <p:style>
          <a:lnRef idx="0">
            <a:schemeClr val="accent3"/>
          </a:lnRef>
          <a:fillRef idx="1002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n-BD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5814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SESIP\Desktop\বরিশাল অনলাইন\103979825_827978171060920_767663264185559779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28600"/>
            <a:ext cx="3448050" cy="3276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28600" y="4191000"/>
            <a:ext cx="373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মসিউর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রহমান</a:t>
            </a:r>
          </a:p>
          <a:p>
            <a:pPr algn="ctr">
              <a:defRPr/>
            </a:pP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মহেষখালী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লালমোহন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ভোলা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029200" y="4114800"/>
            <a:ext cx="297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শ্রেণি-নবম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বিষয়: তথ্য ও যোগাযোগ প্রযুক্তি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অধ্যায়: দ্বিতীয়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28" y="685800"/>
            <a:ext cx="87502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ভাইরাস ও এন্টিভাইরাস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304800" y="2438394"/>
            <a:ext cx="8077200" cy="9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রক্ষনাবেক্ষনে সফটওয়্যারের গুরুত্ব ব্যাখ্যা করতে পারবে।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381000" y="41148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নিরাপত্তায় পাসওয়ার্ড  এর গুরুত্ব ব্যাখ্যা করতে পারবে।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381000"/>
            <a:ext cx="21226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81000" y="29718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ভাইরাস এর ক্ষতিকর দিকগুলো ব্যাখ্যা করতে পারবে।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81000" y="35814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এন্টিভাইরাসের গুরুত্ব ব্যাখ্যা করতে পারবে।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10" grpId="0"/>
      <p:bldP spid="11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8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1"/>
            <a:ext cx="4122295" cy="2743200"/>
          </a:xfrm>
          <a:prstGeom prst="rect">
            <a:avLst/>
          </a:prstGeom>
        </p:spPr>
      </p:pic>
      <p:pic>
        <p:nvPicPr>
          <p:cNvPr id="3" name="Picture 2" descr="imaer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9479"/>
            <a:ext cx="4038600" cy="2938521"/>
          </a:xfrm>
          <a:prstGeom prst="rect">
            <a:avLst/>
          </a:prstGeom>
        </p:spPr>
      </p:pic>
      <p:pic>
        <p:nvPicPr>
          <p:cNvPr id="4" name="Picture 3" descr="inde1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562932"/>
            <a:ext cx="3581400" cy="30835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3072825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ছবিগুলো কীসের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w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3490114"/>
            <a:ext cx="4495800" cy="329168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581400" cy="2686050"/>
          </a:xfrm>
          <a:prstGeom prst="rect">
            <a:avLst/>
          </a:prstGeom>
        </p:spPr>
      </p:pic>
      <p:pic>
        <p:nvPicPr>
          <p:cNvPr id="3" name="Picture 2" descr="inddf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743104"/>
            <a:ext cx="3955084" cy="2962496"/>
          </a:xfrm>
          <a:prstGeom prst="rect">
            <a:avLst/>
          </a:prstGeom>
        </p:spPr>
      </p:pic>
      <p:pic>
        <p:nvPicPr>
          <p:cNvPr id="4" name="Picture 3" descr="ias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705225"/>
            <a:ext cx="3751214" cy="2924175"/>
          </a:xfrm>
          <a:prstGeom prst="rect">
            <a:avLst/>
          </a:prstGeom>
        </p:spPr>
      </p:pic>
      <p:pic>
        <p:nvPicPr>
          <p:cNvPr id="5" name="Picture 4" descr="causes of virus spre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152400"/>
            <a:ext cx="3631381" cy="2638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3072825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ছবিগুলো কীসের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fg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76400"/>
            <a:ext cx="3352800" cy="3352800"/>
          </a:xfrm>
          <a:prstGeom prst="rect">
            <a:avLst/>
          </a:prstGeom>
        </p:spPr>
      </p:pic>
      <p:pic>
        <p:nvPicPr>
          <p:cNvPr id="3" name="Picture 2" descr="imavb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2080" y="1752600"/>
            <a:ext cx="4122295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4200" y="533400"/>
            <a:ext cx="2206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ছবিগুলো কীসের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2593" y="914400"/>
            <a:ext cx="19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 কী?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425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ভাইরাস হল সংক্রমক রোগ যা বাতাস/পানি/মশা/মাছি ইত্যাদির মাধ্যমে ছড়ায়।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1200"/>
            <a:ext cx="571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VIRUS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এর পূর্ণরূপ হল-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Vital Information and Resources Under Siege.  1980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সালে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এর নামকরণ করা হয়। ফ্রেড কোহেন ভাইরাসের নাম করণ করেন। ভাইরাস হল এক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ধরনের সফটওয়্যার যা তথ্য ও উপাত্তকে আক্রমন করে এবং নিজের সংখ্যা বৃদ্দি করে।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0" y="1066800"/>
            <a:ext cx="2856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ভাইরাস কী?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499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উপস্থাপনায়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Rokon</dc:creator>
  <cp:lastModifiedBy>Neuron Plus</cp:lastModifiedBy>
  <cp:revision>54</cp:revision>
  <dcterms:created xsi:type="dcterms:W3CDTF">2015-01-13T16:04:52Z</dcterms:created>
  <dcterms:modified xsi:type="dcterms:W3CDTF">2020-06-13T16:43:04Z</dcterms:modified>
</cp:coreProperties>
</file>