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4E305-7E4C-43B6-9795-589F53AD27C7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94201-A89E-4BA0-971E-533344BF4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94201-A89E-4BA0-971E-533344BF4B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6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7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3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851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3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5744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3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97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9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6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5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7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6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0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D2731-8B6D-4FE4-9FBA-14C267945F31}" type="datetimeFigureOut">
              <a:rPr lang="en-US" smtClean="0"/>
              <a:t>15-Jun-20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6C6-BB1A-446D-9BE2-9F6F2E4D7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2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367" y="1122363"/>
            <a:ext cx="9248633" cy="4896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705967" y="4326341"/>
            <a:ext cx="3698545" cy="1528550"/>
          </a:xfrm>
        </p:spPr>
        <p:txBody>
          <a:bodyPr>
            <a:noAutofit/>
          </a:bodyPr>
          <a:lstStyle/>
          <a:p>
            <a:r>
              <a:rPr lang="bn-BD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91" y="1122363"/>
            <a:ext cx="9289225" cy="48963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87891" y="1122362"/>
            <a:ext cx="928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01051" y="4326341"/>
            <a:ext cx="549094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5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স্বাগতম</a:t>
            </a:r>
            <a:endParaRPr lang="en-US" sz="115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4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542197" y="791570"/>
            <a:ext cx="9239534" cy="1201003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94328" y="818866"/>
            <a:ext cx="416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1555845" y="2101755"/>
            <a:ext cx="9239534" cy="3976385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4143" y="2101755"/>
            <a:ext cx="671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পুঞ্জীভূত অবচয় কী?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4143" y="2988860"/>
            <a:ext cx="671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সেবা আয় কী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4614" y="3811208"/>
            <a:ext cx="671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আর্থিক বিবরণী কোন সময় তৈরি করা হয় 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4143" y="4572000"/>
            <a:ext cx="6714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কি দেখে আর্থিক বিবরণী প্রস্তুত করা হয়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4143" y="5431809"/>
            <a:ext cx="673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এটি দেখে কী বোঝা যায় ?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504967" y="436728"/>
            <a:ext cx="2661314" cy="135112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6287" y="641445"/>
            <a:ext cx="1705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 ছক......</a:t>
            </a:r>
            <a:endParaRPr lang="en-US" sz="2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46161" y="2265528"/>
            <a:ext cx="4694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2514" y="2292824"/>
            <a:ext cx="13647" cy="1965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40991" y="2265528"/>
            <a:ext cx="0" cy="2047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6161" y="4258101"/>
            <a:ext cx="4694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6161" y="2729552"/>
            <a:ext cx="4790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58352" y="2279176"/>
            <a:ext cx="40944" cy="197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75713" y="2292824"/>
            <a:ext cx="0" cy="1965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6161" y="4872251"/>
            <a:ext cx="5308979" cy="27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2514" y="4817660"/>
            <a:ext cx="13647" cy="1719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55140" y="4899546"/>
            <a:ext cx="0" cy="1692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46161" y="6537278"/>
            <a:ext cx="5308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46161" y="5268036"/>
            <a:ext cx="5308979" cy="54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54388" y="4954137"/>
            <a:ext cx="13648" cy="1583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99045" y="4899546"/>
            <a:ext cx="27295" cy="163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370997" y="4899546"/>
            <a:ext cx="27296" cy="163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277970" y="941696"/>
            <a:ext cx="5377218" cy="13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250675" y="982639"/>
            <a:ext cx="27295" cy="3671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655188" y="955343"/>
            <a:ext cx="0" cy="3862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50675" y="4653887"/>
            <a:ext cx="5404513" cy="95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250675" y="1364776"/>
            <a:ext cx="5404513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0508776" y="941696"/>
            <a:ext cx="27296" cy="3794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9601199" y="955343"/>
            <a:ext cx="47769" cy="3780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720919" y="968991"/>
            <a:ext cx="0" cy="3766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146412" y="2279176"/>
            <a:ext cx="242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46412" y="4872251"/>
            <a:ext cx="204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5713" y="2292824"/>
            <a:ext cx="196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          টাকা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70997" y="4885898"/>
            <a:ext cx="2784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         টাকা          টাকা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720919" y="982639"/>
            <a:ext cx="2934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        টাকা           টাকা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87152" y="982639"/>
            <a:ext cx="223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73457" y="5322627"/>
            <a:ext cx="2524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 সমূহঃ</a:t>
            </a:r>
          </a:p>
          <a:p>
            <a:endParaRPr lang="bn-BD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বাদঃ ব্যয় সমূহঃ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77970" y="1378424"/>
            <a:ext cx="24429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সম্পদঃ</a:t>
            </a:r>
          </a:p>
          <a:p>
            <a:endParaRPr lang="bn-BD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 বিনিয়োগঃ</a:t>
            </a:r>
          </a:p>
          <a:p>
            <a:endParaRPr lang="bn-BD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 সম্পদঃ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10508776" y="3439236"/>
            <a:ext cx="1146412" cy="40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522424" y="3871414"/>
            <a:ext cx="1132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0522424" y="3985146"/>
            <a:ext cx="1132764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0" y="2292824"/>
            <a:ext cx="72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4885898"/>
            <a:ext cx="72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40991" y="982639"/>
            <a:ext cx="61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73" grpId="0"/>
      <p:bldP spid="74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28299" y="682388"/>
            <a:ext cx="9812740" cy="15558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46913" y="1037230"/>
            <a:ext cx="8625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দলগত কাজটি করি .........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Or 4"/>
          <p:cNvSpPr/>
          <p:nvPr/>
        </p:nvSpPr>
        <p:spPr>
          <a:xfrm>
            <a:off x="2053988" y="2052893"/>
            <a:ext cx="8161361" cy="2423573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30304" y="2238235"/>
            <a:ext cx="1576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1300" y="2238233"/>
            <a:ext cx="2224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9236" y="3068557"/>
            <a:ext cx="1985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9069" y="3068557"/>
            <a:ext cx="2176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6274" y="2238233"/>
            <a:ext cx="1583141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bn-BD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0" y="4244454"/>
            <a:ext cx="12192000" cy="28114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61312" y="4899546"/>
            <a:ext cx="7287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চলতি দায়ের পরিমাণ নির্ণয় কর।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বিশদ আয় বিবরণী প্রস্তুত কর।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আর্থিক অবস্থার বিবরণীতে মোট সম্পদের পরিমাণ শ্রেণিবিন্যাস করে               নির্ণয় কর।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50" y="598440"/>
            <a:ext cx="3228975" cy="227647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6005015" y="598440"/>
            <a:ext cx="4148920" cy="19673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04513" y="1078173"/>
            <a:ext cx="5172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0" y="2836034"/>
            <a:ext cx="9717206" cy="383502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65" y="2465598"/>
            <a:ext cx="3238500" cy="140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2" y="3045513"/>
            <a:ext cx="4346165" cy="2587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6788" y="5632839"/>
            <a:ext cx="663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 জাতীয় আয়-ব্যয় হিসাব নির্ণয় করে আনবে 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0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599118"/>
            <a:ext cx="10768084" cy="57197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55342" y="4421893"/>
            <a:ext cx="457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32" y="279310"/>
            <a:ext cx="2442948" cy="22331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81031" y="2702281"/>
            <a:ext cx="2442949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1821" y="3632375"/>
            <a:ext cx="3739486" cy="28931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দিপক সূত্র ধর</a:t>
            </a:r>
          </a:p>
          <a:p>
            <a:pPr algn="ctr"/>
            <a:r>
              <a:rPr lang="bn-BD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বড়ালিয়া উচ্চ বিদ্যালয়</a:t>
            </a:r>
          </a:p>
          <a:p>
            <a:pPr algn="ctr"/>
            <a:r>
              <a:rPr lang="bn-BD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বড়ালিয়া, দত্তপাড়া, লক্ষ্মীপুর।</a:t>
            </a:r>
            <a:endParaRPr lang="en-US" sz="32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BD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ipakbhs</a:t>
            </a:r>
            <a:r>
              <a:rPr lang="en-US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78@gmail.com</a:t>
            </a:r>
            <a:endParaRPr lang="en-US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6084" y="2826339"/>
            <a:ext cx="3480179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6084" y="3725091"/>
            <a:ext cx="3480179" cy="193899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দশম</a:t>
            </a:r>
          </a:p>
          <a:p>
            <a:pPr algn="ctr"/>
            <a:r>
              <a:rPr lang="bn-BD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হিসাব বিজ্ঞান</a:t>
            </a:r>
          </a:p>
          <a:p>
            <a:pPr algn="ctr"/>
            <a:r>
              <a:rPr lang="bn-BD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64" y="538856"/>
            <a:ext cx="2570329" cy="212704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5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613" y="163773"/>
            <a:ext cx="4503760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লক্ষ্য কর......</a:t>
            </a:r>
            <a:endParaRPr lang="en-US" sz="6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84" y="1369662"/>
            <a:ext cx="7329534" cy="411673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58602" y="5677469"/>
            <a:ext cx="2579427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উকিল চেম্বার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9662"/>
            <a:ext cx="3490738" cy="411673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53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37229" y="450375"/>
            <a:ext cx="9990161" cy="534992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9487" y="2571339"/>
            <a:ext cx="43945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 বিবরণী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6209" y="3684896"/>
            <a:ext cx="222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 হীন প্রতিষ্ঠানের}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2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501254" y="122831"/>
            <a:ext cx="7465326" cy="1704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5720" y="464024"/>
            <a:ext cx="7560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4651" y="1856097"/>
            <a:ext cx="9526136" cy="830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14650" y="3111685"/>
            <a:ext cx="9526137" cy="859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4651" y="4311181"/>
            <a:ext cx="9526136" cy="1434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05720" y="1856098"/>
            <a:ext cx="9239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চলতি দায়ের পরিমান নির্ণয় করতে পারবে।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3958" y="3248171"/>
            <a:ext cx="9171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বিশদ আয় বিবরণী প্রস্তুত করতে পারবে।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1254" y="4418854"/>
            <a:ext cx="90484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আর্থিক অবস্থার বিবরণীতে মোট সম্পদ                     শ্রেণিবিন্যাস করে নির্ণয় করতে পারবে।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346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685168"/>
            <a:ext cx="3516997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32" y="532263"/>
            <a:ext cx="341194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84" y="532263"/>
            <a:ext cx="3794077" cy="2087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3036626"/>
            <a:ext cx="3639827" cy="3002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79" y="3484585"/>
            <a:ext cx="4275874" cy="25545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3484584"/>
            <a:ext cx="3480179" cy="26000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0251" y="2060172"/>
            <a:ext cx="384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উত্তোলন- ৬০,০০০/=</a:t>
            </a:r>
            <a:endParaRPr lang="en-US" sz="3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85353" y="2619495"/>
            <a:ext cx="3330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মূলধন-৩,৫০,০০০/=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4884" y="2675388"/>
            <a:ext cx="390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অগ্রিম চেম্বার ভাড়া-১,২০,০০০/=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575715" y="0"/>
            <a:ext cx="3875964" cy="937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30807" y="218365"/>
            <a:ext cx="2988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কর......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6728" y="5854890"/>
            <a:ext cx="3138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আসবাবপত্র-৮০,০০০/=</a:t>
            </a:r>
            <a:endParaRPr lang="en-US" sz="2800" dirty="0">
              <a:solidFill>
                <a:srgbClr val="FF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40078" y="6084625"/>
            <a:ext cx="427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 আয়-৪,৭৫,০০০/=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38782" y="6084625"/>
            <a:ext cx="348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জমা-২,০০,০০০/=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4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3" y="465487"/>
            <a:ext cx="3070745" cy="2291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673" y="2756849"/>
            <a:ext cx="307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অগ্রিম সেবা আয়-৫০,০০০/=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60" y="465487"/>
            <a:ext cx="2835844" cy="2291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4579" y="2756849"/>
            <a:ext cx="2811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বই-৪০,০০০/=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0167" y="465487"/>
            <a:ext cx="3725839" cy="229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62" y="406608"/>
            <a:ext cx="3924138" cy="2568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22603" y="2879678"/>
            <a:ext cx="406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৬% বিনিয়োগ(০১/০৭/২০১৫)-২,৫০,০০০</a:t>
            </a: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9" y="3416405"/>
            <a:ext cx="2994569" cy="22678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3849" y="5684292"/>
            <a:ext cx="285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পুঞ্জীভূত অবচয়(আসবাবপত্র)-১৬,০০০/=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61" y="3323918"/>
            <a:ext cx="2982442" cy="20100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04961" y="5581934"/>
            <a:ext cx="300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বেতন-১,১০,০০০/=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00" y="3385324"/>
            <a:ext cx="2606722" cy="21966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14699" y="5748744"/>
            <a:ext cx="260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বিদ্যূত বিল-২৪,০০০/=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19" y="3341343"/>
            <a:ext cx="1733264" cy="22681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84943" y="5748744"/>
            <a:ext cx="253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যাতায়াত খরচ-৭,০০০/=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9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  <p:bldP spid="16" grpId="0"/>
      <p:bldP spid="11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6979" y="313900"/>
            <a:ext cx="2784143" cy="504966"/>
          </a:xfrm>
          <a:prstGeom prst="wedgeRoundRectCallout">
            <a:avLst>
              <a:gd name="adj1" fmla="val -42892"/>
              <a:gd name="adj2" fmla="val 1071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6161" y="349955"/>
            <a:ext cx="534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সমন্বয়ের বিষয়ঃ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736979" y="1241946"/>
            <a:ext cx="10781731" cy="507696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64776" y="1883391"/>
            <a:ext cx="9526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অগ্রিম চেক গ্রহন করা হয়েছে ৪০,০০০/= টাকার, যা সেবা আয়ের অন্তর্ভূক্ত রয়েছে।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4776" y="2756848"/>
            <a:ext cx="952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0099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মাসের বেতন বকেয়া রয়েছে।</a:t>
            </a:r>
            <a:endParaRPr lang="en-US" sz="3200" dirty="0">
              <a:solidFill>
                <a:srgbClr val="0099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4776" y="3657600"/>
            <a:ext cx="952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অগ্রিম চেম্বার ভাড়ার অর্ধেকের মেয়াদ উত্তীর্ণ হয়েছে।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4776" y="4462818"/>
            <a:ext cx="952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 ১০% অবচয় ধরতে হবে।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92573" y="245661"/>
            <a:ext cx="8379726" cy="1364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Callout 3"/>
          <p:cNvSpPr/>
          <p:nvPr/>
        </p:nvSpPr>
        <p:spPr>
          <a:xfrm>
            <a:off x="2094931" y="2175444"/>
            <a:ext cx="8175009" cy="32754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8675" y="5459104"/>
            <a:ext cx="9266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(ছবি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দেখার পর শিক্ষক শিক্ষার্থীদের মৌখিক কিছু প্রশ্ন করতে পারেন।)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31" y="2175445"/>
            <a:ext cx="8175009" cy="2150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2160" y="558717"/>
            <a:ext cx="6100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টি দেখ.........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9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588</TotalTime>
  <Words>313</Words>
  <Application>Microsoft Office PowerPoint</Application>
  <PresentationFormat>Widescreen</PresentationFormat>
  <Paragraphs>79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dipakbhs78@outlook.com</dc:creator>
  <cp:lastModifiedBy>dipakbhs78@outlook.com</cp:lastModifiedBy>
  <cp:revision>128</cp:revision>
  <dcterms:created xsi:type="dcterms:W3CDTF">2020-06-12T13:54:45Z</dcterms:created>
  <dcterms:modified xsi:type="dcterms:W3CDTF">2020-06-14T21:02:01Z</dcterms:modified>
</cp:coreProperties>
</file>