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5126" autoAdjust="0"/>
  </p:normalViewPr>
  <p:slideViewPr>
    <p:cSldViewPr snapToGrid="0">
      <p:cViewPr varScale="1">
        <p:scale>
          <a:sx n="81" d="100"/>
          <a:sy n="81" d="100"/>
        </p:scale>
        <p:origin x="294" y="-78"/>
      </p:cViewPr>
      <p:guideLst>
        <p:guide orient="horz" pos="2160"/>
        <p:guide pos="384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35C4E-EAD0-41B5-8838-E6F8E9CCD6A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F2D9D-F3A5-4709-A498-1D40B06F9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5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2D9D-F3A5-4709-A498-1D40B06F92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23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2D9D-F3A5-4709-A498-1D40B06F92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8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2D9D-F3A5-4709-A498-1D40B06F92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23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2D9D-F3A5-4709-A498-1D40B06F92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86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2D9D-F3A5-4709-A498-1D40B06F92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17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2D9D-F3A5-4709-A498-1D40B06F92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81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2D9D-F3A5-4709-A498-1D40B06F92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34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2D9D-F3A5-4709-A498-1D40B06F92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3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2D9D-F3A5-4709-A498-1D40B06F92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7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2D9D-F3A5-4709-A498-1D40B06F92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7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2D9D-F3A5-4709-A498-1D40B06F92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38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2D9D-F3A5-4709-A498-1D40B06F92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45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2D9D-F3A5-4709-A498-1D40B06F92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35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2D9D-F3A5-4709-A498-1D40B06F92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62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2D9D-F3A5-4709-A498-1D40B06F92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68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2D9D-F3A5-4709-A498-1D40B06F92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3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43A9B7-C51E-4173-9EDE-5768EEE43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711" y="497241"/>
            <a:ext cx="11108267" cy="1579916"/>
          </a:xfrm>
          <a:solidFill>
            <a:schemeClr val="tx2">
              <a:lumMod val="2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আজকের</a:t>
            </a:r>
            <a:r>
              <a:rPr lang="en-US" sz="8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ক্লাসে</a:t>
            </a:r>
            <a:r>
              <a:rPr lang="en-US" sz="8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সবাইকে</a:t>
            </a:r>
            <a:endParaRPr lang="en-US" sz="88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6145517-3C20-4967-97DA-B275C5FD31E0}"/>
              </a:ext>
            </a:extLst>
          </p:cNvPr>
          <p:cNvSpPr txBox="1">
            <a:spLocks/>
          </p:cNvSpPr>
          <p:nvPr/>
        </p:nvSpPr>
        <p:spPr>
          <a:xfrm>
            <a:off x="487680" y="2077157"/>
            <a:ext cx="11204448" cy="426268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>
            <a:lvl1pPr marL="460446" indent="-460446" algn="l" defTabSz="1227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7633" indent="-383705" algn="l" defTabSz="12278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4820" indent="-306964" algn="l" defTabSz="1227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48749" indent="-306964" algn="l" defTabSz="12278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2677" indent="-306964" algn="l" defTabSz="12278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76605" indent="-306964" algn="l" defTabSz="1227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0533" indent="-306964" algn="l" defTabSz="1227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04461" indent="-306964" algn="l" defTabSz="1227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18389" indent="-306964" algn="l" defTabSz="1227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3900" dirty="0" err="1">
                <a:solidFill>
                  <a:srgbClr val="FFC000"/>
                </a:solidFill>
              </a:rPr>
              <a:t>স্বাগতম</a:t>
            </a:r>
            <a:endParaRPr lang="en-US" sz="23900" dirty="0">
              <a:solidFill>
                <a:srgbClr val="FFC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F3832A-759B-44A5-8119-571F0D847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438913"/>
            <a:ext cx="11228832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0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A926FC-D052-48F2-B6C0-0A9F42779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806" y="451263"/>
            <a:ext cx="11238016" cy="16269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2500" dirty="0" err="1">
                <a:solidFill>
                  <a:schemeClr val="accent5">
                    <a:lumMod val="75000"/>
                  </a:schemeClr>
                </a:solidFill>
              </a:rPr>
              <a:t>শব্দার্থ</a:t>
            </a:r>
            <a:endParaRPr lang="en-US" sz="12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D7DC29-A896-4DE2-92CA-65626E33DFA2}"/>
              </a:ext>
            </a:extLst>
          </p:cNvPr>
          <p:cNvSpPr/>
          <p:nvPr/>
        </p:nvSpPr>
        <p:spPr>
          <a:xfrm>
            <a:off x="463138" y="2090056"/>
            <a:ext cx="3408218" cy="15319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B0F0"/>
                </a:solidFill>
              </a:rPr>
              <a:t>আড়ঙ</a:t>
            </a:r>
            <a:endParaRPr lang="en-US" sz="8000" dirty="0">
              <a:solidFill>
                <a:srgbClr val="00B0F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876051-1348-4D9E-96D0-C075FA767B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3231" y="2135640"/>
            <a:ext cx="3764478" cy="158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DFA5B1B-0BF1-4B39-976B-CF1E592548BA}"/>
              </a:ext>
            </a:extLst>
          </p:cNvPr>
          <p:cNvSpPr/>
          <p:nvPr/>
        </p:nvSpPr>
        <p:spPr>
          <a:xfrm>
            <a:off x="7600208" y="2099953"/>
            <a:ext cx="4156364" cy="1593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00B0F0"/>
                </a:solidFill>
              </a:rPr>
              <a:t>মেলা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E55CFA-E26B-4988-8783-AD2677F094C7}"/>
              </a:ext>
            </a:extLst>
          </p:cNvPr>
          <p:cNvSpPr/>
          <p:nvPr/>
        </p:nvSpPr>
        <p:spPr>
          <a:xfrm>
            <a:off x="463138" y="3619995"/>
            <a:ext cx="3301340" cy="134389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FFFF00"/>
                </a:solidFill>
              </a:rPr>
              <a:t>পচান</a:t>
            </a:r>
            <a:endParaRPr lang="en-US" sz="9600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FAEF8E-310E-49FD-A4ED-BC0D35DBF1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1356" y="3645723"/>
            <a:ext cx="3788228" cy="1365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BCC7A5F-175D-4D6F-B259-45E3E6C75A6C}"/>
              </a:ext>
            </a:extLst>
          </p:cNvPr>
          <p:cNvSpPr/>
          <p:nvPr/>
        </p:nvSpPr>
        <p:spPr>
          <a:xfrm>
            <a:off x="7718962" y="3701143"/>
            <a:ext cx="4013860" cy="14527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FF00"/>
                </a:solidFill>
              </a:rPr>
              <a:t>পচে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গেছে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এমন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E279D3-15E3-4ED3-9F27-CCC49D9DED1B}"/>
              </a:ext>
            </a:extLst>
          </p:cNvPr>
          <p:cNvSpPr/>
          <p:nvPr/>
        </p:nvSpPr>
        <p:spPr>
          <a:xfrm>
            <a:off x="415635" y="5011387"/>
            <a:ext cx="3467595" cy="137753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002060"/>
                </a:solidFill>
              </a:rPr>
              <a:t>নীর</a:t>
            </a:r>
            <a:endParaRPr lang="en-US" sz="8800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AB681A-6107-4379-AEA7-32E3AA76D6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0733" y="5035139"/>
            <a:ext cx="3823854" cy="1365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AFBE592-5B55-4848-BD8A-1DDFFB0846F7}"/>
              </a:ext>
            </a:extLst>
          </p:cNvPr>
          <p:cNvSpPr/>
          <p:nvPr/>
        </p:nvSpPr>
        <p:spPr>
          <a:xfrm>
            <a:off x="7730837" y="5142016"/>
            <a:ext cx="3978234" cy="12469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002060"/>
                </a:solidFill>
              </a:rPr>
              <a:t>পানি</a:t>
            </a:r>
            <a:endParaRPr lang="en-US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2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9664F69-F70B-4C6C-BA96-6D2F8D73A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764" y="2069806"/>
            <a:ext cx="11210306" cy="4330994"/>
          </a:xfrm>
          <a:solidFill>
            <a:schemeClr val="accent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১।কবি </a:t>
            </a:r>
            <a:r>
              <a:rPr lang="en-US" sz="4400" dirty="0" err="1">
                <a:solidFill>
                  <a:srgbClr val="002060"/>
                </a:solidFill>
              </a:rPr>
              <a:t>জসীম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উদ্দীন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কত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সালে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জন্মগ্রহন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করেন</a:t>
            </a:r>
            <a:r>
              <a:rPr lang="en-US" sz="4400" dirty="0">
                <a:solidFill>
                  <a:srgbClr val="002060"/>
                </a:solidFill>
              </a:rPr>
              <a:t>?</a:t>
            </a:r>
          </a:p>
          <a:p>
            <a:r>
              <a:rPr lang="en-US" sz="4400" dirty="0">
                <a:solidFill>
                  <a:srgbClr val="002060"/>
                </a:solidFill>
              </a:rPr>
              <a:t>২। </a:t>
            </a:r>
            <a:r>
              <a:rPr lang="en-US" sz="4400" dirty="0" err="1">
                <a:solidFill>
                  <a:srgbClr val="002060"/>
                </a:solidFill>
              </a:rPr>
              <a:t>কবি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জসীম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উদ্দীনকে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কী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উপাধীতে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ভূষিত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করেন</a:t>
            </a:r>
            <a:r>
              <a:rPr lang="en-US" sz="4400" dirty="0">
                <a:solidFill>
                  <a:srgbClr val="002060"/>
                </a:solidFill>
              </a:rPr>
              <a:t>?</a:t>
            </a:r>
          </a:p>
          <a:p>
            <a:r>
              <a:rPr lang="en-US" sz="4400" dirty="0">
                <a:solidFill>
                  <a:srgbClr val="002060"/>
                </a:solidFill>
              </a:rPr>
              <a:t>৩। ‘</a:t>
            </a:r>
            <a:r>
              <a:rPr lang="en-US" sz="4400" dirty="0" err="1">
                <a:solidFill>
                  <a:srgbClr val="002060"/>
                </a:solidFill>
              </a:rPr>
              <a:t>পল্লিজননী</a:t>
            </a:r>
            <a:r>
              <a:rPr lang="en-US" sz="4400" dirty="0">
                <a:solidFill>
                  <a:srgbClr val="002060"/>
                </a:solidFill>
              </a:rPr>
              <a:t>’ </a:t>
            </a:r>
            <a:r>
              <a:rPr lang="en-US" sz="4400" dirty="0" err="1">
                <a:solidFill>
                  <a:srgbClr val="002060"/>
                </a:solidFill>
              </a:rPr>
              <a:t>কবিতায়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ছেলে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মাকে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কি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যত্ন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করে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রাখার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কথা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বলেছে</a:t>
            </a:r>
            <a:r>
              <a:rPr lang="en-US" sz="44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DF31EB-7856-4E03-A90E-2D1907374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473075"/>
            <a:ext cx="11158538" cy="158115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sz="8800" dirty="0" err="1">
                <a:solidFill>
                  <a:schemeClr val="accent1">
                    <a:lumMod val="75000"/>
                  </a:schemeClr>
                </a:solidFill>
              </a:rPr>
              <a:t>একক</a:t>
            </a:r>
            <a:r>
              <a:rPr lang="en-US" sz="8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800" dirty="0" err="1">
                <a:solidFill>
                  <a:schemeClr val="accent1">
                    <a:lumMod val="75000"/>
                  </a:schemeClr>
                </a:solidFill>
              </a:rPr>
              <a:t>কাজ</a:t>
            </a:r>
            <a:endParaRPr lang="en-US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8B0BF1-999B-4738-A728-932F67E6A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3" y="1951052"/>
            <a:ext cx="11289634" cy="444974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6000" dirty="0"/>
              <a:t>১। </a:t>
            </a:r>
            <a:r>
              <a:rPr lang="en-US" sz="6000" dirty="0" err="1"/>
              <a:t>আজও</a:t>
            </a:r>
            <a:r>
              <a:rPr lang="en-US" sz="6000" dirty="0"/>
              <a:t> </a:t>
            </a:r>
            <a:r>
              <a:rPr lang="en-US" sz="6000" dirty="0" err="1"/>
              <a:t>তার</a:t>
            </a:r>
            <a:r>
              <a:rPr lang="en-US" sz="6000" dirty="0"/>
              <a:t> </a:t>
            </a:r>
            <a:r>
              <a:rPr lang="en-US" sz="6000" dirty="0" err="1"/>
              <a:t>পথ্য</a:t>
            </a:r>
            <a:r>
              <a:rPr lang="en-US" sz="6000" dirty="0"/>
              <a:t> </a:t>
            </a:r>
            <a:r>
              <a:rPr lang="en-US" sz="6000" dirty="0" err="1"/>
              <a:t>জোটে</a:t>
            </a:r>
            <a:r>
              <a:rPr lang="en-US" sz="6000" dirty="0"/>
              <a:t> </a:t>
            </a:r>
            <a:r>
              <a:rPr lang="en-US" sz="6000" dirty="0" err="1"/>
              <a:t>নি-পথ্য</a:t>
            </a:r>
            <a:r>
              <a:rPr lang="en-US" sz="6000" dirty="0"/>
              <a:t> </a:t>
            </a:r>
            <a:r>
              <a:rPr lang="en-US" sz="6000" dirty="0" err="1"/>
              <a:t>না</a:t>
            </a:r>
            <a:r>
              <a:rPr lang="en-US" sz="6000" dirty="0"/>
              <a:t> </a:t>
            </a:r>
            <a:r>
              <a:rPr lang="en-US" sz="6000" dirty="0" err="1"/>
              <a:t>জোটার</a:t>
            </a:r>
            <a:r>
              <a:rPr lang="en-US" sz="6000" dirty="0"/>
              <a:t> </a:t>
            </a:r>
            <a:r>
              <a:rPr lang="en-US" sz="6000" dirty="0" err="1"/>
              <a:t>কারন</a:t>
            </a:r>
            <a:r>
              <a:rPr lang="en-US" sz="6000" dirty="0"/>
              <a:t> </a:t>
            </a:r>
            <a:r>
              <a:rPr lang="en-US" sz="6000" dirty="0" err="1"/>
              <a:t>কি</a:t>
            </a:r>
            <a:r>
              <a:rPr lang="en-US" sz="6000" dirty="0"/>
              <a:t>?</a:t>
            </a:r>
          </a:p>
          <a:p>
            <a:r>
              <a:rPr lang="en-US" sz="6000" dirty="0"/>
              <a:t>২। </a:t>
            </a:r>
            <a:r>
              <a:rPr lang="en-US" sz="6000" dirty="0" err="1"/>
              <a:t>মোসলমানের</a:t>
            </a:r>
            <a:r>
              <a:rPr lang="en-US" sz="6000" dirty="0"/>
              <a:t> </a:t>
            </a:r>
            <a:r>
              <a:rPr lang="en-US" sz="6000" dirty="0" err="1"/>
              <a:t>আড়ঙ</a:t>
            </a:r>
            <a:r>
              <a:rPr lang="en-US" sz="6000" dirty="0"/>
              <a:t> </a:t>
            </a:r>
            <a:r>
              <a:rPr lang="en-US" sz="6000" dirty="0" err="1"/>
              <a:t>দেখিতে</a:t>
            </a:r>
            <a:r>
              <a:rPr lang="en-US" sz="6000" dirty="0"/>
              <a:t> </a:t>
            </a:r>
            <a:r>
              <a:rPr lang="en-US" sz="6000" dirty="0" err="1"/>
              <a:t>নাই</a:t>
            </a:r>
            <a:r>
              <a:rPr lang="en-US" sz="6000" dirty="0"/>
              <a:t> –এ </a:t>
            </a:r>
            <a:r>
              <a:rPr lang="en-US" sz="6000" dirty="0" err="1"/>
              <a:t>কথার</a:t>
            </a:r>
            <a:r>
              <a:rPr lang="en-US" sz="6000" dirty="0"/>
              <a:t> </a:t>
            </a:r>
            <a:r>
              <a:rPr lang="en-US" sz="6000" dirty="0" err="1"/>
              <a:t>কারন</a:t>
            </a:r>
            <a:r>
              <a:rPr lang="en-US" sz="6000" dirty="0"/>
              <a:t> </a:t>
            </a:r>
            <a:r>
              <a:rPr lang="en-US" sz="6000" dirty="0" err="1"/>
              <a:t>কি</a:t>
            </a:r>
            <a:r>
              <a:rPr lang="en-US" sz="6000" dirty="0"/>
              <a:t>?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26B944-CFB4-4B41-A2B9-CBEA23F11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50" y="473075"/>
            <a:ext cx="11234738" cy="1450975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9600" dirty="0"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as-IN" sz="9600" dirty="0"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9600" dirty="0"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ড়</a:t>
            </a:r>
            <a:r>
              <a:rPr lang="as-IN" sz="9600" dirty="0"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9600" dirty="0"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 </a:t>
            </a:r>
            <a:r>
              <a:rPr lang="as-IN" sz="9600" dirty="0"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9600" dirty="0"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9600" dirty="0"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sz="9600" dirty="0"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ঃ</a:t>
            </a:r>
            <a:endParaRPr lang="en-US" sz="8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DF8D29-EAF2-4124-9DC7-D93BFE7AD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887" y="2046055"/>
            <a:ext cx="11234057" cy="433099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as-IN" sz="6600" dirty="0"/>
              <a:t>১</a:t>
            </a:r>
            <a:r>
              <a:rPr lang="en-US" sz="6600" dirty="0"/>
              <a:t>। ‘</a:t>
            </a:r>
            <a:r>
              <a:rPr lang="en-US" sz="6600" dirty="0" err="1"/>
              <a:t>সন্তানের</a:t>
            </a:r>
            <a:r>
              <a:rPr lang="en-US" sz="6600" dirty="0"/>
              <a:t> </a:t>
            </a:r>
            <a:r>
              <a:rPr lang="en-US" sz="6600" dirty="0" err="1"/>
              <a:t>প্রতি</a:t>
            </a:r>
            <a:r>
              <a:rPr lang="en-US" sz="6600" dirty="0"/>
              <a:t> </a:t>
            </a:r>
            <a:r>
              <a:rPr lang="en-US" sz="6600" dirty="0" err="1"/>
              <a:t>মায়ের</a:t>
            </a:r>
            <a:r>
              <a:rPr lang="en-US" sz="6600" dirty="0"/>
              <a:t> </a:t>
            </a:r>
            <a:r>
              <a:rPr lang="en-US" sz="6600" dirty="0" err="1"/>
              <a:t>ভালবাসা</a:t>
            </a:r>
            <a:r>
              <a:rPr lang="en-US" sz="6600" dirty="0"/>
              <a:t> </a:t>
            </a:r>
            <a:r>
              <a:rPr lang="en-US" sz="6600" dirty="0" err="1"/>
              <a:t>অকৃত্রিম</a:t>
            </a:r>
            <a:r>
              <a:rPr lang="en-US" sz="6600" dirty="0"/>
              <a:t>’ </a:t>
            </a:r>
            <a:r>
              <a:rPr lang="en-US" sz="6600" dirty="0" err="1"/>
              <a:t>আলোচনা</a:t>
            </a:r>
            <a:r>
              <a:rPr lang="en-US" sz="6600" dirty="0"/>
              <a:t> </a:t>
            </a:r>
            <a:r>
              <a:rPr lang="en-US" sz="6600" dirty="0" err="1"/>
              <a:t>কর</a:t>
            </a:r>
            <a:r>
              <a:rPr lang="en-US" sz="6600" dirty="0"/>
              <a:t>।</a:t>
            </a:r>
          </a:p>
          <a:p>
            <a:endParaRPr lang="en-US" sz="6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D9B82C-711A-47BD-BB43-348E5615E1E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1175" y="496888"/>
            <a:ext cx="11174144" cy="15224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err="1">
                <a:solidFill>
                  <a:schemeClr val="accent3"/>
                </a:solidFill>
              </a:rPr>
              <a:t>দলগত</a:t>
            </a:r>
            <a:r>
              <a:rPr lang="en-US" sz="9600" dirty="0">
                <a:solidFill>
                  <a:schemeClr val="accent3"/>
                </a:solidFill>
              </a:rPr>
              <a:t> </a:t>
            </a:r>
            <a:r>
              <a:rPr lang="en-US" sz="9600" dirty="0" err="1">
                <a:solidFill>
                  <a:schemeClr val="accent3"/>
                </a:solidFill>
              </a:rPr>
              <a:t>কাজ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4121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D245A0E-DEE1-44E0-AB53-2A086EC02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295" y="2097023"/>
            <a:ext cx="11222023" cy="4231099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পল্লিকবি জসীমউদ্দীন -এর জন্মস্থান কোথায় ?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ং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ঢ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া (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াঁশ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ন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াকে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?   </a:t>
            </a:r>
          </a:p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 (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োকিল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ো (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োয়েল</a:t>
            </a:r>
            <a:endParaRPr lang="bn-BD" sz="36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8">
            <a:extLst>
              <a:ext uri="{FF2B5EF4-FFF2-40B4-BE49-F238E27FC236}">
                <a16:creationId xmlns:a16="http://schemas.microsoft.com/office/drawing/2014/main" id="{A6A3C22A-51F9-4844-B8D4-85FF6583A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426" y="496380"/>
            <a:ext cx="11234738" cy="1582737"/>
          </a:xfrm>
          <a:prstGeom prst="ribbon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4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76FE3B-E8F8-41D5-8BE9-2E1C7F92D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296" y="2069806"/>
            <a:ext cx="11253216" cy="1112306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তোমার বড় হওয়ার পিছনে মায়ের অবদানের গুরুত্ব বর্নণা কর।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76AA4A-8C6E-41AA-9CC4-0C9170BEA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283" y="449262"/>
            <a:ext cx="11230229" cy="1611185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8800" dirty="0" err="1"/>
              <a:t>বাড়ির</a:t>
            </a:r>
            <a:r>
              <a:rPr lang="en-US" sz="8800" dirty="0"/>
              <a:t> </a:t>
            </a:r>
            <a:r>
              <a:rPr lang="en-US" sz="8800" dirty="0" err="1"/>
              <a:t>কাজঃ</a:t>
            </a:r>
            <a:endParaRPr lang="en-US" sz="880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122DF34-E718-4985-BA10-2FCC737E0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1" y="3206805"/>
            <a:ext cx="11326368" cy="32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9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30D1A56-93BD-4D5B-B0EC-7C491806C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888" y="498764"/>
            <a:ext cx="11245933" cy="5854535"/>
          </a:xfrm>
        </p:spPr>
        <p:txBody>
          <a:bodyPr>
            <a:noAutofit/>
          </a:bodyPr>
          <a:lstStyle/>
          <a:p>
            <a:pPr algn="ctr"/>
            <a:r>
              <a:rPr lang="en-US" sz="24500" dirty="0" err="1"/>
              <a:t>ধন্যবাদ</a:t>
            </a:r>
            <a:endParaRPr lang="en-US" sz="24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51BD9-E057-4727-80D9-C26ACFAD5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426720"/>
            <a:ext cx="5680710" cy="5998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AE8F35-1156-400E-A157-8788A8FA8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60" y="420624"/>
            <a:ext cx="5564886" cy="5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BEEAEF7-2201-4DEB-A610-9DCE501ABD01}"/>
              </a:ext>
            </a:extLst>
          </p:cNvPr>
          <p:cNvSpPr txBox="1">
            <a:spLocks/>
          </p:cNvSpPr>
          <p:nvPr/>
        </p:nvSpPr>
        <p:spPr>
          <a:xfrm>
            <a:off x="2588821" y="462845"/>
            <a:ext cx="7147846" cy="221654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err="1">
                <a:solidFill>
                  <a:srgbClr val="002060"/>
                </a:solidFill>
              </a:rPr>
              <a:t>শিক্ষক</a:t>
            </a:r>
            <a:r>
              <a:rPr lang="en-US" sz="8000" dirty="0">
                <a:solidFill>
                  <a:srgbClr val="002060"/>
                </a:solidFill>
              </a:rPr>
              <a:t> </a:t>
            </a:r>
            <a:r>
              <a:rPr lang="en-US" sz="8000" dirty="0" err="1">
                <a:solidFill>
                  <a:srgbClr val="002060"/>
                </a:solidFill>
              </a:rPr>
              <a:t>পরিচিতি</a:t>
            </a:r>
            <a:endParaRPr lang="en-US" sz="8000" dirty="0">
              <a:solidFill>
                <a:srgbClr val="00206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900840-63B4-42A9-ABB8-5AECC4832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33" y="462845"/>
            <a:ext cx="2101163" cy="2216542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3DE90137-86AA-442A-909A-BFBC87FA5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667" y="462845"/>
            <a:ext cx="1998133" cy="2216542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72F7336E-BBB2-45F5-AEAB-D28CFE2A9BD3}"/>
              </a:ext>
            </a:extLst>
          </p:cNvPr>
          <p:cNvSpPr txBox="1">
            <a:spLocks/>
          </p:cNvSpPr>
          <p:nvPr/>
        </p:nvSpPr>
        <p:spPr>
          <a:xfrm>
            <a:off x="499532" y="2697527"/>
            <a:ext cx="5241511" cy="369762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 cap="rnd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5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,বি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এড</a:t>
            </a:r>
          </a:p>
          <a:p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পিঠালীতলা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নং-০১৭২৩০৮৪০৩৩</a:t>
            </a:r>
            <a:endParaRPr lang="bn-BD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md.junirali1130009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783549-3E7A-4C6E-97BF-237468374EAF}"/>
              </a:ext>
            </a:extLst>
          </p:cNvPr>
          <p:cNvSpPr/>
          <p:nvPr/>
        </p:nvSpPr>
        <p:spPr>
          <a:xfrm>
            <a:off x="7795550" y="2675223"/>
            <a:ext cx="3875590" cy="37240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rgbClr val="00B0F0"/>
                </a:solidFill>
              </a:rPr>
              <a:t>পাঠ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</a:rPr>
              <a:t>পরিচিতি</a:t>
            </a:r>
            <a:endParaRPr lang="en-US" sz="4800" dirty="0">
              <a:solidFill>
                <a:srgbClr val="00B0F0"/>
              </a:solidFill>
            </a:endParaRPr>
          </a:p>
          <a:p>
            <a:r>
              <a:rPr lang="en-US" sz="4800" dirty="0" err="1">
                <a:solidFill>
                  <a:srgbClr val="00B0F0"/>
                </a:solidFill>
              </a:rPr>
              <a:t>বিষয়ঃ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6000" dirty="0" err="1">
                <a:solidFill>
                  <a:srgbClr val="00B0F0"/>
                </a:solidFill>
              </a:rPr>
              <a:t>বাংলা</a:t>
            </a:r>
            <a:endParaRPr lang="en-US" sz="3200" dirty="0">
              <a:solidFill>
                <a:srgbClr val="00B0F0"/>
              </a:solidFill>
            </a:endParaRPr>
          </a:p>
          <a:p>
            <a:r>
              <a:rPr lang="en-US" sz="4800" dirty="0" err="1">
                <a:solidFill>
                  <a:srgbClr val="00B0F0"/>
                </a:solidFill>
              </a:rPr>
              <a:t>সাহিত্য</a:t>
            </a:r>
            <a:endParaRPr lang="en-US" sz="5400" dirty="0">
              <a:solidFill>
                <a:srgbClr val="00B0F0"/>
              </a:solidFill>
            </a:endParaRPr>
          </a:p>
          <a:p>
            <a:r>
              <a:rPr lang="en-US" sz="4400" dirty="0" err="1">
                <a:solidFill>
                  <a:srgbClr val="00B0F0"/>
                </a:solidFill>
              </a:rPr>
              <a:t>শ্রেণিঃ</a:t>
            </a:r>
            <a:r>
              <a:rPr lang="en-US" sz="4400" dirty="0">
                <a:solidFill>
                  <a:srgbClr val="00B0F0"/>
                </a:solidFill>
              </a:rPr>
              <a:t> ৯ম-১০ম</a:t>
            </a:r>
          </a:p>
          <a:p>
            <a:r>
              <a:rPr lang="en-US" sz="4000" dirty="0">
                <a:solidFill>
                  <a:srgbClr val="00B0F0"/>
                </a:solidFill>
              </a:rPr>
              <a:t>সময়ঃ৫০ </a:t>
            </a:r>
            <a:r>
              <a:rPr lang="en-US" sz="4000" dirty="0" err="1">
                <a:solidFill>
                  <a:srgbClr val="00B0F0"/>
                </a:solidFill>
              </a:rPr>
              <a:t>মিনিট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80ED3-B8C5-43E4-91D1-337DA422F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597" y="2697527"/>
            <a:ext cx="2057400" cy="3697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8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92391F-9420-4E00-9C9E-BC3A6530A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134" y="496711"/>
            <a:ext cx="11221156" cy="1185333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নিচের</a:t>
            </a:r>
            <a:r>
              <a:rPr lang="en-US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ছবিগুলোতে</a:t>
            </a:r>
            <a:r>
              <a:rPr lang="en-US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কি</a:t>
            </a:r>
            <a:r>
              <a:rPr lang="en-US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দেখতে</a:t>
            </a:r>
            <a:r>
              <a:rPr lang="en-US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পাচ্ছো</a:t>
            </a:r>
            <a:r>
              <a:rPr lang="en-US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0C2570-A908-4571-9F09-739A614EE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4" t="13161" r="-924" b="16623"/>
          <a:stretch/>
        </p:blipFill>
        <p:spPr>
          <a:xfrm>
            <a:off x="497713" y="1674421"/>
            <a:ext cx="3789280" cy="4690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416E71-C2F5-41DA-BC53-C94FC3E35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366" y="1650671"/>
            <a:ext cx="3705101" cy="4702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D4EC3B-E4F4-4325-8D9C-5F78112B80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616" t="17139" r="616" b="14131"/>
          <a:stretch/>
        </p:blipFill>
        <p:spPr>
          <a:xfrm>
            <a:off x="7874267" y="1686297"/>
            <a:ext cx="3857625" cy="467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1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5177-FEBC-4353-888F-CF35C4463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013" y="486888"/>
            <a:ext cx="11210306" cy="169817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sz="9600" dirty="0" err="1">
                <a:solidFill>
                  <a:srgbClr val="00B050"/>
                </a:solidFill>
              </a:rPr>
              <a:t>পাঠের</a:t>
            </a:r>
            <a:r>
              <a:rPr lang="en-US" sz="9600" dirty="0">
                <a:solidFill>
                  <a:srgbClr val="00B050"/>
                </a:solidFill>
              </a:rPr>
              <a:t> </a:t>
            </a:r>
            <a:r>
              <a:rPr lang="en-US" sz="9600" dirty="0" err="1">
                <a:solidFill>
                  <a:srgbClr val="00B050"/>
                </a:solidFill>
              </a:rPr>
              <a:t>শিরোনামঃ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3760B-6DE8-4BE4-8AF4-FC24B29DD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764" y="2196935"/>
            <a:ext cx="11186555" cy="4168239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12800" b="1" u="sng" dirty="0" err="1">
                <a:solidFill>
                  <a:srgbClr val="002060"/>
                </a:solidFill>
              </a:rPr>
              <a:t>পল্লিজননী</a:t>
            </a:r>
            <a:endParaRPr lang="en-US" sz="12800" b="1" u="sng" dirty="0">
              <a:solidFill>
                <a:srgbClr val="002060"/>
              </a:solidFill>
            </a:endParaRPr>
          </a:p>
          <a:p>
            <a:pPr algn="ctr"/>
            <a:r>
              <a:rPr lang="en-US" sz="12800" dirty="0" err="1">
                <a:solidFill>
                  <a:srgbClr val="002060"/>
                </a:solidFill>
              </a:rPr>
              <a:t>জসীমউদ্দীন</a:t>
            </a:r>
            <a:endParaRPr lang="en-US" sz="1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6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11F2080-9AFB-44CF-A990-310CACFB3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013" y="1828800"/>
            <a:ext cx="11210306" cy="4500748"/>
          </a:xfrm>
          <a:solidFill>
            <a:srgbClr val="0070C0"/>
          </a:solidFill>
        </p:spPr>
        <p:txBody>
          <a:bodyPr>
            <a:normAutofit fontScale="25000" lnSpcReduction="20000"/>
          </a:bodyPr>
          <a:lstStyle/>
          <a:p>
            <a:pPr algn="just"/>
            <a:r>
              <a:rPr lang="bn-IN" sz="1600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 করা যাচ্ছে যে </a:t>
            </a:r>
            <a:r>
              <a:rPr lang="bn-BD" sz="1600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1600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76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17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1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1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1600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21600" dirty="0">
                <a:latin typeface="NikoshBAN" pitchFamily="2" charset="0"/>
                <a:cs typeface="NikoshBAN" pitchFamily="2" charset="0"/>
              </a:rPr>
              <a:t> পরিচিতি বলতে পারবে</a:t>
            </a:r>
            <a:endParaRPr lang="en-US" sz="21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19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19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নতুন শব্দের অর্থ বলতে পারবে।</a:t>
            </a:r>
            <a:endParaRPr lang="en-US" sz="19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144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160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কবিতাটিতা</a:t>
            </a:r>
            <a:r>
              <a:rPr lang="en-US" sz="160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আদর্শভাবে</a:t>
            </a:r>
            <a:r>
              <a:rPr lang="en-US" sz="160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160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60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4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17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মমতাময়ি মায়ের অকৃত্রিম ভালোবাসা সস্পর্কে ব্যাখ্যা করতে পারবে।</a:t>
            </a:r>
          </a:p>
          <a:p>
            <a:pPr algn="just"/>
            <a:endParaRPr lang="en-US" sz="128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Down Ribbon 8">
            <a:extLst>
              <a:ext uri="{FF2B5EF4-FFF2-40B4-BE49-F238E27FC236}">
                <a16:creationId xmlns:a16="http://schemas.microsoft.com/office/drawing/2014/main" id="{9924D8C3-DBAF-4C23-B2BB-A82933820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363" y="511176"/>
            <a:ext cx="11209337" cy="1293873"/>
          </a:xfrm>
          <a:prstGeom prst="ribbon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14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4B95FF4-F445-40C5-AD7A-D90D602A3E50}"/>
              </a:ext>
            </a:extLst>
          </p:cNvPr>
          <p:cNvSpPr txBox="1">
            <a:spLocks/>
          </p:cNvSpPr>
          <p:nvPr/>
        </p:nvSpPr>
        <p:spPr bwMode="gray">
          <a:xfrm>
            <a:off x="463295" y="0"/>
            <a:ext cx="4210305" cy="188817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rgbClr val="002060"/>
                </a:solidFill>
              </a:rPr>
              <a:t>কবি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পরিচিতি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0FE87B8-BA1F-4A56-B5A3-C3FCB96D7E20}"/>
              </a:ext>
            </a:extLst>
          </p:cNvPr>
          <p:cNvSpPr/>
          <p:nvPr/>
        </p:nvSpPr>
        <p:spPr>
          <a:xfrm rot="10952387">
            <a:off x="5545590" y="1545897"/>
            <a:ext cx="751769" cy="787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A7308F5-DECB-4AED-AF8F-985ED380A4C9}"/>
              </a:ext>
            </a:extLst>
          </p:cNvPr>
          <p:cNvSpPr/>
          <p:nvPr/>
        </p:nvSpPr>
        <p:spPr>
          <a:xfrm rot="14704580">
            <a:off x="7365655" y="2189803"/>
            <a:ext cx="853307" cy="125857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3F82B88-E047-47B7-A57B-9345A644DE2D}"/>
              </a:ext>
            </a:extLst>
          </p:cNvPr>
          <p:cNvSpPr/>
          <p:nvPr/>
        </p:nvSpPr>
        <p:spPr>
          <a:xfrm rot="18694623">
            <a:off x="7110468" y="4008828"/>
            <a:ext cx="751769" cy="116726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CDBDEB6-9495-48CC-9796-6C4EF78FBCBD}"/>
              </a:ext>
            </a:extLst>
          </p:cNvPr>
          <p:cNvSpPr/>
          <p:nvPr/>
        </p:nvSpPr>
        <p:spPr>
          <a:xfrm>
            <a:off x="5588108" y="4730765"/>
            <a:ext cx="751769" cy="64590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6E17BD8-12FA-430D-977D-F91C0F04ADBA}"/>
              </a:ext>
            </a:extLst>
          </p:cNvPr>
          <p:cNvSpPr/>
          <p:nvPr/>
        </p:nvSpPr>
        <p:spPr>
          <a:xfrm rot="3459921">
            <a:off x="3940089" y="3898612"/>
            <a:ext cx="751769" cy="1173190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77036C8-6C39-43BA-9A4B-3681B9492CD1}"/>
              </a:ext>
            </a:extLst>
          </p:cNvPr>
          <p:cNvSpPr/>
          <p:nvPr/>
        </p:nvSpPr>
        <p:spPr>
          <a:xfrm rot="6780419">
            <a:off x="3883972" y="2203162"/>
            <a:ext cx="751769" cy="113443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3D5491D-E3BF-4198-BCAF-34B39826F1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6867" t="-1345" r="-2714" b="17150"/>
          <a:stretch/>
        </p:blipFill>
        <p:spPr>
          <a:xfrm>
            <a:off x="4726378" y="2437489"/>
            <a:ext cx="2515707" cy="22295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C1D2CDB-0ED7-44B3-801D-C6C37760B0CF}"/>
              </a:ext>
            </a:extLst>
          </p:cNvPr>
          <p:cNvSpPr/>
          <p:nvPr/>
        </p:nvSpPr>
        <p:spPr>
          <a:xfrm>
            <a:off x="8095489" y="487680"/>
            <a:ext cx="3637332" cy="961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FF00"/>
                </a:solidFill>
              </a:rPr>
              <a:t>জসীউদ্দীন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707DD8CC-F537-4064-B64C-D7A02C299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7626" y="499872"/>
            <a:ext cx="3111335" cy="115824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4"/>
                </a:solidFill>
              </a:rPr>
              <a:t>জন্মঃ</a:t>
            </a:r>
            <a:endParaRPr lang="en-US" sz="4400" dirty="0">
              <a:solidFill>
                <a:schemeClr val="accent4"/>
              </a:solidFill>
            </a:endParaRPr>
          </a:p>
          <a:p>
            <a:pPr algn="ctr"/>
            <a:r>
              <a:rPr lang="en-US" sz="4400" dirty="0">
                <a:solidFill>
                  <a:schemeClr val="accent4"/>
                </a:solidFill>
              </a:rPr>
              <a:t>১৯০৩ </a:t>
            </a:r>
            <a:r>
              <a:rPr lang="en-US" sz="4400" dirty="0" err="1">
                <a:solidFill>
                  <a:schemeClr val="accent4"/>
                </a:solidFill>
              </a:rPr>
              <a:t>সাল</a:t>
            </a:r>
            <a:endParaRPr lang="en-US" sz="4400" dirty="0">
              <a:solidFill>
                <a:schemeClr val="accent4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DA00EC0-54D8-41B3-A9A0-AD0010A64F42}"/>
              </a:ext>
            </a:extLst>
          </p:cNvPr>
          <p:cNvSpPr/>
          <p:nvPr/>
        </p:nvSpPr>
        <p:spPr>
          <a:xfrm>
            <a:off x="8314944" y="1686296"/>
            <a:ext cx="3428496" cy="15305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4"/>
                </a:solidFill>
              </a:rPr>
              <a:t>ছাত্রজীবনে</a:t>
            </a:r>
            <a:r>
              <a:rPr lang="en-US" sz="4400" dirty="0">
                <a:solidFill>
                  <a:schemeClr val="accent4"/>
                </a:solidFill>
              </a:rPr>
              <a:t> </a:t>
            </a:r>
            <a:r>
              <a:rPr lang="en-US" sz="4400" dirty="0" err="1">
                <a:solidFill>
                  <a:schemeClr val="accent4"/>
                </a:solidFill>
              </a:rPr>
              <a:t>কাব্যঃকবর</a:t>
            </a:r>
            <a:endParaRPr lang="en-US" sz="4400" dirty="0">
              <a:solidFill>
                <a:schemeClr val="accent4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F488607-F199-44D4-BC23-FFB768C096F9}"/>
              </a:ext>
            </a:extLst>
          </p:cNvPr>
          <p:cNvSpPr/>
          <p:nvPr/>
        </p:nvSpPr>
        <p:spPr>
          <a:xfrm>
            <a:off x="7924800" y="3752602"/>
            <a:ext cx="3879272" cy="21836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4"/>
                </a:solidFill>
              </a:rPr>
              <a:t>কাব্যগ্রন্থঃবালুচর</a:t>
            </a:r>
            <a:r>
              <a:rPr lang="en-US" sz="3600" dirty="0">
                <a:solidFill>
                  <a:schemeClr val="accent4"/>
                </a:solidFill>
              </a:rPr>
              <a:t>,</a:t>
            </a:r>
          </a:p>
          <a:p>
            <a:pPr algn="ctr"/>
            <a:r>
              <a:rPr lang="en-US" sz="3600" dirty="0" err="1">
                <a:solidFill>
                  <a:schemeClr val="accent4"/>
                </a:solidFill>
              </a:rPr>
              <a:t>নকশীকাঁথার</a:t>
            </a:r>
            <a:r>
              <a:rPr lang="en-US" sz="3600" dirty="0">
                <a:solidFill>
                  <a:schemeClr val="accent4"/>
                </a:solidFill>
              </a:rPr>
              <a:t> </a:t>
            </a:r>
            <a:r>
              <a:rPr lang="en-US" sz="3600" dirty="0" err="1">
                <a:solidFill>
                  <a:schemeClr val="accent4"/>
                </a:solidFill>
              </a:rPr>
              <a:t>মাঠ,রাখালী</a:t>
            </a:r>
            <a:r>
              <a:rPr lang="en-US" sz="3600" dirty="0">
                <a:solidFill>
                  <a:schemeClr val="accent4"/>
                </a:solidFill>
              </a:rPr>
              <a:t>,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F26C8DC-0481-46BD-9903-50D3C4F8BE2A}"/>
              </a:ext>
            </a:extLst>
          </p:cNvPr>
          <p:cNvSpPr/>
          <p:nvPr/>
        </p:nvSpPr>
        <p:spPr>
          <a:xfrm>
            <a:off x="3990109" y="5315713"/>
            <a:ext cx="3764477" cy="10728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4"/>
                </a:solidFill>
              </a:rPr>
              <a:t>উপাধীঃ</a:t>
            </a:r>
            <a:r>
              <a:rPr lang="en-US" sz="3600" dirty="0">
                <a:solidFill>
                  <a:schemeClr val="accent4"/>
                </a:solidFill>
              </a:rPr>
              <a:t> </a:t>
            </a:r>
          </a:p>
          <a:p>
            <a:pPr algn="ctr"/>
            <a:r>
              <a:rPr lang="en-US" sz="3600" dirty="0" err="1">
                <a:solidFill>
                  <a:schemeClr val="accent4"/>
                </a:solidFill>
              </a:rPr>
              <a:t>পল্লীকবি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EB1793B-F2CB-4EAB-B8B7-9CAFE1B151DE}"/>
              </a:ext>
            </a:extLst>
          </p:cNvPr>
          <p:cNvSpPr/>
          <p:nvPr/>
        </p:nvSpPr>
        <p:spPr>
          <a:xfrm>
            <a:off x="487680" y="4162300"/>
            <a:ext cx="3371800" cy="18109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4"/>
                </a:solidFill>
              </a:rPr>
              <a:t>উপন্যাসঃ</a:t>
            </a:r>
            <a:endParaRPr lang="en-US" sz="4400" dirty="0">
              <a:solidFill>
                <a:schemeClr val="accent4"/>
              </a:solidFill>
            </a:endParaRPr>
          </a:p>
          <a:p>
            <a:pPr algn="ctr"/>
            <a:r>
              <a:rPr lang="en-US" sz="4400" dirty="0" err="1">
                <a:solidFill>
                  <a:schemeClr val="accent4"/>
                </a:solidFill>
              </a:rPr>
              <a:t>বোবা</a:t>
            </a:r>
            <a:r>
              <a:rPr lang="en-US" sz="4400" dirty="0">
                <a:solidFill>
                  <a:schemeClr val="accent4"/>
                </a:solidFill>
              </a:rPr>
              <a:t> </a:t>
            </a:r>
            <a:r>
              <a:rPr lang="en-US" sz="4400" dirty="0" err="1">
                <a:solidFill>
                  <a:schemeClr val="accent4"/>
                </a:solidFill>
              </a:rPr>
              <a:t>কাহিনী</a:t>
            </a:r>
            <a:endParaRPr lang="en-US" sz="4400" dirty="0">
              <a:solidFill>
                <a:schemeClr val="accent4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B7ABA5-35A4-43D6-B74C-8568D18B691E}"/>
              </a:ext>
            </a:extLst>
          </p:cNvPr>
          <p:cNvSpPr/>
          <p:nvPr/>
        </p:nvSpPr>
        <p:spPr>
          <a:xfrm>
            <a:off x="463296" y="1690254"/>
            <a:ext cx="3334830" cy="18109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4"/>
                </a:solidFill>
              </a:rPr>
              <a:t>মৃত্যুঃ</a:t>
            </a:r>
            <a:r>
              <a:rPr lang="en-US" sz="4400" dirty="0">
                <a:solidFill>
                  <a:schemeClr val="accent4"/>
                </a:solidFill>
              </a:rPr>
              <a:t> ১৯৭৬ </a:t>
            </a:r>
            <a:r>
              <a:rPr lang="en-US" sz="4400" dirty="0" err="1">
                <a:solidFill>
                  <a:schemeClr val="accent4"/>
                </a:solidFill>
              </a:rPr>
              <a:t>সালে</a:t>
            </a:r>
            <a:endParaRPr lang="en-US" sz="4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8DF1435-A1B7-4B85-93E7-8BA475C09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1698171"/>
            <a:ext cx="6507678" cy="4690754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রাত থমথম স্তব্ধ নিঝুম ,ঘোর -ঘোর -আন্ধার</a:t>
            </a:r>
          </a:p>
          <a:p>
            <a:pPr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নিশ্বাস ফেলি তাও শোনা যায় নাই কোথা সাড়া কার।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রুগণ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ছেলের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শিয়রে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বসিয়া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এ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ছ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</a:t>
            </a:r>
          </a:p>
          <a:p>
            <a:pPr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করু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ুম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ঢুলিছে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চোখের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শিয়রের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নিবু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নিবু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দী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ুরিয়া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বিরহে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এ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দোলে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5D752F-1FFB-4859-9538-D9CC60735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013" y="463138"/>
            <a:ext cx="6495804" cy="124690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আদর্শ</a:t>
            </a:r>
            <a:r>
              <a:rPr lang="en-US" sz="7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পাঠঃ</a:t>
            </a:r>
            <a:endParaRPr lang="en-US" sz="7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7DDD2-C6B0-4B29-97DD-BB64BE9F4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816" y="498764"/>
            <a:ext cx="4738254" cy="58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1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A5B87C-AFA7-4B29-B670-1B9C26111E9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01650" y="520700"/>
            <a:ext cx="11171238" cy="14271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800" dirty="0" err="1">
                <a:solidFill>
                  <a:srgbClr val="FFC000"/>
                </a:solidFill>
              </a:rPr>
              <a:t>সরব</a:t>
            </a:r>
            <a:r>
              <a:rPr lang="en-US" sz="8800" dirty="0">
                <a:solidFill>
                  <a:srgbClr val="FFC000"/>
                </a:solidFill>
              </a:rPr>
              <a:t> </a:t>
            </a:r>
            <a:r>
              <a:rPr lang="en-US" sz="8800" dirty="0" err="1">
                <a:solidFill>
                  <a:srgbClr val="FFC000"/>
                </a:solidFill>
              </a:rPr>
              <a:t>পাঠ</a:t>
            </a:r>
            <a:endParaRPr lang="en-US" sz="8800" dirty="0">
              <a:solidFill>
                <a:srgbClr val="FFC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8826435-7878-4CBC-AFCA-FD4C72995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50" y="1939925"/>
            <a:ext cx="7502525" cy="44370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রাত থমথম স্তব্ধ নিঝুম ,ঘোর -ঘোর -আন্ধার</a:t>
            </a:r>
          </a:p>
          <a:p>
            <a:pPr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নিশ্বাস ফেলি তাও শোনা যায় নাই কোথা সাড়া কার।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রুগণ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ছেলের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শিয়রে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বসিয়া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এ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ছ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</a:t>
            </a:r>
          </a:p>
          <a:p>
            <a:pPr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করু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ুম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ঢুলিছে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চোখের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শিয়রের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নিবু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নিবু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দী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ুরিয়া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বিরহে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এ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দোলে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7EE31F3-6B42-47B4-A294-CAA8A4F62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612081" y="2256317"/>
            <a:ext cx="4500751" cy="37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4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4D8E16-1001-4A3C-8D3E-991533FAF7C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5463" y="496888"/>
            <a:ext cx="11160125" cy="1427162"/>
          </a:xfrm>
          <a:prstGeom prst="rect">
            <a:avLst/>
          </a:prstGeom>
          <a:solidFill>
            <a:srgbClr val="0070C0"/>
          </a:solidFill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/>
              <a:t>নিরব পাঠঃ</a:t>
            </a:r>
            <a:endParaRPr lang="en-US" sz="8000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CD5DB35-29FE-46B1-B8B3-4950C3DB0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88" y="1876301"/>
            <a:ext cx="11186556" cy="4453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84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319</TotalTime>
  <Words>1111</Words>
  <Application>Microsoft Office PowerPoint</Application>
  <PresentationFormat>Widescreen</PresentationFormat>
  <Paragraphs>105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NikoshBAN</vt:lpstr>
      <vt:lpstr>SutonnyMJ</vt:lpstr>
      <vt:lpstr>SutonnyOMJ</vt:lpstr>
      <vt:lpstr>Times New Roman</vt:lpstr>
      <vt:lpstr>Wingdings 3</vt:lpstr>
      <vt:lpstr>Ion Boardroom</vt:lpstr>
      <vt:lpstr>আজকের ক্লাসে সবাইকে</vt:lpstr>
      <vt:lpstr>PowerPoint Presentation</vt:lpstr>
      <vt:lpstr>নিচের ছবিগুলোতে কি দেখতে পাচ্ছো-</vt:lpstr>
      <vt:lpstr>পাঠের শিরোনামঃ</vt:lpstr>
      <vt:lpstr>শিখনফল </vt:lpstr>
      <vt:lpstr>জন্মঃ ১৯০৩ সাল</vt:lpstr>
      <vt:lpstr>আদর্শ পাঠঃ</vt:lpstr>
      <vt:lpstr>সরব পাঠ</vt:lpstr>
      <vt:lpstr>নিরব পাঠঃ</vt:lpstr>
      <vt:lpstr>শব্দার্থ</vt:lpstr>
      <vt:lpstr>একক কাজ</vt:lpstr>
      <vt:lpstr>জোড়ায় কাজঃ</vt:lpstr>
      <vt:lpstr>দলগত কাজ</vt:lpstr>
      <vt:lpstr>মূল্যায়ন</vt:lpstr>
      <vt:lpstr>বাড়ির কাজঃ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</dc:title>
  <dc:creator>DOEL</dc:creator>
  <cp:lastModifiedBy>DOEL</cp:lastModifiedBy>
  <cp:revision>46</cp:revision>
  <dcterms:created xsi:type="dcterms:W3CDTF">2020-06-12T11:31:10Z</dcterms:created>
  <dcterms:modified xsi:type="dcterms:W3CDTF">2020-06-15T04:16:57Z</dcterms:modified>
</cp:coreProperties>
</file>