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58" r:id="rId8"/>
    <p:sldId id="270" r:id="rId9"/>
    <p:sldId id="259" r:id="rId10"/>
    <p:sldId id="261" r:id="rId11"/>
    <p:sldId id="271" r:id="rId12"/>
    <p:sldId id="272" r:id="rId13"/>
    <p:sldId id="263" r:id="rId14"/>
    <p:sldId id="273" r:id="rId15"/>
    <p:sldId id="262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1">
                <a:tint val="66000"/>
                <a:satMod val="160000"/>
              </a:schemeClr>
            </a:gs>
            <a:gs pos="2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1F57433-ADA5-4468-B94A-67E4694F9790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EB40A6A-E215-4B6C-B0B4-D5B179E34F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56772" y="533400"/>
            <a:ext cx="6242415" cy="830997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D:\collect\hg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44735" cy="45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06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76" y="4734201"/>
            <a:ext cx="3133524" cy="1871268"/>
          </a:xfrm>
          <a:prstGeom prst="rect">
            <a:avLst/>
          </a:prstGeom>
        </p:spPr>
      </p:pic>
      <p:pic>
        <p:nvPicPr>
          <p:cNvPr id="3074" name="Picture 2" descr="C:\Users\mkmr\Documents\Bluetooth\Share\download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81306"/>
            <a:ext cx="2971801" cy="147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kmr\Documents\Bluetooth\Share\images (1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7" y="2873513"/>
            <a:ext cx="2971800" cy="169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1456031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কম্পিউটার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প্রশিক্ষণ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3255165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সেলাই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প্রশিক্ষণ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34201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কারিগরি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প্রশিক্ষণ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830326" y="381000"/>
            <a:ext cx="54938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পেরেছ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56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88166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জনসংখ্যাকে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জনসম্পদে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রুপান্তরের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7472" y="1981199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প্রথমত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রপ্তানি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2054" y="33528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দ্বিতীয়ত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পড়াশোনার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2054" y="4648200"/>
            <a:ext cx="7453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তৃতীয়ত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প্রশিক্ষণের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পাঠ্যবইয়ের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৪৪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58034"/>
            <a:ext cx="4121042" cy="534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05071"/>
              </p:ext>
            </p:extLst>
          </p:nvPr>
        </p:nvGraphicFramePr>
        <p:xfrm>
          <a:off x="990600" y="2743200"/>
          <a:ext cx="69342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200400"/>
              </a:tblGrid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মানব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উন্নয়ন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শ্রমশক্তি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রপ্তানি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মোলিক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‍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উন্নয়ন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বিশেষায়িত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প্রশিক্ষনের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দক্ষতা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3182" y="1295400"/>
            <a:ext cx="8915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টেবিলটি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কর: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জনসংখ্যাকে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জনসম্পদে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রুপান্তরের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6165" y="272810"/>
            <a:ext cx="34897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8582" y="1365002"/>
            <a:ext cx="5237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নেয়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6165" y="272810"/>
            <a:ext cx="34897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33645"/>
              </p:ext>
            </p:extLst>
          </p:nvPr>
        </p:nvGraphicFramePr>
        <p:xfrm>
          <a:off x="990600" y="2692400"/>
          <a:ext cx="69342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200400"/>
              </a:tblGrid>
              <a:tr h="9461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মানব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উন্নয়ন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শ্রমশক্তি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রপ্তানি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নির্মান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শ্রমিক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পাঠানো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মোলিক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‍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উন্নয়ন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কমপক্ষে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স্তর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পযন্ত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পড়াশোনা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বিশেষায়িত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প্রশিক্ষনের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মাধ্যমে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দক্ষতা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কম্পিউটার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প্রশিক্ষণ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দেওয়া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4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বার্ষিক পাঠ পরিকল্পনা ২০২০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8600" y="10668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বাড়ির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১. </a:t>
            </a:r>
            <a:r>
              <a:rPr lang="en-US" sz="4800" dirty="0" err="1" smtClean="0"/>
              <a:t>জনসম্পদ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</a:t>
            </a:r>
            <a:r>
              <a:rPr lang="en-US" sz="4800" dirty="0" smtClean="0"/>
              <a:t> ?</a:t>
            </a:r>
          </a:p>
          <a:p>
            <a:r>
              <a:rPr lang="en-US" sz="4800" dirty="0" smtClean="0"/>
              <a:t>২. </a:t>
            </a:r>
            <a:r>
              <a:rPr lang="en-US" sz="4800" dirty="0" err="1" smtClean="0"/>
              <a:t>জনসংখ্যাকে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জনসম্পদে</a:t>
            </a:r>
            <a:r>
              <a:rPr lang="en-US" sz="4800" dirty="0" smtClean="0"/>
              <a:t> </a:t>
            </a:r>
            <a:r>
              <a:rPr lang="en-US" sz="4800" dirty="0" err="1" smtClean="0"/>
              <a:t>রুপান্তরের</a:t>
            </a:r>
            <a:r>
              <a:rPr lang="en-US" sz="4800" dirty="0" smtClean="0"/>
              <a:t>  ৩ </a:t>
            </a:r>
            <a:r>
              <a:rPr lang="en-US" sz="4800" dirty="0" err="1" smtClean="0"/>
              <a:t>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উপায়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লেখ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66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collect\িুি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705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7620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সবাই</a:t>
            </a:r>
            <a:r>
              <a:rPr lang="en-US" sz="4400" dirty="0" smtClean="0"/>
              <a:t> </a:t>
            </a:r>
            <a:r>
              <a:rPr lang="en-US" sz="4400" dirty="0" err="1" smtClean="0"/>
              <a:t>ভালো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থেকো</a:t>
            </a:r>
            <a:r>
              <a:rPr lang="en-US" sz="4400" dirty="0" smtClean="0"/>
              <a:t> ,</a:t>
            </a:r>
            <a:r>
              <a:rPr lang="en-US" sz="4400" dirty="0" err="1" smtClean="0"/>
              <a:t>সুস্থ্য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থেকো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43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work\Share\FB_IMG_15803150309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57" y="2057400"/>
            <a:ext cx="3657600" cy="434340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 Single Corner Rectangle 6"/>
          <p:cNvSpPr/>
          <p:nvPr/>
        </p:nvSpPr>
        <p:spPr>
          <a:xfrm>
            <a:off x="4267200" y="2757055"/>
            <a:ext cx="4572000" cy="3389602"/>
          </a:xfrm>
          <a:prstGeom prst="round1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/>
              </a:rPr>
              <a:t>কামরুন্নাহার</a:t>
            </a:r>
            <a:endParaRPr lang="en-US" sz="4400" smtClean="0">
              <a:latin typeface="NikoshBAN" panose="02000000000000000000"/>
            </a:endParaRPr>
          </a:p>
          <a:p>
            <a:pPr algn="ctr"/>
            <a:r>
              <a:rPr lang="en-US" sz="440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সহঃ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শিক্ষক</a:t>
            </a:r>
            <a:endParaRPr lang="en-US" sz="4400" dirty="0" smtClean="0">
              <a:latin typeface="NikoshBAN" panose="02000000000000000000"/>
            </a:endParaRPr>
          </a:p>
          <a:p>
            <a:pPr algn="ctr"/>
            <a:r>
              <a:rPr lang="en-US" sz="4400" dirty="0" smtClean="0">
                <a:latin typeface="NikoshBAN" panose="02000000000000000000"/>
              </a:rPr>
              <a:t>০৪ </a:t>
            </a:r>
            <a:r>
              <a:rPr lang="en-US" sz="4400" dirty="0" err="1" smtClean="0">
                <a:latin typeface="NikoshBAN" panose="02000000000000000000"/>
              </a:rPr>
              <a:t>নং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শ্রীরামপুর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পূর্বপাড়া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সঃ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প্রাঃ</a:t>
            </a:r>
            <a:r>
              <a:rPr lang="en-US" sz="4400" dirty="0" smtClean="0">
                <a:latin typeface="NikoshBAN" panose="02000000000000000000"/>
              </a:rPr>
              <a:t> </a:t>
            </a:r>
            <a:r>
              <a:rPr lang="en-US" sz="4400" dirty="0" err="1" smtClean="0">
                <a:latin typeface="NikoshBAN" panose="02000000000000000000"/>
              </a:rPr>
              <a:t>বিঃ</a:t>
            </a:r>
            <a:endParaRPr lang="en-US" sz="4400" dirty="0" smtClean="0">
              <a:latin typeface="NikoshBAN" panose="02000000000000000000"/>
            </a:endParaRPr>
          </a:p>
          <a:p>
            <a:pPr algn="ctr"/>
            <a:r>
              <a:rPr lang="en-US" sz="4400" dirty="0" err="1" smtClean="0">
                <a:latin typeface="NikoshBAN" panose="02000000000000000000"/>
              </a:rPr>
              <a:t>রায়পুরা-নরসিংদী</a:t>
            </a:r>
            <a:r>
              <a:rPr lang="en-US" sz="4400" dirty="0">
                <a:latin typeface="NikoshBAN" panose="02000000000000000000"/>
              </a:rPr>
              <a:t> </a:t>
            </a:r>
            <a:r>
              <a:rPr lang="en-US" sz="4400" dirty="0" smtClean="0">
                <a:latin typeface="NikoshBAN" panose="02000000000000000000"/>
              </a:rPr>
              <a:t>।</a:t>
            </a:r>
            <a:endParaRPr lang="en-US" sz="4400" dirty="0">
              <a:latin typeface="NikoshBAN" panose="0200000000000000000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124200" y="228600"/>
            <a:ext cx="4572000" cy="1676400"/>
          </a:xfrm>
          <a:prstGeom prst="wedgeEllipseCallou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/>
              </a:rPr>
              <a:t>শিক্ষকপরিচিতি</a:t>
            </a:r>
            <a:endParaRPr lang="en-US" sz="6000" b="1" dirty="0">
              <a:solidFill>
                <a:srgbClr val="7030A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859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124200" y="457200"/>
            <a:ext cx="4572000" cy="1219200"/>
          </a:xfrm>
          <a:prstGeom prst="wedgeEllipseCallou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NikoshBAN"/>
              </a:rPr>
              <a:t>পাঠপরিচিতি</a:t>
            </a:r>
            <a:endParaRPr lang="en-US" sz="6000" b="1" dirty="0">
              <a:solidFill>
                <a:srgbClr val="7030A0"/>
              </a:solidFill>
              <a:latin typeface="NikoshBAN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7" y="2209800"/>
            <a:ext cx="2946779" cy="327301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4114800" y="2628267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b="1" spc="50" dirty="0">
                <a:ln w="11430"/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r>
              <a:rPr lang="bn-IN" sz="3200" b="1" spc="50" dirty="0">
                <a:ln w="11430"/>
                <a:latin typeface="NikoshBAN" pitchFamily="2" charset="0"/>
                <a:cs typeface="NikoshBAN" pitchFamily="2" charset="0"/>
              </a:rPr>
              <a:t>বিষয়ঃ বাংলাদেশ ও বিশ্ব </a:t>
            </a:r>
            <a:r>
              <a:rPr lang="bn-IN" sz="3200" b="1" spc="50" dirty="0" smtClean="0">
                <a:ln w="11430"/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spc="50" dirty="0" smtClean="0">
              <a:ln w="11430"/>
              <a:latin typeface="NikoshBAN" pitchFamily="2" charset="0"/>
              <a:cs typeface="NikoshBAN" pitchFamily="2" charset="0"/>
            </a:endParaRPr>
          </a:p>
          <a:p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spc="50" dirty="0" smtClean="0">
                <a:ln w="11430"/>
                <a:latin typeface="NikoshBAN" pitchFamily="2" charset="0"/>
                <a:cs typeface="NikoshBAN" pitchFamily="2" charset="0"/>
              </a:rPr>
              <a:t>: ৫জনসংখ্যা</a:t>
            </a:r>
          </a:p>
          <a:p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spc="50" dirty="0" smtClean="0">
                <a:ln w="11430"/>
                <a:latin typeface="NikoshBAN" pitchFamily="2" charset="0"/>
                <a:cs typeface="NikoshBAN" pitchFamily="2" charset="0"/>
              </a:rPr>
              <a:t>: ৩ </a:t>
            </a:r>
          </a:p>
          <a:p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b="1" spc="50" dirty="0" smtClean="0">
                <a:ln w="11430"/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জনসংখ্যাকে</a:t>
            </a:r>
            <a:r>
              <a:rPr lang="en-US" sz="32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জনসম্পদে</a:t>
            </a:r>
            <a:r>
              <a:rPr lang="en-US" sz="32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latin typeface="NikoshBAN" pitchFamily="2" charset="0"/>
                <a:cs typeface="NikoshBAN" pitchFamily="2" charset="0"/>
              </a:rPr>
              <a:t>রুপান্তর</a:t>
            </a:r>
            <a:endParaRPr lang="bn-IN" sz="32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33400"/>
            <a:ext cx="2946724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381000" y="2573180"/>
            <a:ext cx="8305800" cy="206210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১২.৩.১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জনসম্পদ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১২.৩.৪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জনসংখ্যকে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জনসম্পদে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রুপান্তরের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১২.৩.৫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রপ্তানির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হচে্ছে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বার্ষিক পাঠ পরিকল্পনা ২০২০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221" y="2133600"/>
            <a:ext cx="3512788" cy="23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533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17973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পেরেছ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57" y="2758786"/>
            <a:ext cx="1964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6945" y="2514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জনসম্পদ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8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761999"/>
            <a:ext cx="647700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শিখব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" y="2514600"/>
            <a:ext cx="8077200" cy="2308324"/>
          </a:xfrm>
          <a:prstGeom prst="rect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জনসংখ্যাকে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জনসম্পদে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kmr\Documents\Bluetooth\Share\downloa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797300" cy="13643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kmr\Documents\Bluetooth\Share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0" y="2895600"/>
            <a:ext cx="4000788" cy="25734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বার্ষিক পাঠ পরিকল্পনা ২০২০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803216" cy="25734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28658" y="1905000"/>
            <a:ext cx="3959442" cy="76944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</a:rPr>
              <a:t>অর্থনৈতিক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উন্নয়ন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9144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১.মূলধন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59100" y="5597098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২.প্রাকৃতিক </a:t>
            </a:r>
            <a:r>
              <a:rPr lang="en-US" sz="4800" dirty="0" err="1" smtClean="0"/>
              <a:t>সম্পদ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715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৩.মানব </a:t>
            </a:r>
            <a:r>
              <a:rPr lang="en-US" sz="4800" dirty="0" err="1" smtClean="0"/>
              <a:t>সম্পদ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99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3081" y="595093"/>
            <a:ext cx="7477920" cy="255454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এটাই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080" y="3962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জনসম্পদ:শিক্ষিত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জনগণই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নসম্পদ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2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49826"/>
              </p:ext>
            </p:extLst>
          </p:nvPr>
        </p:nvGraphicFramePr>
        <p:xfrm>
          <a:off x="1676400" y="2819400"/>
          <a:ext cx="6172200" cy="345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76"/>
                <a:gridCol w="3537724"/>
              </a:tblGrid>
              <a:tr h="107049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মূলধন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49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প্রাকৃতিক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সম্পদ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49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মানব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সম্পদ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6002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# </a:t>
            </a: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গ্রামে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গাড়ি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পরিষ্কার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কারখানা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করবে।কোন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জিনিস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556165" y="272810"/>
            <a:ext cx="34897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9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249</TotalTime>
  <Words>283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mkmr</dc:creator>
  <cp:lastModifiedBy>mkmr</cp:lastModifiedBy>
  <cp:revision>62</cp:revision>
  <dcterms:created xsi:type="dcterms:W3CDTF">2020-05-06T06:20:22Z</dcterms:created>
  <dcterms:modified xsi:type="dcterms:W3CDTF">2020-06-10T16:10:47Z</dcterms:modified>
</cp:coreProperties>
</file>