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5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3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B478B-3336-4728-A2CF-AB1246DA439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572B1-890C-47E2-AADB-767907E49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।</a:t>
            </a: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বাল্পটি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জ্বলবে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অঙ্কন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জ্ঞানমুলক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স্পষ্ঠ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8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বহুনির্বাচনী প্রশ্নের ব্যবস্থা করা যেতে পারে।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অপশনে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16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48000" y="533400"/>
            <a:ext cx="3048000" cy="12192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2576946"/>
            <a:ext cx="6858000" cy="2355273"/>
            <a:chOff x="1219200" y="2576946"/>
            <a:chExt cx="6858000" cy="235527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19200" y="4668982"/>
              <a:ext cx="685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239982" y="2576946"/>
              <a:ext cx="0" cy="23552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Arrow 13"/>
          <p:cNvSpPr/>
          <p:nvPr/>
        </p:nvSpPr>
        <p:spPr>
          <a:xfrm>
            <a:off x="2438400" y="4842164"/>
            <a:ext cx="3200400" cy="41563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 t )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-419097" y="3432465"/>
            <a:ext cx="2057400" cy="4156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3214254"/>
            <a:ext cx="426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8800" y="914400"/>
            <a:ext cx="3962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467" y="1788660"/>
            <a:ext cx="749753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6134" y="1708666"/>
            <a:ext cx="6477000" cy="3091934"/>
            <a:chOff x="1371600" y="1600200"/>
            <a:chExt cx="6477000" cy="309193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371600" y="1600200"/>
              <a:ext cx="0" cy="309193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1371600" y="3371023"/>
              <a:ext cx="6477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371600" y="2209799"/>
            <a:ext cx="5900224" cy="2362201"/>
            <a:chOff x="1402065" y="1313786"/>
            <a:chExt cx="4646426" cy="1792190"/>
          </a:xfrm>
        </p:grpSpPr>
        <p:sp>
          <p:nvSpPr>
            <p:cNvPr id="17" name="Freeform 16"/>
            <p:cNvSpPr/>
            <p:nvPr/>
          </p:nvSpPr>
          <p:spPr>
            <a:xfrm rot="21432159">
              <a:off x="5659635" y="2115450"/>
              <a:ext cx="388856" cy="314825"/>
            </a:xfrm>
            <a:custGeom>
              <a:avLst/>
              <a:gdLst>
                <a:gd name="connsiteX0" fmla="*/ 0 w 318655"/>
                <a:gd name="connsiteY0" fmla="*/ 0 h 387981"/>
                <a:gd name="connsiteX1" fmla="*/ 0 w 318655"/>
                <a:gd name="connsiteY1" fmla="*/ 0 h 387981"/>
                <a:gd name="connsiteX2" fmla="*/ 96982 w 318655"/>
                <a:gd name="connsiteY2" fmla="*/ 69273 h 387981"/>
                <a:gd name="connsiteX3" fmla="*/ 180109 w 318655"/>
                <a:gd name="connsiteY3" fmla="*/ 96982 h 387981"/>
                <a:gd name="connsiteX4" fmla="*/ 221673 w 318655"/>
                <a:gd name="connsiteY4" fmla="*/ 138546 h 387981"/>
                <a:gd name="connsiteX5" fmla="*/ 304800 w 318655"/>
                <a:gd name="connsiteY5" fmla="*/ 193964 h 387981"/>
                <a:gd name="connsiteX6" fmla="*/ 318655 w 318655"/>
                <a:gd name="connsiteY6" fmla="*/ 207819 h 387981"/>
                <a:gd name="connsiteX7" fmla="*/ 180109 w 318655"/>
                <a:gd name="connsiteY7" fmla="*/ 304800 h 387981"/>
                <a:gd name="connsiteX8" fmla="*/ 96982 w 318655"/>
                <a:gd name="connsiteY8" fmla="*/ 360219 h 387981"/>
                <a:gd name="connsiteX9" fmla="*/ 41564 w 318655"/>
                <a:gd name="connsiteY9" fmla="*/ 387928 h 38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655" h="387981">
                  <a:moveTo>
                    <a:pt x="0" y="0"/>
                  </a:moveTo>
                  <a:lnTo>
                    <a:pt x="0" y="0"/>
                  </a:lnTo>
                  <a:cubicBezTo>
                    <a:pt x="32327" y="23091"/>
                    <a:pt x="62003" y="50438"/>
                    <a:pt x="96982" y="69273"/>
                  </a:cubicBezTo>
                  <a:cubicBezTo>
                    <a:pt x="122699" y="83120"/>
                    <a:pt x="180109" y="96982"/>
                    <a:pt x="180109" y="96982"/>
                  </a:cubicBezTo>
                  <a:cubicBezTo>
                    <a:pt x="193964" y="110837"/>
                    <a:pt x="206207" y="126517"/>
                    <a:pt x="221673" y="138546"/>
                  </a:cubicBezTo>
                  <a:cubicBezTo>
                    <a:pt x="247960" y="158992"/>
                    <a:pt x="304800" y="193964"/>
                    <a:pt x="304800" y="193964"/>
                  </a:cubicBezTo>
                  <a:lnTo>
                    <a:pt x="318655" y="207819"/>
                  </a:lnTo>
                  <a:lnTo>
                    <a:pt x="180109" y="304800"/>
                  </a:lnTo>
                  <a:cubicBezTo>
                    <a:pt x="180092" y="304812"/>
                    <a:pt x="97000" y="360207"/>
                    <a:pt x="96982" y="360219"/>
                  </a:cubicBezTo>
                  <a:cubicBezTo>
                    <a:pt x="51576" y="390490"/>
                    <a:pt x="72069" y="387928"/>
                    <a:pt x="41564" y="387928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432142">
              <a:off x="1402065" y="1313786"/>
              <a:ext cx="4620577" cy="1792190"/>
            </a:xfrm>
            <a:custGeom>
              <a:avLst/>
              <a:gdLst>
                <a:gd name="connsiteX0" fmla="*/ 0 w 2092036"/>
                <a:gd name="connsiteY0" fmla="*/ 833831 h 1734377"/>
                <a:gd name="connsiteX1" fmla="*/ 207818 w 2092036"/>
                <a:gd name="connsiteY1" fmla="*/ 57977 h 1734377"/>
                <a:gd name="connsiteX2" fmla="*/ 360218 w 2092036"/>
                <a:gd name="connsiteY2" fmla="*/ 1706668 h 1734377"/>
                <a:gd name="connsiteX3" fmla="*/ 720436 w 2092036"/>
                <a:gd name="connsiteY3" fmla="*/ 71831 h 1734377"/>
                <a:gd name="connsiteX4" fmla="*/ 748145 w 2092036"/>
                <a:gd name="connsiteY4" fmla="*/ 1720522 h 1734377"/>
                <a:gd name="connsiteX5" fmla="*/ 1094509 w 2092036"/>
                <a:gd name="connsiteY5" fmla="*/ 16413 h 1734377"/>
                <a:gd name="connsiteX6" fmla="*/ 1094509 w 2092036"/>
                <a:gd name="connsiteY6" fmla="*/ 1734377 h 1734377"/>
                <a:gd name="connsiteX7" fmla="*/ 1440873 w 2092036"/>
                <a:gd name="connsiteY7" fmla="*/ 16413 h 1734377"/>
                <a:gd name="connsiteX8" fmla="*/ 1593273 w 2092036"/>
                <a:gd name="connsiteY8" fmla="*/ 875395 h 1734377"/>
                <a:gd name="connsiteX9" fmla="*/ 2092036 w 2092036"/>
                <a:gd name="connsiteY9" fmla="*/ 1013941 h 1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036" h="1734377">
                  <a:moveTo>
                    <a:pt x="0" y="833831"/>
                  </a:moveTo>
                  <a:cubicBezTo>
                    <a:pt x="73891" y="373167"/>
                    <a:pt x="147782" y="-87496"/>
                    <a:pt x="207818" y="57977"/>
                  </a:cubicBezTo>
                  <a:cubicBezTo>
                    <a:pt x="267854" y="203450"/>
                    <a:pt x="274782" y="1704359"/>
                    <a:pt x="360218" y="1706668"/>
                  </a:cubicBezTo>
                  <a:cubicBezTo>
                    <a:pt x="445654" y="1708977"/>
                    <a:pt x="655782" y="69522"/>
                    <a:pt x="720436" y="71831"/>
                  </a:cubicBezTo>
                  <a:cubicBezTo>
                    <a:pt x="785090" y="74140"/>
                    <a:pt x="685800" y="1729758"/>
                    <a:pt x="748145" y="1720522"/>
                  </a:cubicBezTo>
                  <a:cubicBezTo>
                    <a:pt x="810490" y="1711286"/>
                    <a:pt x="1036782" y="14104"/>
                    <a:pt x="1094509" y="16413"/>
                  </a:cubicBezTo>
                  <a:cubicBezTo>
                    <a:pt x="1152236" y="18722"/>
                    <a:pt x="1036782" y="1734377"/>
                    <a:pt x="1094509" y="1734377"/>
                  </a:cubicBezTo>
                  <a:cubicBezTo>
                    <a:pt x="1152236" y="1734377"/>
                    <a:pt x="1357746" y="159577"/>
                    <a:pt x="1440873" y="16413"/>
                  </a:cubicBezTo>
                  <a:cubicBezTo>
                    <a:pt x="1524000" y="-126751"/>
                    <a:pt x="1484746" y="709140"/>
                    <a:pt x="1593273" y="875395"/>
                  </a:cubicBezTo>
                  <a:cubicBezTo>
                    <a:pt x="1701800" y="1041650"/>
                    <a:pt x="2015836" y="981614"/>
                    <a:pt x="2092036" y="101394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 rot="16200000">
            <a:off x="-381002" y="2971798"/>
            <a:ext cx="2590800" cy="457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(i)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362200" y="4876800"/>
            <a:ext cx="25908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 t 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9401" y="914400"/>
            <a:ext cx="2072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7200" y="4917061"/>
            <a:ext cx="8077200" cy="1247936"/>
            <a:chOff x="457200" y="4917061"/>
            <a:chExt cx="8077197" cy="1247936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5334000"/>
              <a:ext cx="6781797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যখন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পরপর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পরিবর্তিত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প্রবাহকে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পর্যাবৃত্ত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প্রবাহ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974" y="4828287"/>
              <a:ext cx="1194052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9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438400" y="533400"/>
            <a:ext cx="2667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একক কাজ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71600" y="1524000"/>
            <a:ext cx="5715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১’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তড়ি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প্রবাহ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400" y="2621650"/>
            <a:ext cx="67056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২।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তড়ি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প্রবাহ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কত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400" y="4118650"/>
            <a:ext cx="67056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৩।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তড়ি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প্রবাহের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5310" b="14965"/>
          <a:stretch/>
        </p:blipFill>
        <p:spPr>
          <a:xfrm>
            <a:off x="1295400" y="1447800"/>
            <a:ext cx="5883166" cy="302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953000"/>
            <a:ext cx="8305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617" y="482025"/>
            <a:ext cx="217958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29780"/>
            <a:ext cx="655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(১৭৮৩-১৮৫৪)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1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981200" y="1447800"/>
            <a:ext cx="4419600" cy="426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988277" y="3706231"/>
            <a:ext cx="2049214" cy="2032695"/>
            <a:chOff x="1988277" y="3706231"/>
            <a:chExt cx="2049214" cy="203269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997780" y="3706231"/>
              <a:ext cx="39711" cy="203269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88277" y="3713494"/>
              <a:ext cx="2049214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81202" y="2971800"/>
            <a:ext cx="2818290" cy="2758107"/>
            <a:chOff x="1981202" y="2971800"/>
            <a:chExt cx="2818290" cy="2758107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1981202" y="2971800"/>
              <a:ext cx="2818290" cy="4765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769013" y="3010533"/>
              <a:ext cx="1661" cy="271937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974124" y="2209800"/>
            <a:ext cx="3588477" cy="3505202"/>
            <a:chOff x="1974124" y="2209800"/>
            <a:chExt cx="3588477" cy="350520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1974124" y="2209800"/>
              <a:ext cx="3531328" cy="7620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516880" y="2316480"/>
              <a:ext cx="45721" cy="3398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57600" y="452735"/>
            <a:ext cx="2514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-52368" y="3757624"/>
            <a:ext cx="2238343" cy="6096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24200" y="6038910"/>
            <a:ext cx="3048000" cy="6666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 (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3723" y="648435"/>
            <a:ext cx="6862354" cy="5561129"/>
            <a:chOff x="1519646" y="633526"/>
            <a:chExt cx="6862354" cy="556112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018757" y="633526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2010047" y="5715000"/>
              <a:ext cx="6371953" cy="90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4000" y="3467220"/>
              <a:ext cx="237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04557" y="5791202"/>
              <a:ext cx="386443" cy="4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2743200"/>
              <a:ext cx="237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48200" y="57912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53398" y="2038290"/>
              <a:ext cx="275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10200" y="5791200"/>
              <a:ext cx="342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57720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57912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5791200"/>
              <a:ext cx="375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9646" y="4876800"/>
              <a:ext cx="241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4202668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53398" y="1447800"/>
              <a:ext cx="275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82743" y="413918"/>
                <a:ext cx="8696946" cy="613928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 smtClean="0">
                    <a:solidFill>
                      <a:srgbClr val="FF0000"/>
                    </a:solidFill>
                  </a:rPr>
                  <a:t>দুই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প্রান্তের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বিভব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পার্থক্য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V </a:t>
                </a:r>
                <a:r>
                  <a:rPr lang="en-US" sz="3200" dirty="0">
                    <a:solidFill>
                      <a:srgbClr val="FF0000"/>
                    </a:solidFill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রোধ</a:t>
                </a:r>
                <a:r>
                  <a:rPr lang="en-US" sz="3200" dirty="0">
                    <a:solidFill>
                      <a:srgbClr val="FF0000"/>
                    </a:solidFill>
                  </a:rPr>
                  <a:t> R 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এবং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তড়ি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ৎ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প্রবাহ</a:t>
                </a:r>
                <a:r>
                  <a:rPr lang="en-US" sz="3200" dirty="0">
                    <a:solidFill>
                      <a:srgbClr val="FF0000"/>
                    </a:solidFill>
                  </a:rPr>
                  <a:t> I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হলে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তড়ি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ৎ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প্রবাহ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4400" dirty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43" y="413918"/>
                <a:ext cx="8696946" cy="61392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445850" y="914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ওমের সূত্রের গাণিতিক রূপঃ 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0935"/>
            <a:ext cx="3886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ব্যাটারি,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55068"/>
            <a:ext cx="70866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7086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1143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39956"/>
              </p:ext>
            </p:extLst>
          </p:nvPr>
        </p:nvGraphicFramePr>
        <p:xfrm>
          <a:off x="1295400" y="5334000"/>
          <a:ext cx="6096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04800"/>
            <a:ext cx="1447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পরিক্ষণ-১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"/>
            <a:ext cx="16002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154668"/>
            <a:ext cx="1600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940100"/>
            <a:ext cx="990600" cy="1533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988239"/>
            <a:ext cx="944880" cy="1535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8297" r="3912" b="15617"/>
          <a:stretch/>
        </p:blipFill>
        <p:spPr>
          <a:xfrm>
            <a:off x="5791201" y="1895744"/>
            <a:ext cx="1676399" cy="153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2033008"/>
            <a:ext cx="1371601" cy="15332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4624"/>
          <a:stretch/>
        </p:blipFill>
        <p:spPr>
          <a:xfrm>
            <a:off x="3348037" y="1905000"/>
            <a:ext cx="2595563" cy="1752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4888468"/>
            <a:ext cx="7086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৩। </a:t>
            </a:r>
            <a:r>
              <a:rPr lang="en-US" dirty="0" err="1" smtClean="0">
                <a:solidFill>
                  <a:schemeClr val="bg1"/>
                </a:solidFill>
              </a:rPr>
              <a:t>বাল্পের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লক্ষ্য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খাতায়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লেখ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5791200"/>
            <a:ext cx="12192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6281841"/>
            <a:ext cx="121920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বেশি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33799" y="3886200"/>
            <a:ext cx="914401" cy="814863"/>
            <a:chOff x="5029200" y="3200400"/>
            <a:chExt cx="838200" cy="695325"/>
          </a:xfrm>
        </p:grpSpPr>
        <p:sp>
          <p:nvSpPr>
            <p:cNvPr id="30" name="Hexagon 29"/>
            <p:cNvSpPr/>
            <p:nvPr/>
          </p:nvSpPr>
          <p:spPr>
            <a:xfrm>
              <a:off x="5029200" y="3200400"/>
              <a:ext cx="838200" cy="6953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3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2745569"/>
                </p:ext>
              </p:extLst>
            </p:nvPr>
          </p:nvGraphicFramePr>
          <p:xfrm>
            <a:off x="5195049" y="3300634"/>
            <a:ext cx="495299" cy="417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ackager Shell Object" showAsIcon="1" r:id="rId9" imgW="914400" imgH="771480" progId="Package">
                    <p:embed/>
                  </p:oleObj>
                </mc:Choice>
                <mc:Fallback>
                  <p:oleObj name="Packager Shell Object" showAsIcon="1" r:id="rId9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95049" y="3300634"/>
                          <a:ext cx="495299" cy="41790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905000" y="2768025"/>
            <a:ext cx="4572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ওহমের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সূত্রটি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পর্যবেক্ষন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1" grpId="0" animBg="1"/>
      <p:bldP spid="26" grpId="0" animBg="1"/>
      <p:bldP spid="26" grpId="1" animBg="1"/>
      <p:bldP spid="27" grpId="0"/>
      <p:bldP spid="28" grpId="0" animBg="1"/>
      <p:bldP spid="28" grpId="1" animBg="1"/>
      <p:bldP spid="29" grpId="0" animBg="1"/>
      <p:bldP spid="29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55" y="152400"/>
            <a:ext cx="14874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1335"/>
            <a:ext cx="3962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1" y="1290935"/>
            <a:ext cx="88950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ব্যাস্তানুপাতিক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31" y="2057400"/>
            <a:ext cx="20703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981200"/>
            <a:ext cx="1905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378" y="2895600"/>
            <a:ext cx="2094822" cy="431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819399"/>
            <a:ext cx="1905000" cy="431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235520"/>
            <a:ext cx="1477318" cy="964880"/>
          </a:xfrm>
          <a:prstGeom prst="rect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835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835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835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78" y="3657600"/>
            <a:ext cx="8724222" cy="8679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V ,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R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52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378" y="4902343"/>
            <a:ext cx="156142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I=VR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29188" y="5715000"/>
                <a:ext cx="1328812" cy="62305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 .</a:t>
                </a:r>
                <a:r>
                  <a:rPr lang="bn-BD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𝑹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88" y="5715000"/>
                <a:ext cx="1328812" cy="623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7378" y="5906546"/>
            <a:ext cx="1561422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I=  GV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9188" y="4864114"/>
                <a:ext cx="1328812" cy="62228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 .</a:t>
                </a:r>
                <a:r>
                  <a:rPr lang="bn-BD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205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88" y="4864114"/>
                <a:ext cx="1328812" cy="6222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895600" y="5359720"/>
            <a:ext cx="1524000" cy="964880"/>
          </a:xfrm>
          <a:prstGeom prst="rect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304800"/>
            <a:ext cx="23241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</a:p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নতে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209800"/>
            <a:ext cx="15240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5370493"/>
            <a:ext cx="15240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43576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১০০ ভোল্ট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২০ ওহম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 কর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IN" sz="4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২২০ ভোল্ট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অ্যাম্পিয়ার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রোধের মান নির্ণয় কর 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0" y="838200"/>
            <a:ext cx="3581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1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057400" y="91698"/>
            <a:ext cx="5410200" cy="120032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9CAE86-E684-4A69-93BB-D5A5F2801277}"/>
              </a:ext>
            </a:extLst>
          </p:cNvPr>
          <p:cNvSpPr txBox="1"/>
          <p:nvPr/>
        </p:nvSpPr>
        <p:spPr>
          <a:xfrm>
            <a:off x="902367" y="348921"/>
            <a:ext cx="93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AD8882-8751-4633-8C4A-0DD9112F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9169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05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8595809" cy="5943599"/>
            <a:chOff x="1163518" y="1358747"/>
            <a:chExt cx="6848158" cy="4130988"/>
          </a:xfrm>
        </p:grpSpPr>
        <p:sp>
          <p:nvSpPr>
            <p:cNvPr id="3" name="Rectangle 2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3216826" y="1358747"/>
              <a:ext cx="958133" cy="151344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2017928">
                  <a:moveTo>
                    <a:pt x="0" y="1351722"/>
                  </a:moveTo>
                  <a:lnTo>
                    <a:pt x="1752136" y="0"/>
                  </a:lnTo>
                  <a:cubicBezTo>
                    <a:pt x="1755449" y="675956"/>
                    <a:pt x="1778642" y="725745"/>
                    <a:pt x="1781955" y="1401701"/>
                  </a:cubicBezTo>
                  <a:lnTo>
                    <a:pt x="0" y="2017928"/>
                  </a:lnTo>
                  <a:lnTo>
                    <a:pt x="0" y="1351722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3411" y="609600"/>
            <a:ext cx="477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116798"/>
            <a:ext cx="461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শিক্ষক( বিজ্ঞান)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619782"/>
            <a:ext cx="461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টি,সি,এ,এল,উচ্চ বিদ্যালয়,মুকসুদপুর,গোপালগঞ্জ।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5176699"/>
            <a:ext cx="46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 ০১৭১১২২২৯৩৪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0663"/>
            <a:ext cx="2566802" cy="3256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3400" y="609600"/>
            <a:ext cx="23487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054918"/>
            <a:ext cx="7086600" cy="323165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 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77204"/>
            <a:ext cx="5410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88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800" dirty="0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3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0297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024704"/>
            <a:ext cx="9067800" cy="309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8991600" cy="101566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4" y="0"/>
            <a:ext cx="459792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267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4" y="3693763"/>
            <a:ext cx="443256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4196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819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505200"/>
            <a:ext cx="71628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পাঠ: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162800" cy="1015663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5105400" cy="52322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40217"/>
            <a:ext cx="7620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339530"/>
            <a:ext cx="7620000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62780"/>
            <a:ext cx="76200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609600"/>
            <a:ext cx="3581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40828"/>
            <a:ext cx="8153400" cy="9144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1831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৪। ওমের সূত্রটি ব্যাখ্যা করতে পারবে ।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 flipH="1">
            <a:off x="6184247" y="1898421"/>
            <a:ext cx="371475" cy="5143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229327" y="933450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190473" y="1898421"/>
            <a:ext cx="41719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242306" y="1898421"/>
            <a:ext cx="314325" cy="5143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1984190" y="1906038"/>
            <a:ext cx="378010" cy="5067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83486" y="2286000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47800" y="2169795"/>
            <a:ext cx="207135" cy="11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2169795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54935" y="2169795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6363" y="2286000"/>
            <a:ext cx="1476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04905" y="2286000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76401" y="76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ইলেকট্রন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7" name="Group 72"/>
          <p:cNvGrpSpPr/>
          <p:nvPr/>
        </p:nvGrpSpPr>
        <p:grpSpPr>
          <a:xfrm>
            <a:off x="5312533" y="830415"/>
            <a:ext cx="832651" cy="393250"/>
            <a:chOff x="3126583" y="796618"/>
            <a:chExt cx="4457700" cy="514350"/>
          </a:xfrm>
        </p:grpSpPr>
        <p:sp>
          <p:nvSpPr>
            <p:cNvPr id="70" name="Rectangle 69"/>
            <p:cNvSpPr/>
            <p:nvPr/>
          </p:nvSpPr>
          <p:spPr>
            <a:xfrm>
              <a:off x="3276600" y="796618"/>
              <a:ext cx="417195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1" name="Oval 70"/>
            <p:cNvSpPr/>
            <p:nvPr/>
          </p:nvSpPr>
          <p:spPr>
            <a:xfrm>
              <a:off x="7269958" y="796618"/>
              <a:ext cx="314325" cy="51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Oval 71"/>
            <p:cNvSpPr/>
            <p:nvPr/>
          </p:nvSpPr>
          <p:spPr>
            <a:xfrm>
              <a:off x="3126583" y="796618"/>
              <a:ext cx="314325" cy="5143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400799" y="838200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পরিবাহক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28600" y="4584885"/>
            <a:ext cx="8447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পরিবাহকের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প্রস্থচ্ছেদের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প্রবাহিত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3200" b="1" dirty="0" err="1" smtClean="0">
                <a:solidFill>
                  <a:srgbClr val="002060"/>
                </a:solidFill>
              </a:rPr>
              <a:t>তড়ি</a:t>
            </a:r>
            <a:r>
              <a:rPr lang="en-US" sz="3200" b="1" dirty="0" smtClean="0">
                <a:solidFill>
                  <a:srgbClr val="002060"/>
                </a:solidFill>
              </a:rPr>
              <a:t>ৎ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প্রবাহ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3048000"/>
            <a:ext cx="297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তড়ি</a:t>
            </a:r>
            <a:r>
              <a:rPr lang="en-US" sz="2400" dirty="0">
                <a:solidFill>
                  <a:schemeClr val="bg1"/>
                </a:solidFill>
              </a:rPr>
              <a:t>ৎ </a:t>
            </a:r>
            <a:r>
              <a:rPr lang="en-US" sz="2400" dirty="0" err="1">
                <a:solidFill>
                  <a:schemeClr val="bg1"/>
                </a:solidFill>
              </a:rPr>
              <a:t>প্রবাহের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অ্যাম্পিয়ার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।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32FC-10AA-4C0A-AA50-8EFF8B097DBD}" type="datetime1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291 -0.025 L 0.59775 -0.0164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629 -0.02269 L 0.58993 -0.0136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684 0.01435 L 0.58125 0.02245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292 0.02106 L 0.64566 0.0125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0" y="-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84 -0.01852 L 0.64149 -0.0092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97 -0.00463 L 0.66336 -0.02615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538 0.3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5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4876800"/>
            <a:ext cx="48623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বাল্পটি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9584" y="685800"/>
            <a:ext cx="6248400" cy="3962400"/>
            <a:chOff x="1447800" y="1371600"/>
            <a:chExt cx="6248400" cy="3962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371600"/>
              <a:ext cx="6248400" cy="3962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352800" y="4343400"/>
              <a:ext cx="2362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ইলেকট্রন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প্রবাহ</a:t>
              </a:r>
              <a:endParaRPr lang="en-US" sz="2000" dirty="0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351952" y="6452171"/>
            <a:ext cx="2514600" cy="4260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580</Words>
  <Application>Microsoft Office PowerPoint</Application>
  <PresentationFormat>On-screen Show (4:3)</PresentationFormat>
  <Paragraphs>118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9</cp:revision>
  <dcterms:created xsi:type="dcterms:W3CDTF">2006-08-16T00:00:00Z</dcterms:created>
  <dcterms:modified xsi:type="dcterms:W3CDTF">2020-06-15T13:00:58Z</dcterms:modified>
</cp:coreProperties>
</file>