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2" r:id="rId4"/>
    <p:sldId id="264" r:id="rId5"/>
    <p:sldId id="271" r:id="rId6"/>
    <p:sldId id="275" r:id="rId7"/>
    <p:sldId id="259" r:id="rId8"/>
    <p:sldId id="265" r:id="rId9"/>
    <p:sldId id="273" r:id="rId10"/>
    <p:sldId id="258" r:id="rId11"/>
    <p:sldId id="276" r:id="rId12"/>
    <p:sldId id="260" r:id="rId13"/>
    <p:sldId id="274" r:id="rId14"/>
    <p:sldId id="268" r:id="rId15"/>
    <p:sldId id="261" r:id="rId16"/>
    <p:sldId id="257" r:id="rId17"/>
    <p:sldId id="266" r:id="rId18"/>
    <p:sldId id="269" r:id="rId19"/>
    <p:sldId id="267" r:id="rId20"/>
    <p:sldId id="26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55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BA7E-EC6A-4860-BEB8-58529D4C7844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BDBF-9524-442C-B25F-E1EB94F1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1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BA7E-EC6A-4860-BEB8-58529D4C7844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BDBF-9524-442C-B25F-E1EB94F1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3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BA7E-EC6A-4860-BEB8-58529D4C7844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BDBF-9524-442C-B25F-E1EB94F1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3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BA7E-EC6A-4860-BEB8-58529D4C7844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BDBF-9524-442C-B25F-E1EB94F1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0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BA7E-EC6A-4860-BEB8-58529D4C7844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BDBF-9524-442C-B25F-E1EB94F1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1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BA7E-EC6A-4860-BEB8-58529D4C7844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BDBF-9524-442C-B25F-E1EB94F1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03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BA7E-EC6A-4860-BEB8-58529D4C7844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BDBF-9524-442C-B25F-E1EB94F1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0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BA7E-EC6A-4860-BEB8-58529D4C7844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BDBF-9524-442C-B25F-E1EB94F1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0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BA7E-EC6A-4860-BEB8-58529D4C7844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BDBF-9524-442C-B25F-E1EB94F1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0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BA7E-EC6A-4860-BEB8-58529D4C7844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BDBF-9524-442C-B25F-E1EB94F1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BA7E-EC6A-4860-BEB8-58529D4C7844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BDBF-9524-442C-B25F-E1EB94F1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5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5BA7E-EC6A-4860-BEB8-58529D4C7844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0BDBF-9524-442C-B25F-E1EB94F1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0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"/>
            <a:ext cx="9144000" cy="160020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9921" y="186033"/>
            <a:ext cx="72811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মাল্টিমিডিয়া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ক্লাসে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সবাইকে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স্বাগতম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6000"/>
                    </a14:imgEffect>
                    <a14:imgEffect>
                      <a14:brightnessContrast bright="15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0"/>
            <a:ext cx="4419600" cy="3821612"/>
          </a:xfrm>
          <a:prstGeom prst="rect">
            <a:avLst/>
          </a:prstGeom>
          <a:scene3d>
            <a:camera prst="orthographicFront"/>
            <a:lightRig rig="flat" dir="t"/>
          </a:scene3d>
          <a:sp3d extrusionH="101600">
            <a:bevelT w="107950"/>
          </a:sp3d>
        </p:spPr>
      </p:pic>
      <p:sp>
        <p:nvSpPr>
          <p:cNvPr id="3" name="Rectangle 2"/>
          <p:cNvSpPr/>
          <p:nvPr/>
        </p:nvSpPr>
        <p:spPr>
          <a:xfrm>
            <a:off x="0" y="5421812"/>
            <a:ext cx="9144000" cy="14361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600200"/>
            <a:ext cx="2362200" cy="3821612"/>
          </a:xfrm>
          <a:prstGeom prst="rect">
            <a:avLst/>
          </a:prstGeom>
          <a:solidFill>
            <a:srgbClr val="C55F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81800" y="1600200"/>
            <a:ext cx="2362200" cy="3821612"/>
          </a:xfrm>
          <a:prstGeom prst="rect">
            <a:avLst/>
          </a:prstGeom>
          <a:solidFill>
            <a:srgbClr val="C55F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47712" y="2347915"/>
            <a:ext cx="3857625" cy="23621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51067" y="2330936"/>
            <a:ext cx="3823670" cy="23621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6350"/>
          </a:sp3d>
        </p:spPr>
      </p:pic>
    </p:spTree>
    <p:extLst>
      <p:ext uri="{BB962C8B-B14F-4D97-AF65-F5344CB8AC3E}">
        <p14:creationId xmlns:p14="http://schemas.microsoft.com/office/powerpoint/2010/main" val="3602463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4" y="1295400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43000"/>
            <a:ext cx="2628900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17" y="3352800"/>
            <a:ext cx="2543175" cy="18002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352800"/>
            <a:ext cx="2619375" cy="1743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0"/>
            <a:ext cx="2771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ঘুষ,দূর্নীতি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913" y="564979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জাতিসংঘ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প্রণীত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ম্যানুয়্যাল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অন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এন্টি-করাপসন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পলিসি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অনুযায়ী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ব্যক্তিগত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স্বার্থোদ্ধারের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জন্য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ক্ষমতার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অপব্যবহার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করাই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হল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দুর্নীতি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92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85" y="1066800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21" y="890379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70" y="3276600"/>
            <a:ext cx="2619375" cy="2028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559" y="3244678"/>
            <a:ext cx="2667000" cy="2000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95600" y="-14416"/>
            <a:ext cx="2467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ইভটিজিং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8467" y="5540458"/>
            <a:ext cx="7602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নারীরা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প্রতিনিয়ত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অফিস-আদালতে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পথে-ঘাটে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নানাভাবে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ইভটিজিং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স্বীকার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হয়ে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থাকে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30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5001"/>
            <a:ext cx="6172200" cy="3124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8633" y="5486400"/>
            <a:ext cx="2630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ইভ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টিজিং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854405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ছবিতে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কী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ধরনের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আচরণ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ফুটে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উঠেছে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0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99" y="1733619"/>
            <a:ext cx="5562600" cy="32003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7301" y="5410200"/>
            <a:ext cx="2598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ইভ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টিজিং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7620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ইভ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টিজিং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এর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ফলে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মেয়েটি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কি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ধরনের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মানসিক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পরিস্থিতিতে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পড়তে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পারে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53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678" y="838200"/>
            <a:ext cx="3440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জোড়ায়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কাজ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5146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১)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মৌলিক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অধিকার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ও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মানবাধিকারের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মধ্যে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সম্পর্ক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নির্ণয়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কর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।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276600"/>
            <a:ext cx="4114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82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9040" y="1038889"/>
            <a:ext cx="2598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ইভ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টিজিং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2860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‘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ইভ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টিজিং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’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একটি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সামাজিক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অপরাধ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ও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সামাজিক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ব্যাধি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।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2938" y="3766121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Eve –Teasing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যৌণ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হয়রানির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একটি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অমার্জিত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ভাষা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,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যা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এক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ধরনের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নারী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নির্যাতন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।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6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57" y="1066800"/>
            <a:ext cx="2619375" cy="17430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87" y="3080951"/>
            <a:ext cx="2971800" cy="2063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58" y="1066800"/>
            <a:ext cx="3009900" cy="1685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04" y="3048000"/>
            <a:ext cx="3115408" cy="20577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400" y="10297"/>
            <a:ext cx="3421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মানবাধিকার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58674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মানবাধিকার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হলো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আন্তর্জাতিকভাবে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স্বীকৃত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মানুষের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অধিকার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42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9142" y="838200"/>
            <a:ext cx="3305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দলগত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কাজ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5146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১)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দুর্নীতি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কীভাবে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আর্থ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–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সামাজিক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জীবনে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ক্ষতিকর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প্রভাব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বিস্তার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করে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তা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আলোচনা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কর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।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657600"/>
            <a:ext cx="4191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01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5068" y="685800"/>
            <a:ext cx="2167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মূল্যায়ণ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4384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১)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ইভ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টিজিং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কী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২)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দুর্নীতি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কাকে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বলে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43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1549" y="907142"/>
            <a:ext cx="3142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বাড়ির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কাজ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8956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১)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ইভ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টিজিং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প্রতিরোধকল্পে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কী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ধরনের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পদক্ষেপ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নেয়া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উচিত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বলে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মনে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করো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বাড়ি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থেকে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লিখে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নিয়ে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আসবে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174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124200" y="219076"/>
            <a:ext cx="3276600" cy="9144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29000" y="187492"/>
            <a:ext cx="2380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পরিচিতি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" y="3359496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মোছাঃমাকছুদা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বেগম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প্রভাষক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মনোবিজ্ঞান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সাঘাটা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পাইলট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বালিকা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উচ্চ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বিদ্যালয়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ও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কলেজ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সাঘাটা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,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গাইবান্ধা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।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3381589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বিষয়ঃমনোবিজ্ঞান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শ্রেনীঃএকাদশ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সময়ঃ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৪৫মিনিট</a:t>
            </a:r>
          </a:p>
          <a:p>
            <a:r>
              <a:rPr lang="en-US" sz="2800" smtClean="0">
                <a:solidFill>
                  <a:schemeClr val="accent1">
                    <a:lumMod val="50000"/>
                  </a:schemeClr>
                </a:solidFill>
              </a:rPr>
              <a:t>তারিখঃ০৪/০৫/২০২০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2" y="990600"/>
            <a:ext cx="2286000" cy="2209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76276"/>
            <a:ext cx="17621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03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577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06842" y="338435"/>
            <a:ext cx="4331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সবাইকে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ধন্যবাদ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5000"/>
                    </a14:imgEffect>
                    <a14:imgEffect>
                      <a14:brightnessContrast bright="12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62200"/>
            <a:ext cx="6324600" cy="3505200"/>
          </a:xfrm>
          <a:prstGeom prst="rect">
            <a:avLst/>
          </a:prstGeom>
          <a:scene3d>
            <a:camera prst="orthographicFront"/>
            <a:lightRig rig="threePt" dir="t"/>
          </a:scene3d>
          <a:sp3d extrusionH="120650">
            <a:bevelT w="139700"/>
          </a:sp3d>
        </p:spPr>
      </p:pic>
    </p:spTree>
    <p:extLst>
      <p:ext uri="{BB962C8B-B14F-4D97-AF65-F5344CB8AC3E}">
        <p14:creationId xmlns:p14="http://schemas.microsoft.com/office/powerpoint/2010/main" val="3559047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0936" y="5486400"/>
            <a:ext cx="5662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ভিডিও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তে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কি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দেখলে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Eve teasing   short film 2019 । the best short film ।  brave girl। latest short film, new short film[1]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71800" y="2286000"/>
            <a:ext cx="1981200" cy="14906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6916" y="3810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চলো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একটি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ভিডিও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দেখি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84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669769" y="643235"/>
            <a:ext cx="6019800" cy="99060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89450" y="643235"/>
            <a:ext cx="5965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আজকের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পাঠের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বিষয়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1730" y="22860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আচরণ</a:t>
            </a:r>
            <a:r>
              <a:rPr lang="en-US" sz="3600" dirty="0" smtClean="0">
                <a:solidFill>
                  <a:srgbClr val="002060"/>
                </a:solidFill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</a:rPr>
              <a:t>আচরণের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বিকাশ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92" y="3352800"/>
            <a:ext cx="2217075" cy="286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5391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শিখনফ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ল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3716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এই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পাঠ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শেষে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শিক্ষার্থীরা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----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209800"/>
            <a:ext cx="586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১)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নৈতিক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বিকাশ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কী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তা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বলতে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পারবে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,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২)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ইভ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টিজিং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এর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কারন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ও 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প্রতিরোধের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উপায়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ব্যাখ্যা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করতে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as-IN" sz="2800" dirty="0" smtClean="0">
                <a:solidFill>
                  <a:schemeClr val="tx2">
                    <a:lumMod val="75000"/>
                  </a:schemeClr>
                </a:solidFill>
              </a:rPr>
              <a:t>পারবে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endParaRPr lang="as-IN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৩)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মানবাধিকারের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ধারাগুলো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বিশ্লেষন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করতে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পারবে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।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59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3601"/>
            <a:ext cx="3219450" cy="2200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2209800"/>
            <a:ext cx="2941760" cy="21240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97550" y="457200"/>
            <a:ext cx="3788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নৈতিক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বিকাশ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800600"/>
            <a:ext cx="3448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শাস্তির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মাধ্যমে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নৈতিকতা</a:t>
            </a:r>
            <a:r>
              <a:rPr lang="en-US" sz="2800" b="1" dirty="0" smtClean="0">
                <a:solidFill>
                  <a:srgbClr val="C00000"/>
                </a:solidFill>
              </a:rPr>
              <a:t>  </a:t>
            </a:r>
            <a:r>
              <a:rPr lang="en-US" sz="2800" b="1" dirty="0" err="1" smtClean="0">
                <a:solidFill>
                  <a:srgbClr val="C00000"/>
                </a:solidFill>
              </a:rPr>
              <a:t>শেখানো</a:t>
            </a:r>
            <a:r>
              <a:rPr lang="en-US" sz="2800" b="1" dirty="0" smtClean="0">
                <a:solidFill>
                  <a:srgbClr val="C00000"/>
                </a:solidFill>
              </a:rPr>
              <a:t>।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4996934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ভালবাসার</a:t>
            </a:r>
            <a:r>
              <a:rPr lang="en-US" sz="2800" b="1" dirty="0" smtClean="0">
                <a:solidFill>
                  <a:srgbClr val="C00000"/>
                </a:solidFill>
              </a:rPr>
              <a:t>  </a:t>
            </a:r>
            <a:r>
              <a:rPr lang="en-US" sz="2800" b="1" dirty="0" err="1" smtClean="0">
                <a:solidFill>
                  <a:srgbClr val="C00000"/>
                </a:solidFill>
              </a:rPr>
              <a:t>মাধ্যমে</a:t>
            </a:r>
            <a:r>
              <a:rPr lang="en-US" sz="2800" b="1" dirty="0" smtClean="0">
                <a:solidFill>
                  <a:srgbClr val="C00000"/>
                </a:solidFill>
              </a:rPr>
              <a:t>   </a:t>
            </a:r>
            <a:r>
              <a:rPr lang="en-US" sz="2800" b="1" dirty="0" err="1" smtClean="0">
                <a:solidFill>
                  <a:srgbClr val="C00000"/>
                </a:solidFill>
              </a:rPr>
              <a:t>নৈতিকতা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শেখানো</a:t>
            </a:r>
            <a:r>
              <a:rPr lang="en-US" sz="2800" b="1" dirty="0" smtClean="0">
                <a:solidFill>
                  <a:srgbClr val="C00000"/>
                </a:solidFill>
              </a:rPr>
              <a:t>।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74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609600" y="1371600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নৈতিক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বিকাশঃ</a:t>
            </a:r>
            <a:endParaRPr lang="en-US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2514599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নৈতিক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আদর্শসমৃদ্ধ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আচরণের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ক্ষমতা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অর্জনই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হলো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নৈতিক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বিকাশ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।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7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3452" y="914400"/>
            <a:ext cx="2866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একক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কাজ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7432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১)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ইভ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টিজিং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কী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942" y="1376066"/>
            <a:ext cx="2823058" cy="38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4953000" cy="3276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95867" y="5486400"/>
            <a:ext cx="2425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সহিংসতা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4572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</a:rPr>
              <a:t>এটি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</a:rPr>
              <a:t>কি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</a:rPr>
              <a:t>ধরনের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</a:rPr>
              <a:t>আচরন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94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252</Words>
  <Application>Microsoft Office PowerPoint</Application>
  <PresentationFormat>On-screen Show (4:3)</PresentationFormat>
  <Paragraphs>53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38</cp:revision>
  <dcterms:created xsi:type="dcterms:W3CDTF">2020-04-26T09:22:15Z</dcterms:created>
  <dcterms:modified xsi:type="dcterms:W3CDTF">2020-06-15T06:25:38Z</dcterms:modified>
</cp:coreProperties>
</file>