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5" r:id="rId3"/>
    <p:sldId id="275" r:id="rId4"/>
    <p:sldId id="264" r:id="rId5"/>
    <p:sldId id="263" r:id="rId6"/>
    <p:sldId id="276" r:id="rId7"/>
    <p:sldId id="256" r:id="rId8"/>
    <p:sldId id="270" r:id="rId9"/>
    <p:sldId id="262" r:id="rId10"/>
    <p:sldId id="268" r:id="rId11"/>
    <p:sldId id="278" r:id="rId12"/>
    <p:sldId id="257" r:id="rId13"/>
    <p:sldId id="273" r:id="rId14"/>
    <p:sldId id="272" r:id="rId15"/>
    <p:sldId id="267" r:id="rId16"/>
    <p:sldId id="261" r:id="rId17"/>
    <p:sldId id="260" r:id="rId18"/>
    <p:sldId id="271" r:id="rId19"/>
    <p:sldId id="277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DDB6631-6D4D-4480-AA67-D1867745EE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7AF426-0337-42D7-AD7F-953471E9AB0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3416" y="15240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5471" y="2967335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`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2593" y="152400"/>
            <a:ext cx="92365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মাল্টিমিডিয়া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ক্লাসে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স্বাগতম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858000" cy="403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1066800" cy="4648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24800" y="838200"/>
            <a:ext cx="1219200" cy="4648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838200"/>
            <a:ext cx="6858000" cy="6066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32"/>
            <a:ext cx="94869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9231" y="3261946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ব্রন</a:t>
            </a:r>
            <a:r>
              <a:rPr lang="en-US" dirty="0" smtClean="0"/>
              <a:t> </a:t>
            </a:r>
            <a:r>
              <a:rPr lang="en-US" dirty="0" err="1" smtClean="0"/>
              <a:t>ওঠে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2274" y="3097823"/>
            <a:ext cx="2057400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কন্ঠস্বরের</a:t>
            </a:r>
            <a:r>
              <a:rPr lang="en-US" dirty="0" smtClean="0"/>
              <a:t> </a:t>
            </a:r>
            <a:r>
              <a:rPr lang="en-US" dirty="0" err="1" smtClean="0"/>
              <a:t>পরিবর্ত</a:t>
            </a:r>
            <a:r>
              <a:rPr lang="en-US" dirty="0" err="1"/>
              <a:t>ন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6028587"/>
            <a:ext cx="2209799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স্তনের</a:t>
            </a:r>
            <a:r>
              <a:rPr lang="en-US" dirty="0" smtClean="0"/>
              <a:t> </a:t>
            </a:r>
            <a:r>
              <a:rPr lang="en-US" dirty="0" err="1" smtClean="0"/>
              <a:t>আকার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পায়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6028586"/>
            <a:ext cx="2133600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মেজাজের</a:t>
            </a:r>
            <a:r>
              <a:rPr lang="en-US" dirty="0" smtClean="0"/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58136" y="6008064"/>
            <a:ext cx="2204864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অন্ডকোষ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পায়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17431" y="152400"/>
            <a:ext cx="5316415" cy="674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বয়ঃসন্ধিকালীন</a:t>
            </a:r>
            <a:r>
              <a:rPr lang="en-US" dirty="0" smtClean="0"/>
              <a:t> </a:t>
            </a:r>
            <a:r>
              <a:rPr lang="en-US" dirty="0" err="1" smtClean="0"/>
              <a:t>শারীরিক</a:t>
            </a:r>
            <a:r>
              <a:rPr lang="en-US" dirty="0" smtClean="0"/>
              <a:t> </a:t>
            </a:r>
            <a:r>
              <a:rPr lang="en-US" dirty="0" err="1" smtClean="0"/>
              <a:t>পরিবর্ত</a:t>
            </a:r>
            <a:r>
              <a:rPr lang="en-US" dirty="0" err="1"/>
              <a:t>ন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7584" y="6553200"/>
            <a:ext cx="9486900" cy="361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124200"/>
            <a:ext cx="2209800" cy="328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দাড়ি</a:t>
            </a:r>
            <a:r>
              <a:rPr lang="en-US" dirty="0" smtClean="0"/>
              <a:t> </a:t>
            </a:r>
            <a:r>
              <a:rPr lang="en-US" dirty="0" err="1" smtClean="0"/>
              <a:t>গোফ</a:t>
            </a:r>
            <a:r>
              <a:rPr lang="en-US" dirty="0" smtClean="0"/>
              <a:t> </a:t>
            </a:r>
            <a:r>
              <a:rPr lang="en-US" dirty="0" err="1" smtClean="0"/>
              <a:t>গজায়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4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62" y="1026135"/>
            <a:ext cx="260985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3997569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62" y="3997569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3308" y="304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মনোভাব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আচরণে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বয়ঃসন্ধির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প্রভাব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562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বয়ঃসন্ধিকালে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ছেলেমেয়েরা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একাকী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থাকতে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পছন্দ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করে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।</a:t>
            </a:r>
            <a:endParaRPr lang="en-US" sz="2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7620000" cy="441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কোন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বয়সে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ছেলেমেয়েরা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একাকী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থাকতে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পছন্দ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করে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9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924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মনোভাব</a:t>
            </a:r>
            <a:r>
              <a:rPr lang="en-US" sz="5400" b="1" spc="50" dirty="0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ও </a:t>
            </a:r>
            <a:r>
              <a:rPr lang="en-US" sz="54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আচরণে</a:t>
            </a:r>
            <a:r>
              <a:rPr lang="en-US" sz="5400" b="1" spc="50" dirty="0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বয়ঃসন্ধির</a:t>
            </a:r>
            <a:r>
              <a:rPr lang="en-US" sz="5400" b="1" spc="50" dirty="0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প্রভাব</a:t>
            </a:r>
            <a:endParaRPr lang="en-US" sz="5400" b="1" cap="none" spc="50" dirty="0">
              <a:ln w="11430"/>
              <a:solidFill>
                <a:schemeClr val="bg1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6" y="2557462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2400300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6274" y="609600"/>
            <a:ext cx="7074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বয়ঃসন্ধিকালের</a:t>
            </a:r>
            <a:r>
              <a:rPr lang="en-US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বৈশিষ্ট্যসমূহ</a:t>
            </a:r>
            <a:endParaRPr lang="en-US" sz="5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905000"/>
            <a:ext cx="472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১)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বয়ঃসন্ধিকাল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স্বল্পস্থায়ী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২)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বয়ঃসন্ধিকাল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শৈশবের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সমাপ্তি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নির্দেশক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৩)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বয়ঃসন্ধিকাল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যৌবনের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সূচনা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নির্দেশক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৪)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বয়ঃসন্ধি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দ্রুত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শারীরিক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পরিবর্তন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ও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পরিবর্ধনকাল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৫)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বয়ঃসন্ধিকাল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বিভিন্ন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পর্যায়ে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বিভক্ত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৬)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বয়ঃসন্ধিকাল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বিরুপ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মনোভাব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পোষনের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পর্যায়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৭)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বয়ঃসন্ধির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পরিবর্তন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যেকোনো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বয়সে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শুরু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হতে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পারে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।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2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2016369"/>
            <a:ext cx="5334000" cy="3505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054362" y="2344614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143000" y="23622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2209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মেয়ে</a:t>
            </a:r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162" y="2199473"/>
            <a:ext cx="94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ছেলে</a:t>
            </a:r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5900410"/>
            <a:ext cx="644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বয়ঃসন্ধিকালীন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শারীরিক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পরিবর্ত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ন</a:t>
            </a:r>
            <a:endParaRPr lang="en-US" sz="28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1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815" y="914400"/>
            <a:ext cx="3440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জোড়ায়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86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১)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বয়ঃসন্ধিকালের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বৈশিষ্ট্যসমূহ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ব্যাখ্যা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কর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।</a:t>
            </a:r>
            <a:endParaRPr lang="en-US" sz="2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24200"/>
            <a:ext cx="3352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7967" y="914400"/>
            <a:ext cx="2909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দলীয়</a:t>
            </a:r>
            <a:r>
              <a:rPr lang="en-US" sz="5400" b="1" spc="50" dirty="0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5400" b="1" cap="none" spc="50" dirty="0">
              <a:ln w="11430"/>
              <a:solidFill>
                <a:schemeClr val="bg1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46529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১)”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</a:rPr>
              <a:t>বয়ঃসন্ধিকালীন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</a:rPr>
              <a:t>সময়ে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</a:rPr>
              <a:t>ছেলেমেয়েদের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</a:rPr>
              <a:t>শারীরিক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  </a:t>
            </a:r>
          </a:p>
          <a:p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</a:rPr>
              <a:t>গঠন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</a:rPr>
              <a:t>পরিবর্তিত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</a:rPr>
              <a:t>হয়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 “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</a:rPr>
              <a:t>যুক্তি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</a:rPr>
              <a:t>সহকারে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</a:rPr>
              <a:t>বুঝিয়ে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</a:rPr>
              <a:t>লিখ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।</a:t>
            </a:r>
            <a:endParaRPr lang="en-US" sz="32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71546"/>
            <a:ext cx="3429000" cy="21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1030" y="457200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মূল্যায়ণ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98120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১)</a:t>
            </a:r>
            <a:r>
              <a:rPr lang="en-US" sz="2800" b="1" dirty="0" err="1" smtClean="0">
                <a:solidFill>
                  <a:srgbClr val="7030A0"/>
                </a:solidFill>
              </a:rPr>
              <a:t>বয়ঃসন্ধিকাল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কাকে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বলে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২)</a:t>
            </a:r>
            <a:r>
              <a:rPr lang="en-US" sz="2800" b="1" dirty="0" err="1" smtClean="0">
                <a:solidFill>
                  <a:srgbClr val="7030A0"/>
                </a:solidFill>
              </a:rPr>
              <a:t>স্বাস্থ্যের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ওপর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বয়ঃসন্ধির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প্রভাব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কতটুকু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লিখ</a:t>
            </a:r>
            <a:r>
              <a:rPr lang="en-US" sz="2800" b="1" dirty="0" smtClean="0">
                <a:solidFill>
                  <a:srgbClr val="7030A0"/>
                </a:solidFill>
              </a:rPr>
              <a:t>।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33400"/>
            <a:ext cx="314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বাড়ির</a:t>
            </a:r>
            <a:r>
              <a:rPr lang="en-US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endParaRPr lang="en-US" sz="5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186299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১)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মনোভাব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আচরণের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ওপর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বয়ঃসন্ধিকাল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কী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ধরনের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প্রভাব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ফেলে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তা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তোমার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নিজের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ভাষায়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লিখে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নিয়ে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আসবে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0335"/>
            <a:ext cx="26899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5400" b="1" cap="none" spc="50" dirty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3528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মোছাঃ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মাকছুদা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বেগম</a:t>
            </a:r>
            <a:endParaRPr lang="en-US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প্রভাষক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মনোবিজ্ঞান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  <a:p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সাঘাটা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পাইলট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বালিকা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উচ্চ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বিদ্যালয়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ও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কলেজ</a:t>
            </a:r>
            <a:endParaRPr lang="en-US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সাঘাটা,গাইবান্ধা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।</a:t>
            </a:r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505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বিষয়ঃ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মনোবিজ্ঞান</a:t>
            </a:r>
            <a:endParaRPr lang="en-US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শ্রেনীঃএকাদশ</a:t>
            </a:r>
            <a:endParaRPr lang="en-US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সময়ঃ৪৫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মিনিট</a:t>
            </a:r>
            <a:endParaRPr lang="en-US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তারিখঃ৩০/০৪/২০২০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2209800" cy="2057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62000"/>
            <a:ext cx="1762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4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52400"/>
            <a:ext cx="563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6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09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ভিডিও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তে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কি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দেখছো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4" name="Puberty Feeling Depressed, Happy and Other Emotion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2209800"/>
            <a:ext cx="2362200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6967" y="618530"/>
            <a:ext cx="3562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r>
              <a:rPr lang="en-US" sz="5400" b="1" spc="50" dirty="0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5400" b="1" cap="none" spc="50" dirty="0">
              <a:ln w="11430"/>
              <a:solidFill>
                <a:schemeClr val="bg1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996625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বয়ঃসন্ধিকাল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স্বাস্থ্য</a:t>
            </a:r>
            <a:endParaRPr lang="en-US" sz="2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97403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</a:rPr>
              <a:t>সপ্তম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</a:rPr>
              <a:t>অধ্যায়</a:t>
            </a: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32133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দ্বাদশ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শ্রেনী</a:t>
            </a:r>
            <a:endParaRPr lang="en-US" sz="2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967" y="245081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মনোবিজ্ঞান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দ্বিতীয়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পত্র</a:t>
            </a:r>
            <a:endParaRPr lang="en-US" sz="2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72" y="3248794"/>
            <a:ext cx="1762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7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85800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শিখনফ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7431" y="189327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এই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পাঠ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শেষে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শিক্ষার্থীরা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---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49964" y="25908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১)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বয়ঃসন্ধিকাল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কী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তা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বলতে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পারবে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,</a:t>
            </a:r>
          </a:p>
          <a:p>
            <a:endParaRPr lang="en-US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২)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বয়ঃসন্ধিকালের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বৈশিষ্ট্যসমূহ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ব্যাখ্যা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করতে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পারবে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,</a:t>
            </a:r>
            <a:endParaRPr lang="en-US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৩)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বয়ঃসন্ধিকালীন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শারীরিক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ও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মানসিক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পরিবর্তনসমূহ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সনাক্ত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করতে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পারবে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,</a:t>
            </a:r>
            <a:endParaRPr lang="en-US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৪)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মনোভাব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ও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আচরণের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ওপর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বয়ঃসন্ধিকাল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কী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ধরনের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প্রভাব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ফেলে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তা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বিশ্লেষণ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করতে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পারবে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।</a:t>
            </a:r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14424"/>
            <a:ext cx="262890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" y="3886200"/>
            <a:ext cx="2847975" cy="2419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62386"/>
            <a:ext cx="2933700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2143125" cy="2143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78359"/>
            <a:ext cx="64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বয়ঃসন্ধিকালীন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পরিবর্তনসমূহ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4724400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762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ছেলেটি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শারীরিকভাবে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কোন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পর্যায়ে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রয়েছে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?</a:t>
            </a:r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2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38200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বয়ঃসন্ধিকাল</a:t>
            </a:r>
            <a:endParaRPr lang="en-US" sz="5400" b="1" cap="none" spc="50" dirty="0">
              <a:ln w="11430"/>
              <a:solidFill>
                <a:schemeClr val="bg1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981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বয়ঃসন্ধিকালের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ইংরেজী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প্রতিশব্দ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হলো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Puberty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9919" y="2454588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Puberty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শব্দটি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ল্যাটিন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শব্দ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Pubertas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থেকে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এসেছে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যার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অর্থ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হলো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বয়ঃপ্রাপ্তির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কাল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বা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পূর্ণবয়স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প্রাপ্তির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</a:rPr>
              <a:t>কাল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।</a:t>
            </a:r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2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653" y="609600"/>
            <a:ext cx="286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একক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98120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১)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বয়ঃসন্ধিকাল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কাকে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বলে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57600"/>
            <a:ext cx="23145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Custom 1">
      <a:dk1>
        <a:srgbClr val="F1EEE2"/>
      </a:dk1>
      <a:lt1>
        <a:sysClr val="window" lastClr="FFFFFF"/>
      </a:lt1>
      <a:dk2>
        <a:srgbClr val="1D3641"/>
      </a:dk2>
      <a:lt2>
        <a:srgbClr val="FFFFFF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Presentation1NEW</Template>
  <TotalTime>251</TotalTime>
  <Words>266</Words>
  <Application>Microsoft Office PowerPoint</Application>
  <PresentationFormat>On-screen Show (4:3)</PresentationFormat>
  <Paragraphs>69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32</cp:revision>
  <dcterms:created xsi:type="dcterms:W3CDTF">2020-04-21T11:07:58Z</dcterms:created>
  <dcterms:modified xsi:type="dcterms:W3CDTF">2020-06-15T06:10:03Z</dcterms:modified>
</cp:coreProperties>
</file>