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62" r:id="rId3"/>
    <p:sldId id="276" r:id="rId4"/>
    <p:sldId id="256" r:id="rId5"/>
    <p:sldId id="263" r:id="rId6"/>
    <p:sldId id="264" r:id="rId7"/>
    <p:sldId id="275" r:id="rId8"/>
    <p:sldId id="267" r:id="rId9"/>
    <p:sldId id="265" r:id="rId10"/>
    <p:sldId id="280" r:id="rId11"/>
    <p:sldId id="274" r:id="rId12"/>
    <p:sldId id="268" r:id="rId13"/>
    <p:sldId id="281" r:id="rId14"/>
    <p:sldId id="257" r:id="rId15"/>
    <p:sldId id="277" r:id="rId16"/>
    <p:sldId id="279" r:id="rId17"/>
    <p:sldId id="278" r:id="rId18"/>
    <p:sldId id="269" r:id="rId19"/>
    <p:sldId id="270" r:id="rId20"/>
    <p:sldId id="272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F8CC6-8BC5-428A-ACDA-D7C5118C04C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71738-6059-4F08-B0F4-9C9A37802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7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9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7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4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1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7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BD06-D1E8-4F6C-9C7A-D05FCAA0411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BD06-D1E8-4F6C-9C7A-D05FCAA04118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6312-0BA1-4480-9A5F-E84DBA958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2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400800" cy="426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0303" y="457200"/>
            <a:ext cx="35888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WELCOME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536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870466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কর্মভারের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প্রকারভেদঃ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17526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কর্মভারকে</a:t>
            </a:r>
            <a:r>
              <a:rPr lang="en-US" dirty="0" smtClean="0"/>
              <a:t> </a:t>
            </a:r>
            <a:r>
              <a:rPr lang="en-US" dirty="0" err="1" smtClean="0"/>
              <a:t>সাধারণত</a:t>
            </a:r>
            <a:r>
              <a:rPr lang="en-US" dirty="0" smtClean="0"/>
              <a:t> </a:t>
            </a:r>
            <a:r>
              <a:rPr lang="en-US" dirty="0" err="1" smtClean="0"/>
              <a:t>দু</a:t>
            </a:r>
            <a:r>
              <a:rPr lang="en-US" dirty="0" smtClean="0"/>
              <a:t> </a:t>
            </a:r>
            <a:r>
              <a:rPr lang="en-US" dirty="0" err="1" smtClean="0"/>
              <a:t>ভাগে</a:t>
            </a:r>
            <a:r>
              <a:rPr lang="en-US" dirty="0" smtClean="0"/>
              <a:t> </a:t>
            </a:r>
            <a:r>
              <a:rPr lang="en-US" dirty="0" err="1" smtClean="0"/>
              <a:t>ভাগ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যায়।যথাঃ</a:t>
            </a:r>
            <a:endParaRPr lang="en-US" dirty="0" smtClean="0"/>
          </a:p>
          <a:p>
            <a:r>
              <a:rPr lang="en-US" b="1" dirty="0" smtClean="0"/>
              <a:t>              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১)</a:t>
            </a:r>
            <a:r>
              <a:rPr lang="en-US" b="1" dirty="0" err="1" smtClean="0"/>
              <a:t>দৈহিক</a:t>
            </a:r>
            <a:r>
              <a:rPr lang="en-US" b="1" dirty="0" smtClean="0"/>
              <a:t>  </a:t>
            </a:r>
            <a:r>
              <a:rPr lang="en-US" b="1" dirty="0" err="1" smtClean="0"/>
              <a:t>বা</a:t>
            </a:r>
            <a:r>
              <a:rPr lang="en-US" b="1" dirty="0" smtClean="0"/>
              <a:t>  </a:t>
            </a:r>
            <a:r>
              <a:rPr lang="en-US" b="1" dirty="0" err="1" smtClean="0"/>
              <a:t>বস্তুনিষ্ঠ</a:t>
            </a:r>
            <a:r>
              <a:rPr lang="en-US" b="1" dirty="0" smtClean="0"/>
              <a:t> ও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২)</a:t>
            </a:r>
            <a:r>
              <a:rPr lang="en-US" b="1" dirty="0" err="1" smtClean="0"/>
              <a:t>মানসিক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ব্যক্তিনিষ্ঠ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89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65" y="1702832"/>
            <a:ext cx="5638799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8279" y="457200"/>
            <a:ext cx="4830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চাপমূলক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পরিস্থিতি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06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জোড়ায়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8288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১)</a:t>
            </a:r>
            <a:r>
              <a:rPr lang="en-US" sz="2800" dirty="0" err="1" smtClean="0"/>
              <a:t>মানসিক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চাপমূলক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পরিস্থিতি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২)</a:t>
            </a:r>
            <a:r>
              <a:rPr lang="en-US" sz="2800" dirty="0" err="1" smtClean="0"/>
              <a:t>অসহায়ত্ব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হতাশার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উৎসগুলো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681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728" y="609600"/>
            <a:ext cx="5649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কর্মভারের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লক্ষনসমূহঃ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948934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১)</a:t>
            </a:r>
            <a:r>
              <a:rPr lang="en-US" dirty="0" err="1" smtClean="0"/>
              <a:t>দৈহিক</a:t>
            </a:r>
            <a:r>
              <a:rPr lang="en-US" dirty="0" smtClean="0"/>
              <a:t> </a:t>
            </a:r>
            <a:r>
              <a:rPr lang="en-US" dirty="0" err="1" smtClean="0"/>
              <a:t>লক্ষনসমূহঃশরীর</a:t>
            </a:r>
            <a:r>
              <a:rPr lang="en-US" dirty="0" smtClean="0"/>
              <a:t> </a:t>
            </a:r>
            <a:r>
              <a:rPr lang="en-US" dirty="0" err="1" smtClean="0"/>
              <a:t>অবশ</a:t>
            </a:r>
            <a:r>
              <a:rPr lang="en-US" dirty="0" smtClean="0"/>
              <a:t> </a:t>
            </a:r>
            <a:r>
              <a:rPr lang="en-US" dirty="0" err="1" smtClean="0"/>
              <a:t>লাগা,তন্দ্রাচ্ছন্ন</a:t>
            </a:r>
            <a:r>
              <a:rPr lang="en-US" dirty="0" smtClean="0"/>
              <a:t> </a:t>
            </a:r>
            <a:r>
              <a:rPr lang="en-US" dirty="0" err="1" smtClean="0"/>
              <a:t>হওয়া,হাই</a:t>
            </a:r>
            <a:r>
              <a:rPr lang="en-US" dirty="0" smtClean="0"/>
              <a:t> </a:t>
            </a:r>
            <a:r>
              <a:rPr lang="en-US" dirty="0" err="1" smtClean="0"/>
              <a:t>তোলা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শুয়ে</a:t>
            </a:r>
            <a:r>
              <a:rPr lang="en-US" dirty="0" smtClean="0"/>
              <a:t> </a:t>
            </a:r>
            <a:r>
              <a:rPr lang="en-US" dirty="0" err="1" smtClean="0"/>
              <a:t>পড়তে</a:t>
            </a:r>
            <a:r>
              <a:rPr lang="en-US" dirty="0" smtClean="0"/>
              <a:t> </a:t>
            </a:r>
            <a:r>
              <a:rPr lang="en-US" dirty="0" err="1" smtClean="0"/>
              <a:t>ইচ্ছা</a:t>
            </a:r>
            <a:r>
              <a:rPr lang="en-US" dirty="0" smtClean="0"/>
              <a:t> </a:t>
            </a:r>
            <a:r>
              <a:rPr lang="en-US" dirty="0" err="1" smtClean="0"/>
              <a:t>করা,দাড়িয়ে</a:t>
            </a:r>
            <a:r>
              <a:rPr lang="en-US" dirty="0" smtClean="0"/>
              <a:t>  </a:t>
            </a:r>
            <a:r>
              <a:rPr lang="en-US" dirty="0" err="1" smtClean="0"/>
              <a:t>থাকতে</a:t>
            </a:r>
            <a:r>
              <a:rPr lang="en-US" dirty="0" smtClean="0"/>
              <a:t> </a:t>
            </a:r>
            <a:r>
              <a:rPr lang="en-US" dirty="0" err="1" smtClean="0"/>
              <a:t>কষ্ট</a:t>
            </a:r>
            <a:r>
              <a:rPr lang="en-US" dirty="0" smtClean="0"/>
              <a:t> </a:t>
            </a:r>
            <a:r>
              <a:rPr lang="en-US" dirty="0" err="1" smtClean="0"/>
              <a:t>হওয়া,শ্বাস-প্রশাস</a:t>
            </a:r>
            <a:r>
              <a:rPr lang="en-US" dirty="0" smtClean="0"/>
              <a:t> </a:t>
            </a:r>
            <a:r>
              <a:rPr lang="en-US" dirty="0" err="1" smtClean="0"/>
              <a:t>দ্রুত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</a:t>
            </a:r>
          </a:p>
          <a:p>
            <a:endParaRPr lang="en-US" dirty="0"/>
          </a:p>
          <a:p>
            <a:r>
              <a:rPr lang="en-US" dirty="0" smtClean="0"/>
              <a:t>২)</a:t>
            </a:r>
            <a:r>
              <a:rPr lang="en-US" dirty="0" err="1" smtClean="0"/>
              <a:t>মানসিক</a:t>
            </a:r>
            <a:r>
              <a:rPr lang="en-US" dirty="0" smtClean="0"/>
              <a:t> </a:t>
            </a:r>
            <a:r>
              <a:rPr lang="en-US" dirty="0" err="1" smtClean="0"/>
              <a:t>লক্ষনসমূহঃচিন্তা</a:t>
            </a:r>
            <a:r>
              <a:rPr lang="en-US" dirty="0" smtClean="0"/>
              <a:t> </a:t>
            </a:r>
            <a:r>
              <a:rPr lang="en-US" dirty="0" err="1" smtClean="0"/>
              <a:t>করার</a:t>
            </a:r>
            <a:r>
              <a:rPr lang="en-US" dirty="0" smtClean="0"/>
              <a:t> </a:t>
            </a:r>
            <a:r>
              <a:rPr lang="en-US" dirty="0" err="1" smtClean="0"/>
              <a:t>আসক্তি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থাকা,প্রেষনা</a:t>
            </a:r>
            <a:r>
              <a:rPr lang="en-US" dirty="0" smtClean="0"/>
              <a:t> </a:t>
            </a:r>
            <a:r>
              <a:rPr lang="en-US" dirty="0" err="1" smtClean="0"/>
              <a:t>হ্রাস</a:t>
            </a:r>
            <a:r>
              <a:rPr lang="en-US" dirty="0" smtClean="0"/>
              <a:t> </a:t>
            </a:r>
            <a:r>
              <a:rPr lang="en-US" dirty="0" err="1" smtClean="0"/>
              <a:t>পাওয়া,ধৈর্য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থাকা,ভুলের</a:t>
            </a:r>
            <a:r>
              <a:rPr lang="en-US" dirty="0" smtClean="0"/>
              <a:t> </a:t>
            </a:r>
            <a:r>
              <a:rPr lang="en-US" dirty="0" err="1" smtClean="0"/>
              <a:t>পরিমান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82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143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ছবিতে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লক্ষন</a:t>
            </a:r>
            <a:r>
              <a:rPr lang="en-US" sz="2400" dirty="0" smtClean="0"/>
              <a:t> </a:t>
            </a:r>
            <a:r>
              <a:rPr lang="en-US" sz="2400" dirty="0" err="1" smtClean="0"/>
              <a:t>ফুটে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উঠেছে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14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0" y="2362200"/>
            <a:ext cx="4297680" cy="2578608"/>
          </a:xfrm>
          <a:prstGeom prst="rect">
            <a:avLst/>
          </a:prstGeom>
          <a:scene3d>
            <a:camera prst="orthographicFront"/>
            <a:lightRig rig="flat" dir="t"/>
          </a:scene3d>
          <a:sp3d extrusionH="88900">
            <a:bevelT w="114300"/>
          </a:sp3d>
        </p:spPr>
      </p:pic>
    </p:spTree>
    <p:extLst>
      <p:ext uri="{BB962C8B-B14F-4D97-AF65-F5344CB8AC3E}">
        <p14:creationId xmlns:p14="http://schemas.microsoft.com/office/powerpoint/2010/main" val="35573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1676" y="457200"/>
            <a:ext cx="3655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হতাশার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উৎস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9812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হতাশার</a:t>
            </a:r>
            <a:r>
              <a:rPr lang="en-US" dirty="0" smtClean="0"/>
              <a:t> </a:t>
            </a:r>
            <a:r>
              <a:rPr lang="en-US" dirty="0" err="1" smtClean="0"/>
              <a:t>উৎসকে</a:t>
            </a:r>
            <a:r>
              <a:rPr lang="en-US" dirty="0" smtClean="0"/>
              <a:t> </a:t>
            </a:r>
            <a:r>
              <a:rPr lang="en-US" dirty="0" err="1" smtClean="0"/>
              <a:t>তিনটি</a:t>
            </a:r>
            <a:r>
              <a:rPr lang="en-US" dirty="0" smtClean="0"/>
              <a:t> </a:t>
            </a:r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ভাগে</a:t>
            </a:r>
            <a:r>
              <a:rPr lang="en-US" dirty="0" smtClean="0"/>
              <a:t> </a:t>
            </a:r>
            <a:r>
              <a:rPr lang="en-US" dirty="0" err="1" smtClean="0"/>
              <a:t>ভাগ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যায়।যথাঃ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১)</a:t>
            </a:r>
            <a:r>
              <a:rPr lang="en-US" dirty="0" err="1" smtClean="0"/>
              <a:t>পরিবেশগত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২)</a:t>
            </a:r>
            <a:r>
              <a:rPr lang="en-US" dirty="0" err="1" smtClean="0"/>
              <a:t>ব্যক্তিগত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৩)</a:t>
            </a:r>
            <a:r>
              <a:rPr lang="en-US" dirty="0" err="1" smtClean="0"/>
              <a:t>দ্বন্ধ</a:t>
            </a:r>
            <a:r>
              <a:rPr lang="en-US" dirty="0" smtClean="0"/>
              <a:t>।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60" y="2107361"/>
            <a:ext cx="4876799" cy="3505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5715000"/>
            <a:ext cx="2183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কর্মভার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738" y="685800"/>
            <a:ext cx="8287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কর্মভারে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ব্যক্তি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ধৈর্যহীন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হয়ে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পড়ে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340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239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72534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লোকটি</a:t>
            </a:r>
            <a:r>
              <a:rPr lang="en-US" dirty="0" smtClean="0"/>
              <a:t> </a:t>
            </a:r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স্বীকার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782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838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দলীয়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981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.১)</a:t>
            </a:r>
            <a:r>
              <a:rPr lang="en-US" dirty="0" err="1" smtClean="0"/>
              <a:t>চাপমূলক</a:t>
            </a:r>
            <a:r>
              <a:rPr lang="en-US" dirty="0" smtClean="0"/>
              <a:t> </a:t>
            </a:r>
            <a:r>
              <a:rPr lang="en-US" dirty="0" err="1" smtClean="0"/>
              <a:t>পরিস্থিতির</a:t>
            </a:r>
            <a:r>
              <a:rPr lang="en-US" dirty="0" smtClean="0"/>
              <a:t> </a:t>
            </a:r>
            <a:r>
              <a:rPr lang="en-US" dirty="0" err="1" smtClean="0"/>
              <a:t>বৈশিষ্ট্যাবলী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73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97933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মূল্যায়</a:t>
            </a:r>
            <a:r>
              <a:rPr lang="en-US" sz="3200" dirty="0" err="1"/>
              <a:t>ন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828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১)</a:t>
            </a:r>
            <a:r>
              <a:rPr lang="en-US" dirty="0" err="1" smtClean="0"/>
              <a:t>দ্বন্ধ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1246" y="1736467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২)</a:t>
            </a:r>
            <a:r>
              <a:rPr lang="en-US" sz="2400" dirty="0" err="1" smtClean="0"/>
              <a:t>কর্মভার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471246" y="3244334"/>
            <a:ext cx="283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৩)</a:t>
            </a:r>
            <a:r>
              <a:rPr lang="en-US" dirty="0" err="1" smtClean="0">
                <a:solidFill>
                  <a:prstClr val="black"/>
                </a:solidFill>
              </a:rPr>
              <a:t>কর্মভারের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লক্ষনগুলো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কি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কি</a:t>
            </a:r>
            <a:r>
              <a:rPr lang="en-US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029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354288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মোছাঃ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মাকছুদা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বেগম</a:t>
            </a:r>
            <a:endParaRPr lang="en-US" sz="2400" dirty="0" smtClean="0"/>
          </a:p>
          <a:p>
            <a:r>
              <a:rPr lang="en-US" sz="2400" dirty="0" err="1" smtClean="0"/>
              <a:t>প্রভাষক</a:t>
            </a:r>
            <a:r>
              <a:rPr lang="en-US" sz="2400" dirty="0" smtClean="0"/>
              <a:t> (</a:t>
            </a:r>
            <a:r>
              <a:rPr lang="en-US" sz="2400" dirty="0" err="1" smtClean="0"/>
              <a:t>মনোবিজ্ঞান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সাঘাটা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পাইলট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বালিকা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কলেজ</a:t>
            </a:r>
            <a:r>
              <a:rPr lang="en-US" sz="2400" dirty="0" smtClean="0"/>
              <a:t>।</a:t>
            </a:r>
          </a:p>
          <a:p>
            <a:r>
              <a:rPr lang="en-US" sz="2400" dirty="0" err="1" smtClean="0"/>
              <a:t>সাঘাটা,গাইবান্ধা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795731" y="304800"/>
            <a:ext cx="235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পরিচিতি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9488"/>
            <a:ext cx="1333500" cy="133350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53000" y="3200400"/>
            <a:ext cx="3809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/>
                <a:ea typeface="+mn-ea"/>
                <a:cs typeface="Vrinda"/>
              </a:rPr>
              <a:t>বিষয়ঃমনোবিজ্ঞান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Franklin Gothic Medium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anklin Gothic Medium"/>
                <a:ea typeface="+mn-ea"/>
              </a:rPr>
              <a:t>অধ্যায়ঃতৃতীয়</a:t>
            </a:r>
            <a:endParaRPr kumimoji="0" lang="as-I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/>
              <a:ea typeface="+mn-ea"/>
              <a:cs typeface="Vrind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/>
                <a:ea typeface="+mn-ea"/>
                <a:cs typeface="Vrinda"/>
              </a:rPr>
              <a:t>শ্রেনীঃ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Franklin Gothic Medium"/>
                <a:ea typeface="+mn-ea"/>
                <a:cs typeface="Vrinda"/>
              </a:rPr>
              <a:t>দ্বাদশ</a:t>
            </a:r>
            <a:endParaRPr kumimoji="0" lang="as-I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/>
              <a:ea typeface="+mn-ea"/>
              <a:cs typeface="Vrind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"/>
                <a:ea typeface="+mn-ea"/>
                <a:cs typeface="Vrinda"/>
              </a:rPr>
              <a:t>সময়ঃ 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/>
                <a:ea typeface="+mn-ea"/>
                <a:cs typeface="Vrinda"/>
              </a:rPr>
              <a:t>৪৫মিনি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/>
                <a:ea typeface="+mn-ea"/>
                <a:cs typeface="+mn-cs"/>
              </a:rPr>
              <a:t>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Franklin Gothic Medium"/>
                <a:ea typeface="+mn-ea"/>
              </a:rPr>
              <a:t>তারিখঃ১৩/০৪/২০২০</a:t>
            </a:r>
            <a:endParaRPr kumimoji="0" lang="as-I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"/>
              <a:ea typeface="+mn-ea"/>
              <a:cs typeface="Vrind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4" y="533400"/>
            <a:ext cx="1762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07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0793" y="533400"/>
            <a:ext cx="314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বাড়ির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81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১)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 </a:t>
            </a:r>
            <a:r>
              <a:rPr lang="en-US" dirty="0" err="1" smtClean="0"/>
              <a:t>রকম</a:t>
            </a:r>
            <a:r>
              <a:rPr lang="en-US" dirty="0" smtClean="0"/>
              <a:t> </a:t>
            </a:r>
            <a:r>
              <a:rPr lang="en-US" dirty="0" err="1" smtClean="0"/>
              <a:t>চাপমূলক</a:t>
            </a:r>
            <a:r>
              <a:rPr lang="en-US" dirty="0" smtClean="0"/>
              <a:t> </a:t>
            </a:r>
            <a:r>
              <a:rPr lang="en-US" dirty="0" err="1" smtClean="0"/>
              <a:t>পরিস্থিতিতে</a:t>
            </a:r>
            <a:r>
              <a:rPr lang="en-US" dirty="0" smtClean="0"/>
              <a:t> </a:t>
            </a:r>
            <a:r>
              <a:rPr lang="en-US" dirty="0" err="1" smtClean="0"/>
              <a:t>তুমি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আত্ন্ররক্ষামূলক</a:t>
            </a:r>
            <a:r>
              <a:rPr lang="en-US" dirty="0" smtClean="0"/>
              <a:t> </a:t>
            </a:r>
            <a:r>
              <a:rPr lang="en-US" dirty="0" err="1" smtClean="0"/>
              <a:t>কৌশল</a:t>
            </a:r>
            <a:r>
              <a:rPr lang="en-US" dirty="0" smtClean="0"/>
              <a:t> </a:t>
            </a:r>
            <a:r>
              <a:rPr lang="en-US" dirty="0" err="1" smtClean="0"/>
              <a:t>অবলম্বন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করবে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লিখে</a:t>
            </a:r>
            <a:r>
              <a:rPr lang="en-US" dirty="0" smtClean="0"/>
              <a:t> </a:t>
            </a:r>
            <a:r>
              <a:rPr lang="en-US" dirty="0" err="1" smtClean="0"/>
              <a:t>আনবে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5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892351"/>
            <a:ext cx="9067800" cy="7315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-88198"/>
            <a:ext cx="4273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সবাইকে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09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tress at work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1800" y="2133600"/>
            <a:ext cx="2548468" cy="15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1151" y="2628900"/>
            <a:ext cx="1943100" cy="1828800"/>
          </a:xfrm>
          <a:prstGeom prst="ellipse">
            <a:avLst/>
          </a:prstGeom>
          <a:solidFill>
            <a:schemeClr val="accent6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ব্যক্তি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82308" y="1676400"/>
            <a:ext cx="427892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828800" y="2933700"/>
            <a:ext cx="2514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লক্ষ্যবস্তু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57800" y="1441994"/>
            <a:ext cx="1905000" cy="7678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91350" y="12514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প্রতিবন্ধক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16684" y="5638800"/>
            <a:ext cx="2969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চিত্রঃহতাশা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92435" y="3563818"/>
            <a:ext cx="711271" cy="205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5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33400"/>
            <a:ext cx="3482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পাঠ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পরিচিতি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2286000"/>
            <a:ext cx="4772854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মানসিক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চাপ</a:t>
            </a:r>
            <a:r>
              <a:rPr lang="en-US" sz="2800" dirty="0" smtClean="0"/>
              <a:t> 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মোকাবেলা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824626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মনোবিজ্ঞান</a:t>
            </a:r>
            <a:r>
              <a:rPr lang="en-US" sz="2000" dirty="0" smtClean="0"/>
              <a:t> ২য় পত্র,৫ম </a:t>
            </a:r>
            <a:r>
              <a:rPr lang="en-US" sz="2000" dirty="0" err="1" smtClean="0"/>
              <a:t>অধ্যায়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004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71528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শিখনফ</a:t>
            </a:r>
            <a:r>
              <a:rPr lang="en-US" sz="3200" dirty="0" err="1"/>
              <a:t>ল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371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----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209800"/>
            <a:ext cx="647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১)</a:t>
            </a:r>
            <a:r>
              <a:rPr lang="en-US" sz="2800" dirty="0" err="1" smtClean="0"/>
              <a:t>মানসিক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 </a:t>
            </a:r>
            <a:r>
              <a:rPr lang="en-US" sz="2800" dirty="0" err="1" smtClean="0"/>
              <a:t>পারবে</a:t>
            </a:r>
            <a:r>
              <a:rPr lang="en-US" sz="2800" dirty="0"/>
              <a:t>,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২)</a:t>
            </a:r>
            <a:r>
              <a:rPr lang="en-US" sz="2800" dirty="0" err="1" smtClean="0"/>
              <a:t>মানসিক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চাপমূলক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পরিস্থিতি</a:t>
            </a: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,</a:t>
            </a:r>
          </a:p>
          <a:p>
            <a:endParaRPr lang="en-US" sz="2800" dirty="0" smtClean="0"/>
          </a:p>
          <a:p>
            <a:r>
              <a:rPr lang="en-US" sz="2800" dirty="0" smtClean="0"/>
              <a:t>৩)</a:t>
            </a:r>
            <a:r>
              <a:rPr lang="en-US" sz="2800" dirty="0" err="1" smtClean="0"/>
              <a:t>কর্মভারের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প্রকারভেদ</a:t>
            </a:r>
            <a:r>
              <a:rPr lang="en-US" sz="2800" dirty="0" smtClean="0"/>
              <a:t> ও </a:t>
            </a:r>
            <a:r>
              <a:rPr lang="en-US" sz="2800" dirty="0" err="1" smtClean="0"/>
              <a:t>লক্ষনসমূহ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বর্ন</a:t>
            </a:r>
            <a:r>
              <a:rPr lang="en-US" sz="2800" dirty="0" err="1" smtClean="0"/>
              <a:t>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411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4720" y="381000"/>
            <a:ext cx="3393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মানসিক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চাপ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ইংরেজী</a:t>
            </a:r>
            <a:r>
              <a:rPr lang="en-US" dirty="0" smtClean="0"/>
              <a:t> Stress </a:t>
            </a:r>
            <a:r>
              <a:rPr lang="en-US" dirty="0" err="1" smtClean="0"/>
              <a:t>শব্দের</a:t>
            </a:r>
            <a:r>
              <a:rPr lang="en-US" dirty="0" smtClean="0"/>
              <a:t> </a:t>
            </a: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চাপ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পীড়ন</a:t>
            </a:r>
            <a:r>
              <a:rPr lang="en-US" dirty="0" smtClean="0"/>
              <a:t> ।</a:t>
            </a:r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চাপের</a:t>
            </a:r>
            <a:r>
              <a:rPr lang="en-US" dirty="0" smtClean="0"/>
              <a:t> </a:t>
            </a:r>
            <a:r>
              <a:rPr lang="en-US" dirty="0" err="1" smtClean="0"/>
              <a:t>ইংরেজী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হচ্ছে</a:t>
            </a:r>
            <a:endParaRPr lang="en-US" dirty="0" smtClean="0"/>
          </a:p>
          <a:p>
            <a:r>
              <a:rPr lang="en-US" dirty="0" err="1" smtClean="0"/>
              <a:t>Pressure.তাই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Stress </a:t>
            </a:r>
            <a:r>
              <a:rPr lang="en-US" dirty="0" err="1" smtClean="0"/>
              <a:t>বা</a:t>
            </a:r>
            <a:r>
              <a:rPr lang="en-US" dirty="0" smtClean="0"/>
              <a:t> Mental Stress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মানসিক</a:t>
            </a:r>
            <a:r>
              <a:rPr lang="en-US" dirty="0" smtClean="0"/>
              <a:t> </a:t>
            </a:r>
            <a:r>
              <a:rPr lang="en-US" dirty="0" err="1" smtClean="0"/>
              <a:t>চাপ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মানসিক</a:t>
            </a:r>
            <a:r>
              <a:rPr lang="en-US" dirty="0" smtClean="0"/>
              <a:t> </a:t>
            </a:r>
            <a:r>
              <a:rPr lang="en-US" dirty="0" err="1" smtClean="0"/>
              <a:t>পীড়ন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করব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276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শারীরিক,পরিবেশগত</a:t>
            </a:r>
            <a:r>
              <a:rPr lang="en-US" dirty="0"/>
              <a:t> </a:t>
            </a:r>
            <a:r>
              <a:rPr lang="en-US" dirty="0" err="1" smtClean="0"/>
              <a:t>ওসামাজিক</a:t>
            </a:r>
            <a:r>
              <a:rPr lang="en-US" dirty="0" smtClean="0"/>
              <a:t> </a:t>
            </a:r>
            <a:r>
              <a:rPr lang="en-US" dirty="0" err="1" smtClean="0"/>
              <a:t>পীড়নমূলক</a:t>
            </a:r>
            <a:r>
              <a:rPr lang="en-US" dirty="0" smtClean="0"/>
              <a:t> </a:t>
            </a:r>
            <a:r>
              <a:rPr lang="en-US" dirty="0" err="1" smtClean="0"/>
              <a:t>উদ্দীপক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আক্রান্ত</a:t>
            </a:r>
            <a:r>
              <a:rPr lang="en-US" dirty="0" smtClean="0"/>
              <a:t> </a:t>
            </a:r>
            <a:r>
              <a:rPr lang="en-US" dirty="0" err="1" smtClean="0"/>
              <a:t>হয়ে</a:t>
            </a:r>
            <a:r>
              <a:rPr lang="en-US" dirty="0" smtClean="0"/>
              <a:t> </a:t>
            </a:r>
            <a:r>
              <a:rPr lang="en-US" dirty="0" err="1" smtClean="0"/>
              <a:t>শরীরাভ্যন্তরীণ</a:t>
            </a:r>
            <a:r>
              <a:rPr lang="en-US" dirty="0" smtClean="0"/>
              <a:t> </a:t>
            </a:r>
            <a:r>
              <a:rPr lang="en-US" dirty="0" err="1" smtClean="0"/>
              <a:t>মানসিক</a:t>
            </a:r>
            <a:r>
              <a:rPr lang="en-US" dirty="0" smtClean="0"/>
              <a:t> ,</a:t>
            </a:r>
            <a:r>
              <a:rPr lang="en-US" dirty="0" err="1" smtClean="0"/>
              <a:t>আবেগীয়,জ্ঞান-বিকাশ</a:t>
            </a:r>
            <a:r>
              <a:rPr lang="en-US" dirty="0" smtClean="0"/>
              <a:t> ও </a:t>
            </a:r>
            <a:r>
              <a:rPr lang="en-US" dirty="0" err="1" smtClean="0"/>
              <a:t>আচরণের</a:t>
            </a:r>
            <a:r>
              <a:rPr lang="en-US" dirty="0" smtClean="0"/>
              <a:t> </a:t>
            </a:r>
            <a:r>
              <a:rPr lang="en-US" dirty="0" err="1" smtClean="0"/>
              <a:t>ক্ষেত্রে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অনিষ্টকর</a:t>
            </a:r>
            <a:r>
              <a:rPr lang="en-US" dirty="0" smtClean="0"/>
              <a:t> ,</a:t>
            </a:r>
            <a:r>
              <a:rPr lang="en-US" dirty="0" err="1" smtClean="0"/>
              <a:t>বঞ্চনাকর</a:t>
            </a:r>
            <a:r>
              <a:rPr lang="en-US" dirty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উত্তেজনাকর</a:t>
            </a:r>
            <a:r>
              <a:rPr lang="en-US" dirty="0" smtClean="0"/>
              <a:t> </a:t>
            </a:r>
            <a:r>
              <a:rPr lang="en-US" dirty="0" err="1" smtClean="0"/>
              <a:t>মনোদৈহিক</a:t>
            </a:r>
            <a:r>
              <a:rPr lang="en-US" dirty="0" smtClean="0"/>
              <a:t> ও </a:t>
            </a:r>
            <a:r>
              <a:rPr lang="en-US" dirty="0" err="1" smtClean="0"/>
              <a:t>সামাজিক</a:t>
            </a:r>
            <a:r>
              <a:rPr lang="en-US" dirty="0" smtClean="0"/>
              <a:t> </a:t>
            </a:r>
            <a:r>
              <a:rPr lang="en-US" dirty="0" err="1" smtClean="0"/>
              <a:t>প্রতিক্রিয়ার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সৃষ্টি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মানসিক</a:t>
            </a:r>
            <a:r>
              <a:rPr lang="en-US" dirty="0" smtClean="0"/>
              <a:t> </a:t>
            </a:r>
            <a:r>
              <a:rPr lang="en-US" dirty="0" err="1" smtClean="0"/>
              <a:t>চাপ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8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4378" y="609600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একক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98120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১)</a:t>
            </a:r>
            <a:r>
              <a:rPr lang="en-US" sz="2800" dirty="0" err="1" smtClean="0"/>
              <a:t>মানসিক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২)</a:t>
            </a:r>
            <a:r>
              <a:rPr lang="en-US" sz="2800" dirty="0" err="1" smtClean="0"/>
              <a:t>মানসিক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চাপমূলক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পরিস্থিতির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উদাহরণ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দাও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32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6781800" cy="403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6401" y="304800"/>
            <a:ext cx="3348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মানসিক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চাপ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960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301</Words>
  <Application>Microsoft Office PowerPoint</Application>
  <PresentationFormat>On-screen Show (4:3)</PresentationFormat>
  <Paragraphs>70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35</cp:revision>
  <dcterms:created xsi:type="dcterms:W3CDTF">2020-03-16T03:42:45Z</dcterms:created>
  <dcterms:modified xsi:type="dcterms:W3CDTF">2020-06-15T14:42:39Z</dcterms:modified>
</cp:coreProperties>
</file>