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</p:sldMasterIdLst>
  <p:notesMasterIdLst>
    <p:notesMasterId r:id="rId21"/>
  </p:notesMasterIdLst>
  <p:sldIdLst>
    <p:sldId id="256" r:id="rId4"/>
    <p:sldId id="284" r:id="rId5"/>
    <p:sldId id="261" r:id="rId6"/>
    <p:sldId id="263" r:id="rId7"/>
    <p:sldId id="283" r:id="rId8"/>
    <p:sldId id="260" r:id="rId9"/>
    <p:sldId id="282" r:id="rId10"/>
    <p:sldId id="286" r:id="rId11"/>
    <p:sldId id="305" r:id="rId12"/>
    <p:sldId id="306" r:id="rId13"/>
    <p:sldId id="309" r:id="rId14"/>
    <p:sldId id="307" r:id="rId15"/>
    <p:sldId id="296" r:id="rId16"/>
    <p:sldId id="300" r:id="rId17"/>
    <p:sldId id="302" r:id="rId18"/>
    <p:sldId id="277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D5186F-F96C-4BA2-9FB2-B6E1BCDFB3E9}">
          <p14:sldIdLst>
            <p14:sldId id="256"/>
            <p14:sldId id="284"/>
            <p14:sldId id="261"/>
            <p14:sldId id="263"/>
            <p14:sldId id="283"/>
            <p14:sldId id="260"/>
            <p14:sldId id="282"/>
            <p14:sldId id="286"/>
          </p14:sldIdLst>
        </p14:section>
        <p14:section name="Untitled Section" id="{12F660B8-312D-4139-B0A2-CA89B5EC97D8}">
          <p14:sldIdLst>
            <p14:sldId id="305"/>
            <p14:sldId id="306"/>
            <p14:sldId id="309"/>
            <p14:sldId id="307"/>
            <p14:sldId id="296"/>
            <p14:sldId id="300"/>
            <p14:sldId id="302"/>
            <p14:sldId id="277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3333FF"/>
    <a:srgbClr val="5C1668"/>
    <a:srgbClr val="00FFCC"/>
    <a:srgbClr val="66FFFF"/>
    <a:srgbClr val="314C14"/>
    <a:srgbClr val="EF6BB6"/>
    <a:srgbClr val="CC0000"/>
    <a:srgbClr val="FF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 autoAdjust="0"/>
    <p:restoredTop sz="98496" autoAdjust="0"/>
  </p:normalViewPr>
  <p:slideViewPr>
    <p:cSldViewPr>
      <p:cViewPr>
        <p:scale>
          <a:sx n="89" d="100"/>
          <a:sy n="89" d="100"/>
        </p:scale>
        <p:origin x="-1800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9913057742795"/>
          <c:y val="0.17610162401574767"/>
          <c:w val="0.67701902887139165"/>
          <c:h val="0.71483070866141762"/>
        </c:manualLayout>
      </c:layout>
      <c:bubbleChart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5686656"/>
        <c:axId val="35687232"/>
      </c:bubbleChart>
      <c:valAx>
        <c:axId val="3568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687232"/>
        <c:crosses val="autoZero"/>
        <c:crossBetween val="midCat"/>
      </c:valAx>
      <c:valAx>
        <c:axId val="3568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68665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61555-E177-4956-AFE2-677189AF307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60FCD2-F0AF-42BC-9BC1-60312756E0DD}">
      <dgm:prSet phldrT="[Text]" custT="1"/>
      <dgm:spPr>
        <a:solidFill>
          <a:schemeClr val="accent5">
            <a:lumMod val="20000"/>
            <a:lumOff val="80000"/>
            <a:alpha val="40000"/>
          </a:schemeClr>
        </a:solidFill>
      </dgm:spPr>
      <dgm:t>
        <a:bodyPr/>
        <a:lstStyle/>
        <a:p>
          <a:pPr algn="r"/>
          <a:r>
            <a:rPr lang="bn-IN" sz="3200" dirty="0" smtClean="0"/>
            <a:t> </a:t>
          </a:r>
          <a:r>
            <a:rPr lang="bn-I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১. স্বাস্থ্য ও সেবা খাতে বিনিয়োগ বৃদ্ধি করা। 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D6D409-053D-4417-97A7-5F584F41C555}" type="parTrans" cxnId="{325CCCB6-7104-4CE5-8242-6E155D7696A3}">
      <dgm:prSet/>
      <dgm:spPr/>
      <dgm:t>
        <a:bodyPr/>
        <a:lstStyle/>
        <a:p>
          <a:endParaRPr lang="en-US"/>
        </a:p>
      </dgm:t>
    </dgm:pt>
    <dgm:pt modelId="{F19E4E13-9B39-4D89-8B99-3109CD16966E}" type="sibTrans" cxnId="{325CCCB6-7104-4CE5-8242-6E155D7696A3}">
      <dgm:prSet/>
      <dgm:spPr/>
      <dgm:t>
        <a:bodyPr/>
        <a:lstStyle/>
        <a:p>
          <a:endParaRPr lang="en-US"/>
        </a:p>
      </dgm:t>
    </dgm:pt>
    <dgm:pt modelId="{FDB36BA0-9802-4EA5-81DD-DED9F561309C}">
      <dgm:prSet phldrT="[Text]" custT="1"/>
      <dgm:spPr>
        <a:solidFill>
          <a:schemeClr val="accent5">
            <a:lumMod val="20000"/>
            <a:lumOff val="80000"/>
            <a:alpha val="40000"/>
          </a:schemeClr>
        </a:solidFill>
      </dgm:spPr>
      <dgm:t>
        <a:bodyPr/>
        <a:lstStyle/>
        <a:p>
          <a:pPr algn="r"/>
          <a:r>
            <a:rPr lang="bn-I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২.শিক্ষার প্রসার ঘটানো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42219E-EB2E-4CCF-B833-D030860DC3DB}" type="parTrans" cxnId="{33D2710A-49FF-4314-B9E7-4EFDE05E5DED}">
      <dgm:prSet/>
      <dgm:spPr/>
      <dgm:t>
        <a:bodyPr/>
        <a:lstStyle/>
        <a:p>
          <a:endParaRPr lang="en-US"/>
        </a:p>
      </dgm:t>
    </dgm:pt>
    <dgm:pt modelId="{ADF86564-EE19-4165-9B33-26B177E6C201}" type="sibTrans" cxnId="{33D2710A-49FF-4314-B9E7-4EFDE05E5DED}">
      <dgm:prSet/>
      <dgm:spPr/>
      <dgm:t>
        <a:bodyPr/>
        <a:lstStyle/>
        <a:p>
          <a:endParaRPr lang="en-US"/>
        </a:p>
      </dgm:t>
    </dgm:pt>
    <dgm:pt modelId="{0EB30EFD-C861-4E3D-8796-A88E5AF6FBA2}">
      <dgm:prSet phldrT="[Text]" custT="1"/>
      <dgm:spPr>
        <a:solidFill>
          <a:schemeClr val="accent5">
            <a:lumMod val="20000"/>
            <a:lumOff val="80000"/>
            <a:alpha val="40000"/>
          </a:schemeClr>
        </a:solidFill>
      </dgm:spPr>
      <dgm:t>
        <a:bodyPr/>
        <a:lstStyle/>
        <a:p>
          <a:pPr algn="r"/>
          <a:r>
            <a:rPr lang="bn-I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৩.কর্মমুখী/কারিগরি প্রশিক্ষণ প্রদান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990FE5-D2DA-400E-80E9-7DAE949D8C90}" type="parTrans" cxnId="{9E78F59D-C541-4484-A6D4-26ACCF5940D0}">
      <dgm:prSet/>
      <dgm:spPr/>
      <dgm:t>
        <a:bodyPr/>
        <a:lstStyle/>
        <a:p>
          <a:endParaRPr lang="en-US"/>
        </a:p>
      </dgm:t>
    </dgm:pt>
    <dgm:pt modelId="{8D6D3BFD-0934-4CA5-8C46-6C29399E71AA}" type="sibTrans" cxnId="{9E78F59D-C541-4484-A6D4-26ACCF5940D0}">
      <dgm:prSet/>
      <dgm:spPr/>
      <dgm:t>
        <a:bodyPr/>
        <a:lstStyle/>
        <a:p>
          <a:endParaRPr lang="en-US"/>
        </a:p>
      </dgm:t>
    </dgm:pt>
    <dgm:pt modelId="{83DCA765-4A2A-4C1E-9925-7B81317681C1}">
      <dgm:prSet/>
      <dgm:spPr>
        <a:solidFill>
          <a:schemeClr val="accent5">
            <a:lumMod val="20000"/>
            <a:lumOff val="80000"/>
            <a:alpha val="40000"/>
          </a:schemeClr>
        </a:solidFill>
      </dgm:spPr>
      <dgm:t>
        <a:bodyPr/>
        <a:lstStyle/>
        <a:p>
          <a:pPr algn="r"/>
          <a:r>
            <a:rPr lang="bn-IN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৪. শ্রমের গতিশীলতা বৃদ্ধি করা।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34F791-B040-4F25-851F-174A11DB2307}" type="parTrans" cxnId="{916D0698-C0EF-458E-8BC0-3B621230B847}">
      <dgm:prSet/>
      <dgm:spPr/>
      <dgm:t>
        <a:bodyPr/>
        <a:lstStyle/>
        <a:p>
          <a:endParaRPr lang="en-US"/>
        </a:p>
      </dgm:t>
    </dgm:pt>
    <dgm:pt modelId="{4AAEFD09-CD98-449D-A292-4CC12838DEE8}" type="sibTrans" cxnId="{916D0698-C0EF-458E-8BC0-3B621230B847}">
      <dgm:prSet/>
      <dgm:spPr/>
      <dgm:t>
        <a:bodyPr/>
        <a:lstStyle/>
        <a:p>
          <a:endParaRPr lang="en-US"/>
        </a:p>
      </dgm:t>
    </dgm:pt>
    <dgm:pt modelId="{70AB17AE-53DD-489D-B588-54ABF9824AD8}" type="pres">
      <dgm:prSet presAssocID="{C3861555-E177-4956-AFE2-677189AF30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07A154-FE23-4365-908E-086AD465B4DC}" type="pres">
      <dgm:prSet presAssocID="{9860FCD2-F0AF-42BC-9BC1-60312756E0DD}" presName="composite" presStyleCnt="0"/>
      <dgm:spPr/>
    </dgm:pt>
    <dgm:pt modelId="{236A6BA3-EC0D-4E5A-B77C-2C82C38E47D1}" type="pres">
      <dgm:prSet presAssocID="{9860FCD2-F0AF-42BC-9BC1-60312756E0DD}" presName="rect1" presStyleLbl="trAlignAcc1" presStyleIdx="0" presStyleCnt="4" custScaleX="77432" custScaleY="131932" custLinFactNeighborX="-8354" custLinFactNeighborY="-11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4A7CC-9EC5-4C3A-BB0B-475A428F677D}" type="pres">
      <dgm:prSet presAssocID="{9860FCD2-F0AF-42BC-9BC1-60312756E0DD}" presName="rect2" presStyleLbl="fgImgPlace1" presStyleIdx="0" presStyleCnt="4" custScaleX="108479" custScaleY="124444" custLinFactNeighborX="29454" custLinFactNeighborY="-4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7A5AFC7-237D-4A12-927E-D252C79A5790}" type="pres">
      <dgm:prSet presAssocID="{F19E4E13-9B39-4D89-8B99-3109CD16966E}" presName="sibTrans" presStyleCnt="0"/>
      <dgm:spPr/>
    </dgm:pt>
    <dgm:pt modelId="{B1C82915-CBF3-4C1A-A8D1-862FBE90371E}" type="pres">
      <dgm:prSet presAssocID="{FDB36BA0-9802-4EA5-81DD-DED9F561309C}" presName="composite" presStyleCnt="0"/>
      <dgm:spPr/>
    </dgm:pt>
    <dgm:pt modelId="{C5B27279-0383-4FCC-B938-FC3F02D05A55}" type="pres">
      <dgm:prSet presAssocID="{FDB36BA0-9802-4EA5-81DD-DED9F561309C}" presName="rect1" presStyleLbl="trAlignAcc1" presStyleIdx="1" presStyleCnt="4" custScaleX="122945" custScaleY="112486" custLinFactNeighborX="-5924" custLinFactNeighborY="-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FACF3-8466-4C7E-9F40-38C5DD0E8558}" type="pres">
      <dgm:prSet presAssocID="{FDB36BA0-9802-4EA5-81DD-DED9F561309C}" presName="rect2" presStyleLbl="fgImgPlace1" presStyleIdx="1" presStyleCnt="4" custScaleX="155816" custScaleY="106960" custLinFactNeighborX="-29262" custLinFactNeighborY="1175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3EE79C-C018-43A0-BB57-B6857EFAD453}" type="pres">
      <dgm:prSet presAssocID="{ADF86564-EE19-4165-9B33-26B177E6C201}" presName="sibTrans" presStyleCnt="0"/>
      <dgm:spPr/>
    </dgm:pt>
    <dgm:pt modelId="{9AC34BBA-C004-4632-994F-188BCC691D4E}" type="pres">
      <dgm:prSet presAssocID="{0EB30EFD-C861-4E3D-8796-A88E5AF6FBA2}" presName="composite" presStyleCnt="0"/>
      <dgm:spPr/>
    </dgm:pt>
    <dgm:pt modelId="{49AED160-6392-46E5-9FAF-26971E71D363}" type="pres">
      <dgm:prSet presAssocID="{0EB30EFD-C861-4E3D-8796-A88E5AF6FBA2}" presName="rect1" presStyleLbl="trAlignAcc1" presStyleIdx="2" presStyleCnt="4" custScaleX="101543" custScaleY="104413" custLinFactNeighborX="-57251" custLinFactNeighborY="27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C7086-434D-4B40-9360-9D432D3DB8BA}" type="pres">
      <dgm:prSet presAssocID="{0EB30EFD-C861-4E3D-8796-A88E5AF6FBA2}" presName="rect2" presStyleLbl="fgImgPlace1" presStyleIdx="2" presStyleCnt="4" custScaleX="142809" custScaleY="98717" custLinFactX="-100000" custLinFactNeighborX="-125890" custLinFactNeighborY="385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E290123-A1AC-4791-A450-53EA2F73DF3F}" type="pres">
      <dgm:prSet presAssocID="{8D6D3BFD-0934-4CA5-8C46-6C29399E71AA}" presName="sibTrans" presStyleCnt="0"/>
      <dgm:spPr/>
    </dgm:pt>
    <dgm:pt modelId="{5D270EAD-449C-4828-9B32-9D05B70FC1C6}" type="pres">
      <dgm:prSet presAssocID="{83DCA765-4A2A-4C1E-9925-7B81317681C1}" presName="composite" presStyleCnt="0"/>
      <dgm:spPr/>
    </dgm:pt>
    <dgm:pt modelId="{D40B2DBA-F798-41F6-AAC4-2C08363BB2B3}" type="pres">
      <dgm:prSet presAssocID="{83DCA765-4A2A-4C1E-9925-7B81317681C1}" presName="rect1" presStyleLbl="trAlignAcc1" presStyleIdx="3" presStyleCnt="4" custLinFactNeighborX="55155" custLinFactNeighborY="-99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33516-33BE-49F7-8CAF-93FF008B7669}" type="pres">
      <dgm:prSet presAssocID="{83DCA765-4A2A-4C1E-9925-7B81317681C1}" presName="rect2" presStyleLbl="fgImgPlace1" presStyleIdx="3" presStyleCnt="4" custScaleX="129115" custScaleY="99601" custLinFactX="100000" custLinFactNeighborX="185743" custLinFactNeighborY="-8141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25CCCB6-7104-4CE5-8242-6E155D7696A3}" srcId="{C3861555-E177-4956-AFE2-677189AF3072}" destId="{9860FCD2-F0AF-42BC-9BC1-60312756E0DD}" srcOrd="0" destOrd="0" parTransId="{06D6D409-053D-4417-97A7-5F584F41C555}" sibTransId="{F19E4E13-9B39-4D89-8B99-3109CD16966E}"/>
    <dgm:cxn modelId="{33D2710A-49FF-4314-B9E7-4EFDE05E5DED}" srcId="{C3861555-E177-4956-AFE2-677189AF3072}" destId="{FDB36BA0-9802-4EA5-81DD-DED9F561309C}" srcOrd="1" destOrd="0" parTransId="{3842219E-EB2E-4CCF-B833-D030860DC3DB}" sibTransId="{ADF86564-EE19-4165-9B33-26B177E6C201}"/>
    <dgm:cxn modelId="{9E78F59D-C541-4484-A6D4-26ACCF5940D0}" srcId="{C3861555-E177-4956-AFE2-677189AF3072}" destId="{0EB30EFD-C861-4E3D-8796-A88E5AF6FBA2}" srcOrd="2" destOrd="0" parTransId="{D5990FE5-D2DA-400E-80E9-7DAE949D8C90}" sibTransId="{8D6D3BFD-0934-4CA5-8C46-6C29399E71AA}"/>
    <dgm:cxn modelId="{11351EFA-FBAA-4117-9EB7-E33EDE9B6072}" type="presOf" srcId="{9860FCD2-F0AF-42BC-9BC1-60312756E0DD}" destId="{236A6BA3-EC0D-4E5A-B77C-2C82C38E47D1}" srcOrd="0" destOrd="0" presId="urn:microsoft.com/office/officeart/2008/layout/PictureStrips"/>
    <dgm:cxn modelId="{947F5E95-8FEC-4554-9237-335503939008}" type="presOf" srcId="{FDB36BA0-9802-4EA5-81DD-DED9F561309C}" destId="{C5B27279-0383-4FCC-B938-FC3F02D05A55}" srcOrd="0" destOrd="0" presId="urn:microsoft.com/office/officeart/2008/layout/PictureStrips"/>
    <dgm:cxn modelId="{CE208528-7676-4DE0-A7B3-94F364BD526D}" type="presOf" srcId="{C3861555-E177-4956-AFE2-677189AF3072}" destId="{70AB17AE-53DD-489D-B588-54ABF9824AD8}" srcOrd="0" destOrd="0" presId="urn:microsoft.com/office/officeart/2008/layout/PictureStrips"/>
    <dgm:cxn modelId="{916D0698-C0EF-458E-8BC0-3B621230B847}" srcId="{C3861555-E177-4956-AFE2-677189AF3072}" destId="{83DCA765-4A2A-4C1E-9925-7B81317681C1}" srcOrd="3" destOrd="0" parTransId="{C434F791-B040-4F25-851F-174A11DB2307}" sibTransId="{4AAEFD09-CD98-449D-A292-4CC12838DEE8}"/>
    <dgm:cxn modelId="{73E5B489-CDF6-49C1-9E90-E046127E2F83}" type="presOf" srcId="{83DCA765-4A2A-4C1E-9925-7B81317681C1}" destId="{D40B2DBA-F798-41F6-AAC4-2C08363BB2B3}" srcOrd="0" destOrd="0" presId="urn:microsoft.com/office/officeart/2008/layout/PictureStrips"/>
    <dgm:cxn modelId="{318031EA-2A89-44CF-B803-5DA01E31568F}" type="presOf" srcId="{0EB30EFD-C861-4E3D-8796-A88E5AF6FBA2}" destId="{49AED160-6392-46E5-9FAF-26971E71D363}" srcOrd="0" destOrd="0" presId="urn:microsoft.com/office/officeart/2008/layout/PictureStrips"/>
    <dgm:cxn modelId="{61A6FEE7-63C4-40C6-9ED8-08A9F63B06A9}" type="presParOf" srcId="{70AB17AE-53DD-489D-B588-54ABF9824AD8}" destId="{F807A154-FE23-4365-908E-086AD465B4DC}" srcOrd="0" destOrd="0" presId="urn:microsoft.com/office/officeart/2008/layout/PictureStrips"/>
    <dgm:cxn modelId="{8E9FEBEA-2FCA-4DFD-9C2E-3B57BE0087CA}" type="presParOf" srcId="{F807A154-FE23-4365-908E-086AD465B4DC}" destId="{236A6BA3-EC0D-4E5A-B77C-2C82C38E47D1}" srcOrd="0" destOrd="0" presId="urn:microsoft.com/office/officeart/2008/layout/PictureStrips"/>
    <dgm:cxn modelId="{A3B77BEF-57F3-4545-ABD7-576CBA89A629}" type="presParOf" srcId="{F807A154-FE23-4365-908E-086AD465B4DC}" destId="{81C4A7CC-9EC5-4C3A-BB0B-475A428F677D}" srcOrd="1" destOrd="0" presId="urn:microsoft.com/office/officeart/2008/layout/PictureStrips"/>
    <dgm:cxn modelId="{35A28522-47A5-4EFF-B31D-718BB751D390}" type="presParOf" srcId="{70AB17AE-53DD-489D-B588-54ABF9824AD8}" destId="{F7A5AFC7-237D-4A12-927E-D252C79A5790}" srcOrd="1" destOrd="0" presId="urn:microsoft.com/office/officeart/2008/layout/PictureStrips"/>
    <dgm:cxn modelId="{CD282ED8-A1C7-4BD5-A711-F481F58DF4CA}" type="presParOf" srcId="{70AB17AE-53DD-489D-B588-54ABF9824AD8}" destId="{B1C82915-CBF3-4C1A-A8D1-862FBE90371E}" srcOrd="2" destOrd="0" presId="urn:microsoft.com/office/officeart/2008/layout/PictureStrips"/>
    <dgm:cxn modelId="{0670A816-4E4C-4D6E-AF42-BEAEAE9FF6F3}" type="presParOf" srcId="{B1C82915-CBF3-4C1A-A8D1-862FBE90371E}" destId="{C5B27279-0383-4FCC-B938-FC3F02D05A55}" srcOrd="0" destOrd="0" presId="urn:microsoft.com/office/officeart/2008/layout/PictureStrips"/>
    <dgm:cxn modelId="{34C1B2E9-FBE6-485A-AC16-BBA778A38236}" type="presParOf" srcId="{B1C82915-CBF3-4C1A-A8D1-862FBE90371E}" destId="{9D3FACF3-8466-4C7E-9F40-38C5DD0E8558}" srcOrd="1" destOrd="0" presId="urn:microsoft.com/office/officeart/2008/layout/PictureStrips"/>
    <dgm:cxn modelId="{2EB902EA-FB96-473E-948D-E88F8283FAB3}" type="presParOf" srcId="{70AB17AE-53DD-489D-B588-54ABF9824AD8}" destId="{3F3EE79C-C018-43A0-BB57-B6857EFAD453}" srcOrd="3" destOrd="0" presId="urn:microsoft.com/office/officeart/2008/layout/PictureStrips"/>
    <dgm:cxn modelId="{4BEAE318-6CC4-4B78-AC29-260D9A42FF2F}" type="presParOf" srcId="{70AB17AE-53DD-489D-B588-54ABF9824AD8}" destId="{9AC34BBA-C004-4632-994F-188BCC691D4E}" srcOrd="4" destOrd="0" presId="urn:microsoft.com/office/officeart/2008/layout/PictureStrips"/>
    <dgm:cxn modelId="{00E9D361-6480-4C3B-81F2-E1CB7F80A4B6}" type="presParOf" srcId="{9AC34BBA-C004-4632-994F-188BCC691D4E}" destId="{49AED160-6392-46E5-9FAF-26971E71D363}" srcOrd="0" destOrd="0" presId="urn:microsoft.com/office/officeart/2008/layout/PictureStrips"/>
    <dgm:cxn modelId="{38B4052A-87E5-4595-B48D-2FDF41F7989A}" type="presParOf" srcId="{9AC34BBA-C004-4632-994F-188BCC691D4E}" destId="{3D1C7086-434D-4B40-9360-9D432D3DB8BA}" srcOrd="1" destOrd="0" presId="urn:microsoft.com/office/officeart/2008/layout/PictureStrips"/>
    <dgm:cxn modelId="{C1ADB0F9-1EDC-4C2A-824F-EB2ABE2C9A11}" type="presParOf" srcId="{70AB17AE-53DD-489D-B588-54ABF9824AD8}" destId="{DE290123-A1AC-4791-A450-53EA2F73DF3F}" srcOrd="5" destOrd="0" presId="urn:microsoft.com/office/officeart/2008/layout/PictureStrips"/>
    <dgm:cxn modelId="{A29A7FB6-6BD1-4A14-A64B-99E6C9B14E1B}" type="presParOf" srcId="{70AB17AE-53DD-489D-B588-54ABF9824AD8}" destId="{5D270EAD-449C-4828-9B32-9D05B70FC1C6}" srcOrd="6" destOrd="0" presId="urn:microsoft.com/office/officeart/2008/layout/PictureStrips"/>
    <dgm:cxn modelId="{713B3E29-8486-4999-B4C6-323A8A661988}" type="presParOf" srcId="{5D270EAD-449C-4828-9B32-9D05B70FC1C6}" destId="{D40B2DBA-F798-41F6-AAC4-2C08363BB2B3}" srcOrd="0" destOrd="0" presId="urn:microsoft.com/office/officeart/2008/layout/PictureStrips"/>
    <dgm:cxn modelId="{B752B34F-691B-4A61-A9A2-48A24677D3E6}" type="presParOf" srcId="{5D270EAD-449C-4828-9B32-9D05B70FC1C6}" destId="{9D733516-33BE-49F7-8CAF-93FF008B7669}" srcOrd="1" destOrd="0" presId="urn:microsoft.com/office/officeart/2008/layout/PictureStrips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80CA9-97BA-4E8F-AB41-1312A8BDF29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F6382-125C-4628-86FC-ADDA269004BD}">
      <dgm:prSet phldrT="[Text]" custT="1"/>
      <dgm:spPr>
        <a:solidFill>
          <a:schemeClr val="accent3">
            <a:lumMod val="40000"/>
            <a:lumOff val="60000"/>
          </a:schemeClr>
        </a:solidFill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মিরড্যালের মানব সম্পদ উন্নয়নের ৮টি উপাদান</a:t>
          </a:r>
          <a:endParaRPr lang="en-US" sz="3200" b="1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F90E96-0F03-4DE1-AD9D-341EF4542B66}" type="parTrans" cxnId="{C5BB4962-A771-445B-88E8-9E578D3670DF}">
      <dgm:prSet/>
      <dgm:spPr/>
      <dgm:t>
        <a:bodyPr/>
        <a:lstStyle/>
        <a:p>
          <a:endParaRPr lang="en-US"/>
        </a:p>
      </dgm:t>
    </dgm:pt>
    <dgm:pt modelId="{A48FDD64-19E9-41F6-A9EF-8676056ABBB4}" type="sibTrans" cxnId="{C5BB4962-A771-445B-88E8-9E578D3670DF}">
      <dgm:prSet/>
      <dgm:spPr/>
      <dgm:t>
        <a:bodyPr/>
        <a:lstStyle/>
        <a:p>
          <a:endParaRPr lang="en-US"/>
        </a:p>
      </dgm:t>
    </dgm:pt>
    <dgm:pt modelId="{AE58839D-73E4-4D70-A40B-EE108726BD56}">
      <dgm:prSet phldrT="[Text]" custT="1"/>
      <dgm:spPr>
        <a:solidFill>
          <a:srgbClr val="314C14"/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I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১. খাদ্য ও পুষ্টি</a:t>
          </a:r>
          <a:endParaRPr 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5F466A-C3F5-448B-86B3-A602F59A6261}" type="parTrans" cxnId="{1BD7FFC5-5140-4D3C-8D07-D088833B479D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55652F4-634A-4361-9503-BBCBFE740818}" type="sibTrans" cxnId="{1BD7FFC5-5140-4D3C-8D07-D088833B479D}">
      <dgm:prSet/>
      <dgm:spPr/>
      <dgm:t>
        <a:bodyPr/>
        <a:lstStyle/>
        <a:p>
          <a:endParaRPr lang="en-US"/>
        </a:p>
      </dgm:t>
    </dgm:pt>
    <dgm:pt modelId="{56C561AF-96F2-4F84-9531-A1BE0CF65D4F}">
      <dgm:prSet phldrT="[Text]" custT="1"/>
      <dgm:spPr>
        <a:solidFill>
          <a:schemeClr val="accent3">
            <a:lumMod val="75000"/>
          </a:schemeClr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২. বস্ত্র</a:t>
          </a:r>
          <a:endParaRPr lang="en-US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2E5D27-81ED-49E4-9B46-6690DB10D225}" type="parTrans" cxnId="{FD650EE1-6DB2-48AD-A2AF-69F7F2729D99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4AA36A8-3DDB-4121-A63B-948102E69636}" type="sibTrans" cxnId="{FD650EE1-6DB2-48AD-A2AF-69F7F2729D99}">
      <dgm:prSet/>
      <dgm:spPr/>
      <dgm:t>
        <a:bodyPr/>
        <a:lstStyle/>
        <a:p>
          <a:endParaRPr lang="en-US"/>
        </a:p>
      </dgm:t>
    </dgm:pt>
    <dgm:pt modelId="{D4FB393F-6BB9-4EA7-9F96-7908D381DA27}">
      <dgm:prSet phldrT="[Text]" custT="1"/>
      <dgm:spPr>
        <a:solidFill>
          <a:srgbClr val="00B0F0"/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IN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৩.পরিস্কার-পরিচ্ছন্ন বাসস্থান</a:t>
          </a:r>
          <a:endParaRPr lang="en-US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4BC3D-B270-4F2D-9017-26FAF2FBE13E}" type="parTrans" cxnId="{286841BC-FB6F-405A-8E2A-68DF2BD86204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FC34CDB-2D6B-40E8-B165-FE7B3F39ECEA}" type="sibTrans" cxnId="{286841BC-FB6F-405A-8E2A-68DF2BD86204}">
      <dgm:prSet/>
      <dgm:spPr/>
      <dgm:t>
        <a:bodyPr/>
        <a:lstStyle/>
        <a:p>
          <a:endParaRPr lang="en-US"/>
        </a:p>
      </dgm:t>
    </dgm:pt>
    <dgm:pt modelId="{F0F2E0D9-4D94-4C3A-826C-71B66C216081}">
      <dgm:prSet phldrT="[Text]" custT="1"/>
      <dgm:spPr>
        <a:solidFill>
          <a:srgbClr val="00B050"/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I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৪. স্বাস্থ্য সুবিধা</a:t>
          </a:r>
          <a:endParaRPr 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D5177F-0C5B-4DF1-8F88-04A53984CA15}" type="parTrans" cxnId="{68A53DB9-6231-4450-B551-21F004C8DFA4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40A1E256-6111-45B0-8993-ACE202F2AB89}" type="sibTrans" cxnId="{68A53DB9-6231-4450-B551-21F004C8DFA4}">
      <dgm:prSet/>
      <dgm:spPr/>
      <dgm:t>
        <a:bodyPr/>
        <a:lstStyle/>
        <a:p>
          <a:endParaRPr lang="en-US"/>
        </a:p>
      </dgm:t>
    </dgm:pt>
    <dgm:pt modelId="{E1BD377F-55A8-49B9-8833-7A44F74EF9E4}">
      <dgm:prSet custT="1"/>
      <dgm:spPr>
        <a:solidFill>
          <a:srgbClr val="3333FF"/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৫. শিক্ষা</a:t>
          </a:r>
          <a:endParaRPr lang="en-US" sz="3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027014-EECF-4DD8-A073-C83F9A111142}" type="parTrans" cxnId="{C76F4CE5-0550-4892-B93D-09E09CF15E6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2AECE88-0A9D-48C7-A61E-74C9B123F301}" type="sibTrans" cxnId="{C76F4CE5-0550-4892-B93D-09E09CF15E60}">
      <dgm:prSet/>
      <dgm:spPr/>
      <dgm:t>
        <a:bodyPr/>
        <a:lstStyle/>
        <a:p>
          <a:endParaRPr lang="en-US"/>
        </a:p>
      </dgm:t>
    </dgm:pt>
    <dgm:pt modelId="{719DB914-1BFD-4FFA-B74B-7CD9D22C249E}">
      <dgm:prSet custT="1"/>
      <dgm:spPr>
        <a:solidFill>
          <a:srgbClr val="990000"/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IN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৬. গণসংযোগ মাধ্যম</a:t>
          </a:r>
          <a:endParaRPr lang="en-US" sz="2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4A3564-9983-4F52-BF54-C9470DC5E5A4}" type="parTrans" cxnId="{4BD58932-3C46-4132-A0B7-C5584887AC4B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3CC944D-188A-4BA4-AE31-51F2E39684B0}" type="sibTrans" cxnId="{4BD58932-3C46-4132-A0B7-C5584887AC4B}">
      <dgm:prSet/>
      <dgm:spPr/>
      <dgm:t>
        <a:bodyPr/>
        <a:lstStyle/>
        <a:p>
          <a:endParaRPr lang="en-US"/>
        </a:p>
      </dgm:t>
    </dgm:pt>
    <dgm:pt modelId="{97E40C5A-95BB-49AB-8806-A505E4161C46}">
      <dgm:prSet custT="1"/>
      <dgm:spPr>
        <a:solidFill>
          <a:srgbClr val="7030A0"/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I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৭. শক্তি ভোগ</a:t>
          </a:r>
          <a:endParaRPr 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24CCED-92AF-4C98-B2BB-6CA57D99E976}" type="parTrans" cxnId="{ED60F8C6-2457-41FC-9CED-EFB52D176665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7B6E6A2-C23C-46E2-89F7-E3C1AC9A0F96}" type="sibTrans" cxnId="{ED60F8C6-2457-41FC-9CED-EFB52D176665}">
      <dgm:prSet/>
      <dgm:spPr/>
      <dgm:t>
        <a:bodyPr/>
        <a:lstStyle/>
        <a:p>
          <a:endParaRPr lang="en-US"/>
        </a:p>
      </dgm:t>
    </dgm:pt>
    <dgm:pt modelId="{3F2E1B3D-3B21-4D1D-9014-04BE8ECC98B3}">
      <dgm:prSet custT="1"/>
      <dgm:spPr>
        <a:solidFill>
          <a:srgbClr val="002060"/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IN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৮. পরিবহন</a:t>
          </a:r>
          <a:endParaRPr lang="en-US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1AA08-4AE8-4DD8-88BA-E1DC4FCC62E1}" type="parTrans" cxnId="{D74382F6-1CD9-4F68-BA19-671FB241DAC1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A27B8BD-8AD4-41D5-A43D-BFA3EA47792F}" type="sibTrans" cxnId="{D74382F6-1CD9-4F68-BA19-671FB241DAC1}">
      <dgm:prSet/>
      <dgm:spPr/>
      <dgm:t>
        <a:bodyPr/>
        <a:lstStyle/>
        <a:p>
          <a:endParaRPr lang="en-US"/>
        </a:p>
      </dgm:t>
    </dgm:pt>
    <dgm:pt modelId="{8C53825E-846D-411D-8B16-AB93A157333D}" type="pres">
      <dgm:prSet presAssocID="{21880CA9-97BA-4E8F-AB41-1312A8BDF2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5C8CF-CDA7-49D0-AAC1-AA6766DFDC20}" type="pres">
      <dgm:prSet presAssocID="{B6CF6382-125C-4628-86FC-ADDA269004BD}" presName="centerShape" presStyleLbl="node0" presStyleIdx="0" presStyleCnt="1" custScaleX="253137" custScaleY="218378"/>
      <dgm:spPr/>
      <dgm:t>
        <a:bodyPr/>
        <a:lstStyle/>
        <a:p>
          <a:endParaRPr lang="en-US"/>
        </a:p>
      </dgm:t>
    </dgm:pt>
    <dgm:pt modelId="{A0B684DB-C854-4AFD-B38E-B1436147AED4}" type="pres">
      <dgm:prSet presAssocID="{F05F466A-C3F5-448B-86B3-A602F59A6261}" presName="parTrans" presStyleLbl="sibTrans2D1" presStyleIdx="0" presStyleCnt="8" custScaleX="448810"/>
      <dgm:spPr/>
      <dgm:t>
        <a:bodyPr/>
        <a:lstStyle/>
        <a:p>
          <a:endParaRPr lang="en-US"/>
        </a:p>
      </dgm:t>
    </dgm:pt>
    <dgm:pt modelId="{ECA191CD-8726-4754-A249-A07873869801}" type="pres">
      <dgm:prSet presAssocID="{F05F466A-C3F5-448B-86B3-A602F59A6261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7CBF5961-099F-4FFD-8D06-0FBC17E9E89C}" type="pres">
      <dgm:prSet presAssocID="{AE58839D-73E4-4D70-A40B-EE108726BD56}" presName="node" presStyleLbl="node1" presStyleIdx="0" presStyleCnt="8" custRadScaleRad="95138" custRadScaleInc="-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58FB3-7A56-40BF-BCAD-33EEAE7ABC6D}" type="pres">
      <dgm:prSet presAssocID="{882E5D27-81ED-49E4-9B46-6690DB10D225}" presName="parTrans" presStyleLbl="sibTrans2D1" presStyleIdx="1" presStyleCnt="8" custScaleX="475418"/>
      <dgm:spPr/>
      <dgm:t>
        <a:bodyPr/>
        <a:lstStyle/>
        <a:p>
          <a:endParaRPr lang="en-US"/>
        </a:p>
      </dgm:t>
    </dgm:pt>
    <dgm:pt modelId="{C5485D32-0244-4161-AD97-D799CE6E9E46}" type="pres">
      <dgm:prSet presAssocID="{882E5D27-81ED-49E4-9B46-6690DB10D225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8C24B313-6797-4F60-B37D-07437E7A5687}" type="pres">
      <dgm:prSet presAssocID="{56C561AF-96F2-4F84-9531-A1BE0CF65D4F}" presName="node" presStyleLbl="node1" presStyleIdx="1" presStyleCnt="8" custRadScaleRad="100486" custRadScaleInc="-3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41BCC-1DFC-46A1-B577-33D934199561}" type="pres">
      <dgm:prSet presAssocID="{38E4BC3D-B270-4F2D-9017-26FAF2FBE13E}" presName="parTrans" presStyleLbl="sibTrans2D1" presStyleIdx="2" presStyleCnt="8" custScaleX="935397"/>
      <dgm:spPr/>
      <dgm:t>
        <a:bodyPr/>
        <a:lstStyle/>
        <a:p>
          <a:endParaRPr lang="en-US"/>
        </a:p>
      </dgm:t>
    </dgm:pt>
    <dgm:pt modelId="{F8A96123-694F-409A-B52B-458B2DDFBE08}" type="pres">
      <dgm:prSet presAssocID="{38E4BC3D-B270-4F2D-9017-26FAF2FBE13E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E5D30845-7674-47B5-B044-81871A440379}" type="pres">
      <dgm:prSet presAssocID="{D4FB393F-6BB9-4EA7-9F96-7908D381DA2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F6FB2-A81B-4B83-9D32-BB134F25C798}" type="pres">
      <dgm:prSet presAssocID="{66D5177F-0C5B-4DF1-8F88-04A53984CA15}" presName="parTrans" presStyleLbl="sibTrans2D1" presStyleIdx="3" presStyleCnt="8" custScaleX="757655"/>
      <dgm:spPr/>
      <dgm:t>
        <a:bodyPr/>
        <a:lstStyle/>
        <a:p>
          <a:endParaRPr lang="en-US"/>
        </a:p>
      </dgm:t>
    </dgm:pt>
    <dgm:pt modelId="{C50D2811-A492-4986-B2EA-C7B53F043CFA}" type="pres">
      <dgm:prSet presAssocID="{66D5177F-0C5B-4DF1-8F88-04A53984CA15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D03E9EF2-9A87-48BD-AADB-DAD7E22B3102}" type="pres">
      <dgm:prSet presAssocID="{F0F2E0D9-4D94-4C3A-826C-71B66C21608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13CEB-056D-4771-BF66-FDE14E5A294F}" type="pres">
      <dgm:prSet presAssocID="{5C027014-EECF-4DD8-A073-C83F9A111142}" presName="parTrans" presStyleLbl="sibTrans2D1" presStyleIdx="4" presStyleCnt="8" custScaleX="512655"/>
      <dgm:spPr/>
      <dgm:t>
        <a:bodyPr/>
        <a:lstStyle/>
        <a:p>
          <a:endParaRPr lang="en-US"/>
        </a:p>
      </dgm:t>
    </dgm:pt>
    <dgm:pt modelId="{2EAA26EE-6A3B-4088-AB33-626FC68ACDB9}" type="pres">
      <dgm:prSet presAssocID="{5C027014-EECF-4DD8-A073-C83F9A111142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DE18AB86-9B75-4EFF-BB81-03A716493AFF}" type="pres">
      <dgm:prSet presAssocID="{E1BD377F-55A8-49B9-8833-7A44F74EF9E4}" presName="node" presStyleLbl="node1" presStyleIdx="4" presStyleCnt="8" custScaleX="110076" custScaleY="110270" custRadScaleRad="93367" custRadScaleInc="-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FC19D-B4FA-48C7-B63B-B2446BD3F5B4}" type="pres">
      <dgm:prSet presAssocID="{434A3564-9983-4F52-BF54-C9470DC5E5A4}" presName="parTrans" presStyleLbl="sibTrans2D1" presStyleIdx="5" presStyleCnt="8" custScaleX="757653"/>
      <dgm:spPr/>
      <dgm:t>
        <a:bodyPr/>
        <a:lstStyle/>
        <a:p>
          <a:endParaRPr lang="en-US"/>
        </a:p>
      </dgm:t>
    </dgm:pt>
    <dgm:pt modelId="{C1C93709-6B33-43DD-97E6-5642B18FC01D}" type="pres">
      <dgm:prSet presAssocID="{434A3564-9983-4F52-BF54-C9470DC5E5A4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F1CA15C2-B2FC-4C5C-982F-97A4751CB867}" type="pres">
      <dgm:prSet presAssocID="{719DB914-1BFD-4FFA-B74B-7CD9D22C249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F593C-AF91-4E6C-8F93-6969CFC915F1}" type="pres">
      <dgm:prSet presAssocID="{2A24CCED-92AF-4C98-B2BB-6CA57D99E976}" presName="parTrans" presStyleLbl="sibTrans2D1" presStyleIdx="6" presStyleCnt="8" custScaleX="1414715"/>
      <dgm:spPr/>
      <dgm:t>
        <a:bodyPr/>
        <a:lstStyle/>
        <a:p>
          <a:endParaRPr lang="en-US"/>
        </a:p>
      </dgm:t>
    </dgm:pt>
    <dgm:pt modelId="{67286EFD-5695-40A8-924E-DE042A0FA2E5}" type="pres">
      <dgm:prSet presAssocID="{2A24CCED-92AF-4C98-B2BB-6CA57D99E976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9EFEC6A4-0E64-497D-8182-1AC1AFE4B43D}" type="pres">
      <dgm:prSet presAssocID="{97E40C5A-95BB-49AB-8806-A505E4161C4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7F172-A55E-41F8-9EA7-0FD5505C20DE}" type="pres">
      <dgm:prSet presAssocID="{4A11AA08-4AE8-4DD8-88BA-E1DC4FCC62E1}" presName="parTrans" presStyleLbl="sibTrans2D1" presStyleIdx="7" presStyleCnt="8" custScaleX="496132"/>
      <dgm:spPr/>
      <dgm:t>
        <a:bodyPr/>
        <a:lstStyle/>
        <a:p>
          <a:endParaRPr lang="en-US"/>
        </a:p>
      </dgm:t>
    </dgm:pt>
    <dgm:pt modelId="{62E2A313-21AD-4B56-A71E-789F5818DF90}" type="pres">
      <dgm:prSet presAssocID="{4A11AA08-4AE8-4DD8-88BA-E1DC4FCC62E1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C25179FD-1B96-46E0-A431-811AC1581430}" type="pres">
      <dgm:prSet presAssocID="{3F2E1B3D-3B21-4D1D-9014-04BE8ECC98B3}" presName="node" presStyleLbl="node1" presStyleIdx="7" presStyleCnt="8" custScaleX="109904" custScaleY="114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C84F09-4D69-430E-9B54-FCA646087A0A}" type="presOf" srcId="{882E5D27-81ED-49E4-9B46-6690DB10D225}" destId="{54258FB3-7A56-40BF-BCAD-33EEAE7ABC6D}" srcOrd="0" destOrd="0" presId="urn:microsoft.com/office/officeart/2005/8/layout/radial5"/>
    <dgm:cxn modelId="{EA219E3A-4507-4525-A7BF-2907E20FEA1D}" type="presOf" srcId="{5C027014-EECF-4DD8-A073-C83F9A111142}" destId="{2EAA26EE-6A3B-4088-AB33-626FC68ACDB9}" srcOrd="1" destOrd="0" presId="urn:microsoft.com/office/officeart/2005/8/layout/radial5"/>
    <dgm:cxn modelId="{4054CEF7-8241-4B13-A993-0891D66886CC}" type="presOf" srcId="{E1BD377F-55A8-49B9-8833-7A44F74EF9E4}" destId="{DE18AB86-9B75-4EFF-BB81-03A716493AFF}" srcOrd="0" destOrd="0" presId="urn:microsoft.com/office/officeart/2005/8/layout/radial5"/>
    <dgm:cxn modelId="{286841BC-FB6F-405A-8E2A-68DF2BD86204}" srcId="{B6CF6382-125C-4628-86FC-ADDA269004BD}" destId="{D4FB393F-6BB9-4EA7-9F96-7908D381DA27}" srcOrd="2" destOrd="0" parTransId="{38E4BC3D-B270-4F2D-9017-26FAF2FBE13E}" sibTransId="{FFC34CDB-2D6B-40E8-B165-FE7B3F39ECEA}"/>
    <dgm:cxn modelId="{7C28C465-CB8D-4552-9975-1653A4D25B16}" type="presOf" srcId="{3F2E1B3D-3B21-4D1D-9014-04BE8ECC98B3}" destId="{C25179FD-1B96-46E0-A431-811AC1581430}" srcOrd="0" destOrd="0" presId="urn:microsoft.com/office/officeart/2005/8/layout/radial5"/>
    <dgm:cxn modelId="{88D4EAA8-0976-44F1-B7A2-E629C0DFDB07}" type="presOf" srcId="{434A3564-9983-4F52-BF54-C9470DC5E5A4}" destId="{9F5FC19D-B4FA-48C7-B63B-B2446BD3F5B4}" srcOrd="0" destOrd="0" presId="urn:microsoft.com/office/officeart/2005/8/layout/radial5"/>
    <dgm:cxn modelId="{A31AEDF0-D92C-4D62-93B6-CB1F5E1540FB}" type="presOf" srcId="{97E40C5A-95BB-49AB-8806-A505E4161C46}" destId="{9EFEC6A4-0E64-497D-8182-1AC1AFE4B43D}" srcOrd="0" destOrd="0" presId="urn:microsoft.com/office/officeart/2005/8/layout/radial5"/>
    <dgm:cxn modelId="{6C3D2C82-0930-48D3-BFA1-CC7559716391}" type="presOf" srcId="{66D5177F-0C5B-4DF1-8F88-04A53984CA15}" destId="{43BF6FB2-A81B-4B83-9D32-BB134F25C798}" srcOrd="0" destOrd="0" presId="urn:microsoft.com/office/officeart/2005/8/layout/radial5"/>
    <dgm:cxn modelId="{F2F654A7-7CA5-43DE-BDD5-61A2B6A87C4C}" type="presOf" srcId="{38E4BC3D-B270-4F2D-9017-26FAF2FBE13E}" destId="{27E41BCC-1DFC-46A1-B577-33D934199561}" srcOrd="0" destOrd="0" presId="urn:microsoft.com/office/officeart/2005/8/layout/radial5"/>
    <dgm:cxn modelId="{33543D9B-6861-4D88-B3C5-3D143F9CEDD9}" type="presOf" srcId="{F0F2E0D9-4D94-4C3A-826C-71B66C216081}" destId="{D03E9EF2-9A87-48BD-AADB-DAD7E22B3102}" srcOrd="0" destOrd="0" presId="urn:microsoft.com/office/officeart/2005/8/layout/radial5"/>
    <dgm:cxn modelId="{1BD7FFC5-5140-4D3C-8D07-D088833B479D}" srcId="{B6CF6382-125C-4628-86FC-ADDA269004BD}" destId="{AE58839D-73E4-4D70-A40B-EE108726BD56}" srcOrd="0" destOrd="0" parTransId="{F05F466A-C3F5-448B-86B3-A602F59A6261}" sibTransId="{B55652F4-634A-4361-9503-BBCBFE740818}"/>
    <dgm:cxn modelId="{C5BB4962-A771-445B-88E8-9E578D3670DF}" srcId="{21880CA9-97BA-4E8F-AB41-1312A8BDF298}" destId="{B6CF6382-125C-4628-86FC-ADDA269004BD}" srcOrd="0" destOrd="0" parTransId="{28F90E96-0F03-4DE1-AD9D-341EF4542B66}" sibTransId="{A48FDD64-19E9-41F6-A9EF-8676056ABBB4}"/>
    <dgm:cxn modelId="{B2D854D7-5C09-4F43-8B62-74BA088D2372}" type="presOf" srcId="{D4FB393F-6BB9-4EA7-9F96-7908D381DA27}" destId="{E5D30845-7674-47B5-B044-81871A440379}" srcOrd="0" destOrd="0" presId="urn:microsoft.com/office/officeart/2005/8/layout/radial5"/>
    <dgm:cxn modelId="{68A53DB9-6231-4450-B551-21F004C8DFA4}" srcId="{B6CF6382-125C-4628-86FC-ADDA269004BD}" destId="{F0F2E0D9-4D94-4C3A-826C-71B66C216081}" srcOrd="3" destOrd="0" parTransId="{66D5177F-0C5B-4DF1-8F88-04A53984CA15}" sibTransId="{40A1E256-6111-45B0-8993-ACE202F2AB89}"/>
    <dgm:cxn modelId="{C76F4CE5-0550-4892-B93D-09E09CF15E60}" srcId="{B6CF6382-125C-4628-86FC-ADDA269004BD}" destId="{E1BD377F-55A8-49B9-8833-7A44F74EF9E4}" srcOrd="4" destOrd="0" parTransId="{5C027014-EECF-4DD8-A073-C83F9A111142}" sibTransId="{22AECE88-0A9D-48C7-A61E-74C9B123F301}"/>
    <dgm:cxn modelId="{FF0F0F69-CDFD-43CB-9F6C-35CE8C144E1E}" type="presOf" srcId="{F05F466A-C3F5-448B-86B3-A602F59A6261}" destId="{ECA191CD-8726-4754-A249-A07873869801}" srcOrd="1" destOrd="0" presId="urn:microsoft.com/office/officeart/2005/8/layout/radial5"/>
    <dgm:cxn modelId="{CB9D4440-B57C-4686-BEE1-6EE89AD0C9D9}" type="presOf" srcId="{882E5D27-81ED-49E4-9B46-6690DB10D225}" destId="{C5485D32-0244-4161-AD97-D799CE6E9E46}" srcOrd="1" destOrd="0" presId="urn:microsoft.com/office/officeart/2005/8/layout/radial5"/>
    <dgm:cxn modelId="{DD581264-DD37-4F77-83C2-4D598D8B6ED6}" type="presOf" srcId="{F05F466A-C3F5-448B-86B3-A602F59A6261}" destId="{A0B684DB-C854-4AFD-B38E-B1436147AED4}" srcOrd="0" destOrd="0" presId="urn:microsoft.com/office/officeart/2005/8/layout/radial5"/>
    <dgm:cxn modelId="{712A0CE6-4183-4DB2-BAA1-B27EEBD49589}" type="presOf" srcId="{4A11AA08-4AE8-4DD8-88BA-E1DC4FCC62E1}" destId="{62E2A313-21AD-4B56-A71E-789F5818DF90}" srcOrd="1" destOrd="0" presId="urn:microsoft.com/office/officeart/2005/8/layout/radial5"/>
    <dgm:cxn modelId="{FD650EE1-6DB2-48AD-A2AF-69F7F2729D99}" srcId="{B6CF6382-125C-4628-86FC-ADDA269004BD}" destId="{56C561AF-96F2-4F84-9531-A1BE0CF65D4F}" srcOrd="1" destOrd="0" parTransId="{882E5D27-81ED-49E4-9B46-6690DB10D225}" sibTransId="{E4AA36A8-3DDB-4121-A63B-948102E69636}"/>
    <dgm:cxn modelId="{69962A92-8894-47D6-85A9-C160D6D6373A}" type="presOf" srcId="{5C027014-EECF-4DD8-A073-C83F9A111142}" destId="{03913CEB-056D-4771-BF66-FDE14E5A294F}" srcOrd="0" destOrd="0" presId="urn:microsoft.com/office/officeart/2005/8/layout/radial5"/>
    <dgm:cxn modelId="{2A86E77E-35B7-4158-921F-EB7064A518E5}" type="presOf" srcId="{2A24CCED-92AF-4C98-B2BB-6CA57D99E976}" destId="{67286EFD-5695-40A8-924E-DE042A0FA2E5}" srcOrd="1" destOrd="0" presId="urn:microsoft.com/office/officeart/2005/8/layout/radial5"/>
    <dgm:cxn modelId="{ED60F8C6-2457-41FC-9CED-EFB52D176665}" srcId="{B6CF6382-125C-4628-86FC-ADDA269004BD}" destId="{97E40C5A-95BB-49AB-8806-A505E4161C46}" srcOrd="6" destOrd="0" parTransId="{2A24CCED-92AF-4C98-B2BB-6CA57D99E976}" sibTransId="{D7B6E6A2-C23C-46E2-89F7-E3C1AC9A0F96}"/>
    <dgm:cxn modelId="{B02CD310-818E-4646-B4DD-9B8FB278BD48}" type="presOf" srcId="{4A11AA08-4AE8-4DD8-88BA-E1DC4FCC62E1}" destId="{BA07F172-A55E-41F8-9EA7-0FD5505C20DE}" srcOrd="0" destOrd="0" presId="urn:microsoft.com/office/officeart/2005/8/layout/radial5"/>
    <dgm:cxn modelId="{0AAA3556-EFD8-44E2-8E4F-32E1C5455AC0}" type="presOf" srcId="{56C561AF-96F2-4F84-9531-A1BE0CF65D4F}" destId="{8C24B313-6797-4F60-B37D-07437E7A5687}" srcOrd="0" destOrd="0" presId="urn:microsoft.com/office/officeart/2005/8/layout/radial5"/>
    <dgm:cxn modelId="{D74382F6-1CD9-4F68-BA19-671FB241DAC1}" srcId="{B6CF6382-125C-4628-86FC-ADDA269004BD}" destId="{3F2E1B3D-3B21-4D1D-9014-04BE8ECC98B3}" srcOrd="7" destOrd="0" parTransId="{4A11AA08-4AE8-4DD8-88BA-E1DC4FCC62E1}" sibTransId="{1A27B8BD-8AD4-41D5-A43D-BFA3EA47792F}"/>
    <dgm:cxn modelId="{F1CD0241-2531-41A7-82EF-47AF0E890C95}" type="presOf" srcId="{21880CA9-97BA-4E8F-AB41-1312A8BDF298}" destId="{8C53825E-846D-411D-8B16-AB93A157333D}" srcOrd="0" destOrd="0" presId="urn:microsoft.com/office/officeart/2005/8/layout/radial5"/>
    <dgm:cxn modelId="{CA91DEDD-1AE9-46D8-979D-71F8DE6F32A1}" type="presOf" srcId="{AE58839D-73E4-4D70-A40B-EE108726BD56}" destId="{7CBF5961-099F-4FFD-8D06-0FBC17E9E89C}" srcOrd="0" destOrd="0" presId="urn:microsoft.com/office/officeart/2005/8/layout/radial5"/>
    <dgm:cxn modelId="{BEFBACC8-1A3B-45EB-A524-E7425FDEE87E}" type="presOf" srcId="{38E4BC3D-B270-4F2D-9017-26FAF2FBE13E}" destId="{F8A96123-694F-409A-B52B-458B2DDFBE08}" srcOrd="1" destOrd="0" presId="urn:microsoft.com/office/officeart/2005/8/layout/radial5"/>
    <dgm:cxn modelId="{46E57435-7DCC-45F6-8102-76A38A58FEDE}" type="presOf" srcId="{719DB914-1BFD-4FFA-B74B-7CD9D22C249E}" destId="{F1CA15C2-B2FC-4C5C-982F-97A4751CB867}" srcOrd="0" destOrd="0" presId="urn:microsoft.com/office/officeart/2005/8/layout/radial5"/>
    <dgm:cxn modelId="{2D0DA267-35BA-4475-9F02-B976DF0A10CB}" type="presOf" srcId="{B6CF6382-125C-4628-86FC-ADDA269004BD}" destId="{FAA5C8CF-CDA7-49D0-AAC1-AA6766DFDC20}" srcOrd="0" destOrd="0" presId="urn:microsoft.com/office/officeart/2005/8/layout/radial5"/>
    <dgm:cxn modelId="{A36CA177-965E-438F-B3EC-455863B682EA}" type="presOf" srcId="{434A3564-9983-4F52-BF54-C9470DC5E5A4}" destId="{C1C93709-6B33-43DD-97E6-5642B18FC01D}" srcOrd="1" destOrd="0" presId="urn:microsoft.com/office/officeart/2005/8/layout/radial5"/>
    <dgm:cxn modelId="{452AD4F0-FDD0-418D-9F4C-4C129B41471A}" type="presOf" srcId="{2A24CCED-92AF-4C98-B2BB-6CA57D99E976}" destId="{402F593C-AF91-4E6C-8F93-6969CFC915F1}" srcOrd="0" destOrd="0" presId="urn:microsoft.com/office/officeart/2005/8/layout/radial5"/>
    <dgm:cxn modelId="{4BD58932-3C46-4132-A0B7-C5584887AC4B}" srcId="{B6CF6382-125C-4628-86FC-ADDA269004BD}" destId="{719DB914-1BFD-4FFA-B74B-7CD9D22C249E}" srcOrd="5" destOrd="0" parTransId="{434A3564-9983-4F52-BF54-C9470DC5E5A4}" sibTransId="{E3CC944D-188A-4BA4-AE31-51F2E39684B0}"/>
    <dgm:cxn modelId="{F0ED43EB-99E7-46B9-9F2C-FC87BE145B1D}" type="presOf" srcId="{66D5177F-0C5B-4DF1-8F88-04A53984CA15}" destId="{C50D2811-A492-4986-B2EA-C7B53F043CFA}" srcOrd="1" destOrd="0" presId="urn:microsoft.com/office/officeart/2005/8/layout/radial5"/>
    <dgm:cxn modelId="{3D1BD2E1-AD6A-49D6-BA53-D7A44C449B82}" type="presParOf" srcId="{8C53825E-846D-411D-8B16-AB93A157333D}" destId="{FAA5C8CF-CDA7-49D0-AAC1-AA6766DFDC20}" srcOrd="0" destOrd="0" presId="urn:microsoft.com/office/officeart/2005/8/layout/radial5"/>
    <dgm:cxn modelId="{CF593F61-1BF2-4851-B4C3-5AE6FDEB8711}" type="presParOf" srcId="{8C53825E-846D-411D-8B16-AB93A157333D}" destId="{A0B684DB-C854-4AFD-B38E-B1436147AED4}" srcOrd="1" destOrd="0" presId="urn:microsoft.com/office/officeart/2005/8/layout/radial5"/>
    <dgm:cxn modelId="{A099C107-F2E9-4D9A-BFD7-D2ED0007B07E}" type="presParOf" srcId="{A0B684DB-C854-4AFD-B38E-B1436147AED4}" destId="{ECA191CD-8726-4754-A249-A07873869801}" srcOrd="0" destOrd="0" presId="urn:microsoft.com/office/officeart/2005/8/layout/radial5"/>
    <dgm:cxn modelId="{39B458EA-5247-4372-98F6-53B7C4AD96CE}" type="presParOf" srcId="{8C53825E-846D-411D-8B16-AB93A157333D}" destId="{7CBF5961-099F-4FFD-8D06-0FBC17E9E89C}" srcOrd="2" destOrd="0" presId="urn:microsoft.com/office/officeart/2005/8/layout/radial5"/>
    <dgm:cxn modelId="{F2BE0CB9-22D6-49AB-BC07-262EEEEA8268}" type="presParOf" srcId="{8C53825E-846D-411D-8B16-AB93A157333D}" destId="{54258FB3-7A56-40BF-BCAD-33EEAE7ABC6D}" srcOrd="3" destOrd="0" presId="urn:microsoft.com/office/officeart/2005/8/layout/radial5"/>
    <dgm:cxn modelId="{5A2026A9-3501-4EBD-88A5-7964E5985993}" type="presParOf" srcId="{54258FB3-7A56-40BF-BCAD-33EEAE7ABC6D}" destId="{C5485D32-0244-4161-AD97-D799CE6E9E46}" srcOrd="0" destOrd="0" presId="urn:microsoft.com/office/officeart/2005/8/layout/radial5"/>
    <dgm:cxn modelId="{655CF843-E571-4AB8-B472-CC5871A9DBD6}" type="presParOf" srcId="{8C53825E-846D-411D-8B16-AB93A157333D}" destId="{8C24B313-6797-4F60-B37D-07437E7A5687}" srcOrd="4" destOrd="0" presId="urn:microsoft.com/office/officeart/2005/8/layout/radial5"/>
    <dgm:cxn modelId="{D197FD07-2D27-47EE-9AE4-8B81C1FB6D6E}" type="presParOf" srcId="{8C53825E-846D-411D-8B16-AB93A157333D}" destId="{27E41BCC-1DFC-46A1-B577-33D934199561}" srcOrd="5" destOrd="0" presId="urn:microsoft.com/office/officeart/2005/8/layout/radial5"/>
    <dgm:cxn modelId="{FC7A5B3D-0BA2-4243-9284-9C472E598A4F}" type="presParOf" srcId="{27E41BCC-1DFC-46A1-B577-33D934199561}" destId="{F8A96123-694F-409A-B52B-458B2DDFBE08}" srcOrd="0" destOrd="0" presId="urn:microsoft.com/office/officeart/2005/8/layout/radial5"/>
    <dgm:cxn modelId="{8F8EBE77-417E-4452-A7AF-65C60A0BAB0C}" type="presParOf" srcId="{8C53825E-846D-411D-8B16-AB93A157333D}" destId="{E5D30845-7674-47B5-B044-81871A440379}" srcOrd="6" destOrd="0" presId="urn:microsoft.com/office/officeart/2005/8/layout/radial5"/>
    <dgm:cxn modelId="{B456378A-88FF-47C1-B122-11CC0371D849}" type="presParOf" srcId="{8C53825E-846D-411D-8B16-AB93A157333D}" destId="{43BF6FB2-A81B-4B83-9D32-BB134F25C798}" srcOrd="7" destOrd="0" presId="urn:microsoft.com/office/officeart/2005/8/layout/radial5"/>
    <dgm:cxn modelId="{F21B719A-AF34-48F0-9C62-A72AD376B8FB}" type="presParOf" srcId="{43BF6FB2-A81B-4B83-9D32-BB134F25C798}" destId="{C50D2811-A492-4986-B2EA-C7B53F043CFA}" srcOrd="0" destOrd="0" presId="urn:microsoft.com/office/officeart/2005/8/layout/radial5"/>
    <dgm:cxn modelId="{C59ECDDD-8F2D-4187-AEC4-9A831AF43F8D}" type="presParOf" srcId="{8C53825E-846D-411D-8B16-AB93A157333D}" destId="{D03E9EF2-9A87-48BD-AADB-DAD7E22B3102}" srcOrd="8" destOrd="0" presId="urn:microsoft.com/office/officeart/2005/8/layout/radial5"/>
    <dgm:cxn modelId="{4A94D0C6-9B0F-4752-AD98-72323EA9B263}" type="presParOf" srcId="{8C53825E-846D-411D-8B16-AB93A157333D}" destId="{03913CEB-056D-4771-BF66-FDE14E5A294F}" srcOrd="9" destOrd="0" presId="urn:microsoft.com/office/officeart/2005/8/layout/radial5"/>
    <dgm:cxn modelId="{003D2B2D-EA64-49C8-96D0-904128B4BE44}" type="presParOf" srcId="{03913CEB-056D-4771-BF66-FDE14E5A294F}" destId="{2EAA26EE-6A3B-4088-AB33-626FC68ACDB9}" srcOrd="0" destOrd="0" presId="urn:microsoft.com/office/officeart/2005/8/layout/radial5"/>
    <dgm:cxn modelId="{8EE38C8E-6A34-4407-8166-D87DD7DE75F6}" type="presParOf" srcId="{8C53825E-846D-411D-8B16-AB93A157333D}" destId="{DE18AB86-9B75-4EFF-BB81-03A716493AFF}" srcOrd="10" destOrd="0" presId="urn:microsoft.com/office/officeart/2005/8/layout/radial5"/>
    <dgm:cxn modelId="{9ED8FB5C-692D-458D-85B1-E2AC607E7130}" type="presParOf" srcId="{8C53825E-846D-411D-8B16-AB93A157333D}" destId="{9F5FC19D-B4FA-48C7-B63B-B2446BD3F5B4}" srcOrd="11" destOrd="0" presId="urn:microsoft.com/office/officeart/2005/8/layout/radial5"/>
    <dgm:cxn modelId="{494355E2-CA8C-4527-869B-1A35E09A1748}" type="presParOf" srcId="{9F5FC19D-B4FA-48C7-B63B-B2446BD3F5B4}" destId="{C1C93709-6B33-43DD-97E6-5642B18FC01D}" srcOrd="0" destOrd="0" presId="urn:microsoft.com/office/officeart/2005/8/layout/radial5"/>
    <dgm:cxn modelId="{20F1072D-1099-43AC-A1FF-39BD304214BA}" type="presParOf" srcId="{8C53825E-846D-411D-8B16-AB93A157333D}" destId="{F1CA15C2-B2FC-4C5C-982F-97A4751CB867}" srcOrd="12" destOrd="0" presId="urn:microsoft.com/office/officeart/2005/8/layout/radial5"/>
    <dgm:cxn modelId="{3822FA30-B5E2-4F7C-8851-2FA2D9EC40C3}" type="presParOf" srcId="{8C53825E-846D-411D-8B16-AB93A157333D}" destId="{402F593C-AF91-4E6C-8F93-6969CFC915F1}" srcOrd="13" destOrd="0" presId="urn:microsoft.com/office/officeart/2005/8/layout/radial5"/>
    <dgm:cxn modelId="{BD386B4B-1DC5-4FC0-98DF-3BEA7E135679}" type="presParOf" srcId="{402F593C-AF91-4E6C-8F93-6969CFC915F1}" destId="{67286EFD-5695-40A8-924E-DE042A0FA2E5}" srcOrd="0" destOrd="0" presId="urn:microsoft.com/office/officeart/2005/8/layout/radial5"/>
    <dgm:cxn modelId="{149F1960-3E41-4E57-B526-3EC1CDC16EEB}" type="presParOf" srcId="{8C53825E-846D-411D-8B16-AB93A157333D}" destId="{9EFEC6A4-0E64-497D-8182-1AC1AFE4B43D}" srcOrd="14" destOrd="0" presId="urn:microsoft.com/office/officeart/2005/8/layout/radial5"/>
    <dgm:cxn modelId="{F5E3FB35-4275-4E8A-A07B-301A19E2728E}" type="presParOf" srcId="{8C53825E-846D-411D-8B16-AB93A157333D}" destId="{BA07F172-A55E-41F8-9EA7-0FD5505C20DE}" srcOrd="15" destOrd="0" presId="urn:microsoft.com/office/officeart/2005/8/layout/radial5"/>
    <dgm:cxn modelId="{0FB99868-69DD-4FC1-9293-A81FB25C06FF}" type="presParOf" srcId="{BA07F172-A55E-41F8-9EA7-0FD5505C20DE}" destId="{62E2A313-21AD-4B56-A71E-789F5818DF90}" srcOrd="0" destOrd="0" presId="urn:microsoft.com/office/officeart/2005/8/layout/radial5"/>
    <dgm:cxn modelId="{F48EF6C2-CCEB-4F24-8BC6-0B564C658E8A}" type="presParOf" srcId="{8C53825E-846D-411D-8B16-AB93A157333D}" destId="{C25179FD-1B96-46E0-A431-811AC1581430}" srcOrd="16" destOrd="0" presId="urn:microsoft.com/office/officeart/2005/8/layout/radial5"/>
  </dgm:cxnLst>
  <dgm:bg>
    <a:gradFill flip="none" rotWithShape="1">
      <a:gsLst>
        <a:gs pos="70000">
          <a:schemeClr val="accent3">
            <a:lumMod val="20000"/>
            <a:lumOff val="80000"/>
          </a:schemeClr>
        </a:gs>
        <a:gs pos="66000">
          <a:schemeClr val="accent3">
            <a:lumMod val="60000"/>
            <a:lumOff val="40000"/>
          </a:schemeClr>
        </a:gs>
        <a:gs pos="75000">
          <a:schemeClr val="accent3">
            <a:lumMod val="75000"/>
          </a:schemeClr>
        </a:gs>
        <a:gs pos="29000">
          <a:schemeClr val="accent3">
            <a:lumMod val="20000"/>
            <a:lumOff val="80000"/>
          </a:schemeClr>
        </a:gs>
        <a:gs pos="4000">
          <a:schemeClr val="accent3">
            <a:lumMod val="60000"/>
            <a:lumOff val="40000"/>
          </a:schemeClr>
        </a:gs>
        <a:gs pos="0">
          <a:schemeClr val="accent3">
            <a:lumMod val="20000"/>
            <a:lumOff val="80000"/>
          </a:schemeClr>
        </a:gs>
        <a:gs pos="1000">
          <a:schemeClr val="accent3">
            <a:lumMod val="40000"/>
            <a:lumOff val="60000"/>
          </a:schemeClr>
        </a:gs>
        <a:gs pos="91000">
          <a:schemeClr val="accent3">
            <a:lumMod val="60000"/>
            <a:lumOff val="40000"/>
          </a:schemeClr>
        </a:gs>
        <a:gs pos="100000">
          <a:schemeClr val="accent3">
            <a:lumMod val="20000"/>
            <a:lumOff val="80000"/>
          </a:schemeClr>
        </a:gs>
      </a:gsLst>
      <a:lin ang="13500000" scaled="1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17A56A-72CF-401A-A0C8-B8191FC9BF2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9B1D0-684A-4480-BD13-40445CE3AC5E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IN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৩টি মৌলিক সূচক</a:t>
          </a:r>
          <a:r>
            <a:rPr lang="en-US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4000" b="1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F43DB9-1917-402D-9F31-78EBAE2779A1}" type="parTrans" cxnId="{0E658C27-0550-447D-8C8B-1868C8FDB06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2EC2D3-091C-436A-A152-CB2B5BE98FDF}" type="sibTrans" cxnId="{0E658C27-0550-447D-8C8B-1868C8FDB06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7C25-4B4B-4188-A756-21ED45106AFC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মানব সম্পদ উন্নয়নের-এর</a:t>
          </a:r>
          <a:endParaRPr lang="en-US" sz="3200" b="1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E29B61-1BB4-4B5B-9DAA-F2DC063EB405}" type="parTrans" cxnId="{4CC9DB90-12DD-48E7-8EDD-505B8EF0EB5B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56A8-C037-4A38-B275-FE32DE16D92F}" type="sibTrans" cxnId="{4CC9DB90-12DD-48E7-8EDD-505B8EF0EB5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B4EF5C-65C6-4FFB-9A8B-4484216F201A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i) </a:t>
          </a:r>
          <a:r>
            <a: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আয়ুস্কাল</a:t>
          </a:r>
          <a:r>
            <a:rPr lang="en-U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IN" sz="18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পরিমাপ করা হয়-</a:t>
          </a:r>
        </a:p>
        <a:p>
          <a:r>
            <a:rPr lang="bn-IN" sz="18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জীবন প্রত্যাশা দ্বারা।</a:t>
          </a:r>
        </a:p>
        <a:p>
          <a:endParaRPr lang="en-US" sz="1800" b="1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FCF1D2-48E7-4E28-8223-458D2E6DDA73}" type="parTrans" cxnId="{257F591A-BC93-40C9-B070-B5E68536632B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EB0219-0F18-4F10-8776-3E6B467CB4DF}" type="sibTrans" cxnId="{257F591A-BC93-40C9-B070-B5E68536632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1BAD40-1ABD-4592-90D4-2DF0ABCE3A6D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ii) </a:t>
          </a:r>
          <a:r>
            <a: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জ্ঞানার্জন</a:t>
          </a:r>
          <a:r>
            <a:rPr lang="en-U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IN" sz="18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পরিমাপ করা হয়- বয়স্ক শিক্ষার হার ২/৩ ও স্কুল শিক্ষার গড় বয়স ১/৩ দ্বারা।</a:t>
          </a:r>
          <a:endParaRPr lang="en-US" sz="1800" b="1" dirty="0" smtClean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F1D742-02EA-4EC1-BD17-67C2D18CF8F1}" type="parTrans" cxnId="{C35E84EE-C756-4AF5-8059-67EC75C6BD73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532627-7F1F-4975-80C0-56933DC23799}" type="sibTrans" cxnId="{C35E84EE-C756-4AF5-8059-67EC75C6BD7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F8DECD-F9B7-4052-BD5C-6B20FD59D32D}">
      <dgm:prSet custT="1"/>
      <dgm:spPr>
        <a:solidFill>
          <a:schemeClr val="accent3">
            <a:lumMod val="40000"/>
            <a:lumOff val="60000"/>
          </a:schemeClr>
        </a:solidFill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iii) </a:t>
          </a:r>
          <a:r>
            <a: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জীবনযাত্রার মান</a:t>
          </a:r>
          <a:r>
            <a:rPr lang="en-US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bn-IN" sz="18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মাথাপিছু আয়ে ক্রয়ক্ষমতা দ্বারা।</a:t>
          </a:r>
          <a:endParaRPr lang="en-US" sz="1800" b="1" dirty="0" smtClean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490904-5723-4FC1-8390-EE9F7B02EC35}" type="parTrans" cxnId="{418617BE-69B1-4BC5-9EA7-C285AB31F039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F0C5CA8-6258-4B4D-8CAA-CB11F8ECE0B4}" type="sibTrans" cxnId="{418617BE-69B1-4BC5-9EA7-C285AB31F039}">
      <dgm:prSet/>
      <dgm:spPr/>
      <dgm:t>
        <a:bodyPr/>
        <a:lstStyle/>
        <a:p>
          <a:endParaRPr lang="en-US"/>
        </a:p>
      </dgm:t>
    </dgm:pt>
    <dgm:pt modelId="{58B70C04-2C11-4CBC-AA13-BBA22639FE59}" type="pres">
      <dgm:prSet presAssocID="{1C17A56A-72CF-401A-A0C8-B8191FC9BF2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B522B1-2F7C-4BED-96B3-9C068A27B069}" type="pres">
      <dgm:prSet presAssocID="{4999B1D0-684A-4480-BD13-40445CE3AC5E}" presName="singleCycle" presStyleCnt="0"/>
      <dgm:spPr/>
    </dgm:pt>
    <dgm:pt modelId="{669713CF-FE3B-4BF9-AB94-454079E2C182}" type="pres">
      <dgm:prSet presAssocID="{4999B1D0-684A-4480-BD13-40445CE3AC5E}" presName="singleCenter" presStyleLbl="node1" presStyleIdx="0" presStyleCnt="5" custScaleX="190442" custScaleY="74046" custLinFactNeighborX="-383" custLinFactNeighborY="-1024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3F27529-D1FC-40D4-A1F0-9FC740988D72}" type="pres">
      <dgm:prSet presAssocID="{C2E29B61-1BB4-4B5B-9DAA-F2DC063EB405}" presName="Name56" presStyleLbl="parChTrans1D2" presStyleIdx="0" presStyleCnt="4"/>
      <dgm:spPr/>
      <dgm:t>
        <a:bodyPr/>
        <a:lstStyle/>
        <a:p>
          <a:endParaRPr lang="en-US"/>
        </a:p>
      </dgm:t>
    </dgm:pt>
    <dgm:pt modelId="{F06D1387-350D-4EF5-BA73-AD60FEE1CCE1}" type="pres">
      <dgm:prSet presAssocID="{408D7C25-4B4B-4188-A756-21ED45106AFC}" presName="text0" presStyleLbl="node1" presStyleIdx="1" presStyleCnt="5" custScaleX="209806" custScaleY="101187" custRadScaleRad="97686" custRadScaleInc="-6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34666-A0C9-4778-8ADD-63547C04DD81}" type="pres">
      <dgm:prSet presAssocID="{0AFCF1D2-48E7-4E28-8223-458D2E6DDA73}" presName="Name56" presStyleLbl="parChTrans1D2" presStyleIdx="1" presStyleCnt="4"/>
      <dgm:spPr/>
      <dgm:t>
        <a:bodyPr/>
        <a:lstStyle/>
        <a:p>
          <a:endParaRPr lang="en-US"/>
        </a:p>
      </dgm:t>
    </dgm:pt>
    <dgm:pt modelId="{84022FBE-BB4F-4954-9847-0FF1999FABDC}" type="pres">
      <dgm:prSet presAssocID="{F8B4EF5C-65C6-4FFB-9A8B-4484216F201A}" presName="text0" presStyleLbl="node1" presStyleIdx="2" presStyleCnt="5" custScaleX="170428" custScaleY="114541" custRadScaleRad="143553" custRadScaleInc="80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DB0D7-7FB7-4D29-A858-AB4B93405582}" type="pres">
      <dgm:prSet presAssocID="{83F1D742-02EA-4EC1-BD17-67C2D18CF8F1}" presName="Name56" presStyleLbl="parChTrans1D2" presStyleIdx="2" presStyleCnt="4"/>
      <dgm:spPr/>
      <dgm:t>
        <a:bodyPr/>
        <a:lstStyle/>
        <a:p>
          <a:endParaRPr lang="en-US"/>
        </a:p>
      </dgm:t>
    </dgm:pt>
    <dgm:pt modelId="{7E6E88AC-1B78-4A0E-8C86-059067356EF3}" type="pres">
      <dgm:prSet presAssocID="{941BAD40-1ABD-4592-90D4-2DF0ABCE3A6D}" presName="text0" presStyleLbl="node1" presStyleIdx="3" presStyleCnt="5" custScaleX="233832" custScaleY="109842" custRadScaleRad="87074" custRadScaleInc="-15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0B7B1-E956-46DC-A8A2-7FB94E1AAF0B}" type="pres">
      <dgm:prSet presAssocID="{EF490904-5723-4FC1-8390-EE9F7B02EC35}" presName="Name56" presStyleLbl="parChTrans1D2" presStyleIdx="3" presStyleCnt="4"/>
      <dgm:spPr/>
      <dgm:t>
        <a:bodyPr/>
        <a:lstStyle/>
        <a:p>
          <a:endParaRPr lang="en-US"/>
        </a:p>
      </dgm:t>
    </dgm:pt>
    <dgm:pt modelId="{06CB6275-FEAA-4467-827E-B3029AC48519}" type="pres">
      <dgm:prSet presAssocID="{A7F8DECD-F9B7-4052-BD5C-6B20FD59D32D}" presName="text0" presStyleLbl="node1" presStyleIdx="4" presStyleCnt="5" custScaleX="251551" custScaleY="105802" custRadScaleRad="143337" custRadScaleInc="-82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43CE80-CE14-4D0A-8E10-7664A10946F7}" type="presOf" srcId="{1C17A56A-72CF-401A-A0C8-B8191FC9BF20}" destId="{58B70C04-2C11-4CBC-AA13-BBA22639FE59}" srcOrd="0" destOrd="0" presId="urn:microsoft.com/office/officeart/2008/layout/RadialCluster"/>
    <dgm:cxn modelId="{305F4692-0DCF-4590-84C3-120F65FE2708}" type="presOf" srcId="{83F1D742-02EA-4EC1-BD17-67C2D18CF8F1}" destId="{2B0DB0D7-7FB7-4D29-A858-AB4B93405582}" srcOrd="0" destOrd="0" presId="urn:microsoft.com/office/officeart/2008/layout/RadialCluster"/>
    <dgm:cxn modelId="{892D09CD-5F73-433B-9C68-DA0D240BFFCD}" type="presOf" srcId="{408D7C25-4B4B-4188-A756-21ED45106AFC}" destId="{F06D1387-350D-4EF5-BA73-AD60FEE1CCE1}" srcOrd="0" destOrd="0" presId="urn:microsoft.com/office/officeart/2008/layout/RadialCluster"/>
    <dgm:cxn modelId="{FA08FC71-11FE-46CC-9082-33B0F5C6B2F9}" type="presOf" srcId="{A7F8DECD-F9B7-4052-BD5C-6B20FD59D32D}" destId="{06CB6275-FEAA-4467-827E-B3029AC48519}" srcOrd="0" destOrd="0" presId="urn:microsoft.com/office/officeart/2008/layout/RadialCluster"/>
    <dgm:cxn modelId="{0E658C27-0550-447D-8C8B-1868C8FDB066}" srcId="{1C17A56A-72CF-401A-A0C8-B8191FC9BF20}" destId="{4999B1D0-684A-4480-BD13-40445CE3AC5E}" srcOrd="0" destOrd="0" parTransId="{0BF43DB9-1917-402D-9F31-78EBAE2779A1}" sibTransId="{AA2EC2D3-091C-436A-A152-CB2B5BE98FDF}"/>
    <dgm:cxn modelId="{DFB115B4-2EC9-4C7A-A721-C36AD292A0BD}" type="presOf" srcId="{C2E29B61-1BB4-4B5B-9DAA-F2DC063EB405}" destId="{E3F27529-D1FC-40D4-A1F0-9FC740988D72}" srcOrd="0" destOrd="0" presId="urn:microsoft.com/office/officeart/2008/layout/RadialCluster"/>
    <dgm:cxn modelId="{3F7CB34B-764D-41E2-9782-13D00AAAAEBC}" type="presOf" srcId="{4999B1D0-684A-4480-BD13-40445CE3AC5E}" destId="{669713CF-FE3B-4BF9-AB94-454079E2C182}" srcOrd="0" destOrd="0" presId="urn:microsoft.com/office/officeart/2008/layout/RadialCluster"/>
    <dgm:cxn modelId="{D4EF920A-58E9-4E4A-810B-A82A6C869769}" type="presOf" srcId="{EF490904-5723-4FC1-8390-EE9F7B02EC35}" destId="{4F30B7B1-E956-46DC-A8A2-7FB94E1AAF0B}" srcOrd="0" destOrd="0" presId="urn:microsoft.com/office/officeart/2008/layout/RadialCluster"/>
    <dgm:cxn modelId="{191C2608-38E6-4A74-9318-33EF70F43EE5}" type="presOf" srcId="{F8B4EF5C-65C6-4FFB-9A8B-4484216F201A}" destId="{84022FBE-BB4F-4954-9847-0FF1999FABDC}" srcOrd="0" destOrd="0" presId="urn:microsoft.com/office/officeart/2008/layout/RadialCluster"/>
    <dgm:cxn modelId="{257F591A-BC93-40C9-B070-B5E68536632B}" srcId="{4999B1D0-684A-4480-BD13-40445CE3AC5E}" destId="{F8B4EF5C-65C6-4FFB-9A8B-4484216F201A}" srcOrd="1" destOrd="0" parTransId="{0AFCF1D2-48E7-4E28-8223-458D2E6DDA73}" sibTransId="{05EB0219-0F18-4F10-8776-3E6B467CB4DF}"/>
    <dgm:cxn modelId="{1754425A-BC3D-4EFE-ACF7-CCF4B9118259}" type="presOf" srcId="{941BAD40-1ABD-4592-90D4-2DF0ABCE3A6D}" destId="{7E6E88AC-1B78-4A0E-8C86-059067356EF3}" srcOrd="0" destOrd="0" presId="urn:microsoft.com/office/officeart/2008/layout/RadialCluster"/>
    <dgm:cxn modelId="{74170FA3-8FC8-4BD3-A401-1BC13F5417D6}" type="presOf" srcId="{0AFCF1D2-48E7-4E28-8223-458D2E6DDA73}" destId="{DB734666-A0C9-4778-8ADD-63547C04DD81}" srcOrd="0" destOrd="0" presId="urn:microsoft.com/office/officeart/2008/layout/RadialCluster"/>
    <dgm:cxn modelId="{4CC9DB90-12DD-48E7-8EDD-505B8EF0EB5B}" srcId="{4999B1D0-684A-4480-BD13-40445CE3AC5E}" destId="{408D7C25-4B4B-4188-A756-21ED45106AFC}" srcOrd="0" destOrd="0" parTransId="{C2E29B61-1BB4-4B5B-9DAA-F2DC063EB405}" sibTransId="{45DB56A8-C037-4A38-B275-FE32DE16D92F}"/>
    <dgm:cxn modelId="{418617BE-69B1-4BC5-9EA7-C285AB31F039}" srcId="{4999B1D0-684A-4480-BD13-40445CE3AC5E}" destId="{A7F8DECD-F9B7-4052-BD5C-6B20FD59D32D}" srcOrd="3" destOrd="0" parTransId="{EF490904-5723-4FC1-8390-EE9F7B02EC35}" sibTransId="{DF0C5CA8-6258-4B4D-8CAA-CB11F8ECE0B4}"/>
    <dgm:cxn modelId="{C35E84EE-C756-4AF5-8059-67EC75C6BD73}" srcId="{4999B1D0-684A-4480-BD13-40445CE3AC5E}" destId="{941BAD40-1ABD-4592-90D4-2DF0ABCE3A6D}" srcOrd="2" destOrd="0" parTransId="{83F1D742-02EA-4EC1-BD17-67C2D18CF8F1}" sibTransId="{1A532627-7F1F-4975-80C0-56933DC23799}"/>
    <dgm:cxn modelId="{67468E3C-F473-4BAB-BC06-D12997CCD0CB}" type="presParOf" srcId="{58B70C04-2C11-4CBC-AA13-BBA22639FE59}" destId="{99B522B1-2F7C-4BED-96B3-9C068A27B069}" srcOrd="0" destOrd="0" presId="urn:microsoft.com/office/officeart/2008/layout/RadialCluster"/>
    <dgm:cxn modelId="{3ABFBA23-880D-4726-A277-B397E4476BCD}" type="presParOf" srcId="{99B522B1-2F7C-4BED-96B3-9C068A27B069}" destId="{669713CF-FE3B-4BF9-AB94-454079E2C182}" srcOrd="0" destOrd="0" presId="urn:microsoft.com/office/officeart/2008/layout/RadialCluster"/>
    <dgm:cxn modelId="{79FD2CB9-5CC9-49DA-B4D4-4EA464794B85}" type="presParOf" srcId="{99B522B1-2F7C-4BED-96B3-9C068A27B069}" destId="{E3F27529-D1FC-40D4-A1F0-9FC740988D72}" srcOrd="1" destOrd="0" presId="urn:microsoft.com/office/officeart/2008/layout/RadialCluster"/>
    <dgm:cxn modelId="{2A52009A-81BC-4B8D-AEAF-31E0549A7018}" type="presParOf" srcId="{99B522B1-2F7C-4BED-96B3-9C068A27B069}" destId="{F06D1387-350D-4EF5-BA73-AD60FEE1CCE1}" srcOrd="2" destOrd="0" presId="urn:microsoft.com/office/officeart/2008/layout/RadialCluster"/>
    <dgm:cxn modelId="{0AE33A21-CCDD-4950-8977-1D5AB08D44D5}" type="presParOf" srcId="{99B522B1-2F7C-4BED-96B3-9C068A27B069}" destId="{DB734666-A0C9-4778-8ADD-63547C04DD81}" srcOrd="3" destOrd="0" presId="urn:microsoft.com/office/officeart/2008/layout/RadialCluster"/>
    <dgm:cxn modelId="{8854DF7E-97E1-4DBC-B26B-F342DC64F7BA}" type="presParOf" srcId="{99B522B1-2F7C-4BED-96B3-9C068A27B069}" destId="{84022FBE-BB4F-4954-9847-0FF1999FABDC}" srcOrd="4" destOrd="0" presId="urn:microsoft.com/office/officeart/2008/layout/RadialCluster"/>
    <dgm:cxn modelId="{9744CB17-39AD-4AC1-B8E4-7A44C1BA7FF4}" type="presParOf" srcId="{99B522B1-2F7C-4BED-96B3-9C068A27B069}" destId="{2B0DB0D7-7FB7-4D29-A858-AB4B93405582}" srcOrd="5" destOrd="0" presId="urn:microsoft.com/office/officeart/2008/layout/RadialCluster"/>
    <dgm:cxn modelId="{9DC0A5FE-106E-49EA-98B4-111C1E3A7FD5}" type="presParOf" srcId="{99B522B1-2F7C-4BED-96B3-9C068A27B069}" destId="{7E6E88AC-1B78-4A0E-8C86-059067356EF3}" srcOrd="6" destOrd="0" presId="urn:microsoft.com/office/officeart/2008/layout/RadialCluster"/>
    <dgm:cxn modelId="{8B41C1F5-BA46-409E-BE09-A9E6C05B26E0}" type="presParOf" srcId="{99B522B1-2F7C-4BED-96B3-9C068A27B069}" destId="{4F30B7B1-E956-46DC-A8A2-7FB94E1AAF0B}" srcOrd="7" destOrd="0" presId="urn:microsoft.com/office/officeart/2008/layout/RadialCluster"/>
    <dgm:cxn modelId="{DC84C325-693F-4F65-B847-24746698DE3A}" type="presParOf" srcId="{99B522B1-2F7C-4BED-96B3-9C068A27B069}" destId="{06CB6275-FEAA-4467-827E-B3029AC48519}" srcOrd="8" destOrd="0" presId="urn:microsoft.com/office/officeart/2008/layout/RadialCluster"/>
  </dgm:cxnLst>
  <dgm:bg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5400000" scaled="0"/>
    </a:gradFill>
  </dgm:bg>
  <dgm:whole>
    <a:ln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5A02F4-1742-44BE-BD76-512941FB9FB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22CB38-49A9-4DD3-AC34-A01168AD561E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১. শিক্ষা ও প্রশিক্ষণ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D9B544-9B5C-4651-AF5A-B1854AA004AD}" type="parTrans" cxnId="{75F27010-0DAE-40BD-A43E-6CE47CC7A318}">
      <dgm:prSet/>
      <dgm:spPr/>
      <dgm:t>
        <a:bodyPr/>
        <a:lstStyle/>
        <a:p>
          <a:endParaRPr lang="en-US"/>
        </a:p>
      </dgm:t>
    </dgm:pt>
    <dgm:pt modelId="{1EDB6618-2C58-46E1-B0E6-2679E1B6F490}" type="sibTrans" cxnId="{75F27010-0DAE-40BD-A43E-6CE47CC7A318}">
      <dgm:prSet/>
      <dgm:spPr/>
      <dgm:t>
        <a:bodyPr/>
        <a:lstStyle/>
        <a:p>
          <a:endParaRPr lang="en-US"/>
        </a:p>
      </dgm:t>
    </dgm:pt>
    <dgm:pt modelId="{1F5C4E01-140E-4203-80C6-E2454AB485A3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২.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জনস্বাস্থ্যের উন্নয়ন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B2317-6041-4C49-A3D4-C147B441A968}" type="parTrans" cxnId="{B6ED09D0-AD9B-4055-B7EA-7004EB1DCA9F}">
      <dgm:prSet/>
      <dgm:spPr/>
      <dgm:t>
        <a:bodyPr/>
        <a:lstStyle/>
        <a:p>
          <a:endParaRPr lang="en-US"/>
        </a:p>
      </dgm:t>
    </dgm:pt>
    <dgm:pt modelId="{DB1935C9-E798-4ED1-AE8D-602646AACDE2}" type="sibTrans" cxnId="{B6ED09D0-AD9B-4055-B7EA-7004EB1DCA9F}">
      <dgm:prSet/>
      <dgm:spPr/>
      <dgm:t>
        <a:bodyPr/>
        <a:lstStyle/>
        <a:p>
          <a:endParaRPr lang="en-US"/>
        </a:p>
      </dgm:t>
    </dgm:pt>
    <dgm:pt modelId="{359864BF-B86E-4535-9701-9EDEC2D8C1E5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৩.খাদ্য ও পুষ্টিহীনতা দূরীকরণ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9E06D0-FFE7-4DD8-AF9A-BD177FC5414B}" type="parTrans" cxnId="{B45E7A7B-0084-44E8-8A52-1AEF3BBEFD00}">
      <dgm:prSet/>
      <dgm:spPr/>
      <dgm:t>
        <a:bodyPr/>
        <a:lstStyle/>
        <a:p>
          <a:endParaRPr lang="en-US"/>
        </a:p>
      </dgm:t>
    </dgm:pt>
    <dgm:pt modelId="{FDEAAD02-F7B7-4B6D-90E4-3F419EE479F7}" type="sibTrans" cxnId="{B45E7A7B-0084-44E8-8A52-1AEF3BBEFD00}">
      <dgm:prSet/>
      <dgm:spPr/>
      <dgm:t>
        <a:bodyPr/>
        <a:lstStyle/>
        <a:p>
          <a:endParaRPr lang="en-US"/>
        </a:p>
      </dgm:t>
    </dgm:pt>
    <dgm:pt modelId="{12A41D75-089F-4712-B8B2-1CE5A15F6011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৪. জনসংখ্যা নিয়ন্ত্রণ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1218FB-1597-4825-A91B-CC31A63FEBA9}" type="parTrans" cxnId="{81DBAE41-E0CA-456F-B08B-582826D0A67B}">
      <dgm:prSet/>
      <dgm:spPr/>
      <dgm:t>
        <a:bodyPr/>
        <a:lstStyle/>
        <a:p>
          <a:endParaRPr lang="en-US"/>
        </a:p>
      </dgm:t>
    </dgm:pt>
    <dgm:pt modelId="{01B0F442-9F0E-4D84-A965-B95DBADB5117}" type="sibTrans" cxnId="{81DBAE41-E0CA-456F-B08B-582826D0A67B}">
      <dgm:prSet/>
      <dgm:spPr/>
      <dgm:t>
        <a:bodyPr/>
        <a:lstStyle/>
        <a:p>
          <a:endParaRPr lang="en-US"/>
        </a:p>
      </dgm:t>
    </dgm:pt>
    <dgm:pt modelId="{EF44888A-B1B0-41FC-9BC1-8F0C198F73D0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৫. গ্রামীণ ও শহরের সুষম উন্নয়ন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F8149D-D30D-48CF-AF89-8D5023FF3E6C}" type="parTrans" cxnId="{6403F71B-4B22-4F93-ABCD-BDA7184F1F1F}">
      <dgm:prSet/>
      <dgm:spPr/>
      <dgm:t>
        <a:bodyPr/>
        <a:lstStyle/>
        <a:p>
          <a:endParaRPr lang="en-US"/>
        </a:p>
      </dgm:t>
    </dgm:pt>
    <dgm:pt modelId="{F2760A45-3B4C-492B-B455-893E69373382}" type="sibTrans" cxnId="{6403F71B-4B22-4F93-ABCD-BDA7184F1F1F}">
      <dgm:prSet/>
      <dgm:spPr/>
      <dgm:t>
        <a:bodyPr/>
        <a:lstStyle/>
        <a:p>
          <a:endParaRPr lang="en-US"/>
        </a:p>
      </dgm:t>
    </dgm:pt>
    <dgm:pt modelId="{45EF64AB-2E12-424F-91B2-7242C2FE1F23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৬. বিনিয়োগ বৃদ্ধি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80BE69-1BC8-480C-A4CD-1160434C27A3}" type="sibTrans" cxnId="{DF0B656C-90AC-45AC-939C-EC5966C79D84}">
      <dgm:prSet/>
      <dgm:spPr/>
      <dgm:t>
        <a:bodyPr/>
        <a:lstStyle/>
        <a:p>
          <a:endParaRPr lang="en-US"/>
        </a:p>
      </dgm:t>
    </dgm:pt>
    <dgm:pt modelId="{3E06D003-925B-4368-ABDD-DA47546EA819}" type="parTrans" cxnId="{DF0B656C-90AC-45AC-939C-EC5966C79D84}">
      <dgm:prSet/>
      <dgm:spPr/>
      <dgm:t>
        <a:bodyPr/>
        <a:lstStyle/>
        <a:p>
          <a:endParaRPr lang="en-US"/>
        </a:p>
      </dgm:t>
    </dgm:pt>
    <dgm:pt modelId="{0E2CF428-D545-447C-8EF4-81BE02403EB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৭. কর্মসংস্থান বৃদ্ধি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326362-66C8-4D66-A1C8-16FB3481B46D}" type="parTrans" cxnId="{D3F80F82-D04C-4C36-8D9E-CB2C1FFBA601}">
      <dgm:prSet/>
      <dgm:spPr/>
      <dgm:t>
        <a:bodyPr/>
        <a:lstStyle/>
        <a:p>
          <a:endParaRPr lang="en-US"/>
        </a:p>
      </dgm:t>
    </dgm:pt>
    <dgm:pt modelId="{17C8BAAA-1A06-424D-8E80-0A9B03D33951}" type="sibTrans" cxnId="{D3F80F82-D04C-4C36-8D9E-CB2C1FFBA601}">
      <dgm:prSet/>
      <dgm:spPr/>
      <dgm:t>
        <a:bodyPr/>
        <a:lstStyle/>
        <a:p>
          <a:endParaRPr lang="en-US"/>
        </a:p>
      </dgm:t>
    </dgm:pt>
    <dgm:pt modelId="{EE2BD529-A84B-4156-930F-232367D67D0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৮. শ্রমবিভাগ ও শ্রমের গতিশিলতা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ঃ</a:t>
          </a:r>
          <a:endParaRPr lang="en-US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6989E1-4396-49EF-AA56-22737AC4F7D9}" type="parTrans" cxnId="{D0BD6250-D68E-48DF-8CD8-6EAD8EA3610F}">
      <dgm:prSet/>
      <dgm:spPr/>
      <dgm:t>
        <a:bodyPr/>
        <a:lstStyle/>
        <a:p>
          <a:endParaRPr lang="en-US"/>
        </a:p>
      </dgm:t>
    </dgm:pt>
    <dgm:pt modelId="{BC7442D7-4C52-4FEC-92AB-CD874B6C2553}" type="sibTrans" cxnId="{D0BD6250-D68E-48DF-8CD8-6EAD8EA3610F}">
      <dgm:prSet/>
      <dgm:spPr/>
      <dgm:t>
        <a:bodyPr/>
        <a:lstStyle/>
        <a:p>
          <a:endParaRPr lang="en-US"/>
        </a:p>
      </dgm:t>
    </dgm:pt>
    <dgm:pt modelId="{1CC1EE9B-5FDA-40BF-B37A-44865A79DC9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৯. জীবনযাত্রার মান বৃদ্ধি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D15369-4051-4CD5-9F84-1F57D604C12F}" type="parTrans" cxnId="{0FD75AB1-BFF0-40B9-ABBD-4DA882B71776}">
      <dgm:prSet/>
      <dgm:spPr/>
      <dgm:t>
        <a:bodyPr/>
        <a:lstStyle/>
        <a:p>
          <a:endParaRPr lang="en-US"/>
        </a:p>
      </dgm:t>
    </dgm:pt>
    <dgm:pt modelId="{8C685EAD-5859-425C-B8C5-1A7A28D7565B}" type="sibTrans" cxnId="{0FD75AB1-BFF0-40B9-ABBD-4DA882B71776}">
      <dgm:prSet/>
      <dgm:spPr/>
      <dgm:t>
        <a:bodyPr/>
        <a:lstStyle/>
        <a:p>
          <a:endParaRPr lang="en-US"/>
        </a:p>
      </dgm:t>
    </dgm:pt>
    <dgm:pt modelId="{1C278F1A-0C97-4C2A-A9B7-BEAAC7FD7EAB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১০. পরিবেশ উন্নয়ন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5A5667-BE5C-4259-A33A-12727F821772}" type="parTrans" cxnId="{934349CA-02E4-44EB-B08D-230146C76D88}">
      <dgm:prSet/>
      <dgm:spPr/>
      <dgm:t>
        <a:bodyPr/>
        <a:lstStyle/>
        <a:p>
          <a:endParaRPr lang="en-US"/>
        </a:p>
      </dgm:t>
    </dgm:pt>
    <dgm:pt modelId="{E9933A1B-ABF4-4E43-9936-912B6A6F5395}" type="sibTrans" cxnId="{934349CA-02E4-44EB-B08D-230146C76D88}">
      <dgm:prSet/>
      <dgm:spPr/>
      <dgm:t>
        <a:bodyPr/>
        <a:lstStyle/>
        <a:p>
          <a:endParaRPr lang="en-US"/>
        </a:p>
      </dgm:t>
    </dgm:pt>
    <dgm:pt modelId="{B30BACDB-3BA4-4F74-80CF-A34E73AFB4AC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১১. বাসস্থান সমস্যা দূরীকরণ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FF3284-0075-4565-8F92-8AB2D7CDC954}" type="parTrans" cxnId="{A28EF17C-9ED5-4D5E-B85A-5F682C682BF3}">
      <dgm:prSet/>
      <dgm:spPr/>
      <dgm:t>
        <a:bodyPr/>
        <a:lstStyle/>
        <a:p>
          <a:endParaRPr lang="en-US"/>
        </a:p>
      </dgm:t>
    </dgm:pt>
    <dgm:pt modelId="{7CD8AB07-498E-4D7E-8335-59386EF942C4}" type="sibTrans" cxnId="{A28EF17C-9ED5-4D5E-B85A-5F682C682BF3}">
      <dgm:prSet/>
      <dgm:spPr/>
      <dgm:t>
        <a:bodyPr/>
        <a:lstStyle/>
        <a:p>
          <a:endParaRPr lang="en-US"/>
        </a:p>
      </dgm:t>
    </dgm:pt>
    <dgm:pt modelId="{3474AFED-AE7D-4DB8-8DC0-32F7FE638BB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১২. নারী ও শিশু উন্নয়ন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0E5E25-46B2-4DB1-A6AB-9C9B01AF7E25}" type="parTrans" cxnId="{C50E605C-0332-4E1F-8D28-803DA49B7299}">
      <dgm:prSet/>
      <dgm:spPr/>
      <dgm:t>
        <a:bodyPr/>
        <a:lstStyle/>
        <a:p>
          <a:endParaRPr lang="en-US"/>
        </a:p>
      </dgm:t>
    </dgm:pt>
    <dgm:pt modelId="{0C803840-DC8A-40DA-8C07-7353AA0CF632}" type="sibTrans" cxnId="{C50E605C-0332-4E1F-8D28-803DA49B7299}">
      <dgm:prSet/>
      <dgm:spPr/>
      <dgm:t>
        <a:bodyPr/>
        <a:lstStyle/>
        <a:p>
          <a:endParaRPr lang="en-US"/>
        </a:p>
      </dgm:t>
    </dgm:pt>
    <dgm:pt modelId="{D1790A6F-2A11-447E-B566-3DD9A13B128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১৩. কর্মস্পৃহা বৃদ্ধি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318CD-F3AB-47DE-BEC5-116D1A95113C}" type="parTrans" cxnId="{065A9756-E0BE-46B9-AA21-86C0594E6F5D}">
      <dgm:prSet/>
      <dgm:spPr/>
      <dgm:t>
        <a:bodyPr/>
        <a:lstStyle/>
        <a:p>
          <a:endParaRPr lang="en-US"/>
        </a:p>
      </dgm:t>
    </dgm:pt>
    <dgm:pt modelId="{2D8BE388-6442-43BD-A5E7-1FD65BFA3E91}" type="sibTrans" cxnId="{065A9756-E0BE-46B9-AA21-86C0594E6F5D}">
      <dgm:prSet/>
      <dgm:spPr/>
      <dgm:t>
        <a:bodyPr/>
        <a:lstStyle/>
        <a:p>
          <a:endParaRPr lang="en-US"/>
        </a:p>
      </dgm:t>
    </dgm:pt>
    <dgm:pt modelId="{A4BF1217-AD82-4882-9BF2-DB863975FC0B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১৪. পরিকল্পনা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3BF0AA-7662-44D0-B1C0-BE1DEED6947E}" type="parTrans" cxnId="{6F82B186-BD8F-498E-A376-477329B93C8F}">
      <dgm:prSet/>
      <dgm:spPr/>
      <dgm:t>
        <a:bodyPr/>
        <a:lstStyle/>
        <a:p>
          <a:endParaRPr lang="en-US"/>
        </a:p>
      </dgm:t>
    </dgm:pt>
    <dgm:pt modelId="{79F4E738-E4FA-4E96-A9B9-57F2351141DF}" type="sibTrans" cxnId="{6F82B186-BD8F-498E-A376-477329B93C8F}">
      <dgm:prSet/>
      <dgm:spPr/>
      <dgm:t>
        <a:bodyPr/>
        <a:lstStyle/>
        <a:p>
          <a:endParaRPr lang="en-US"/>
        </a:p>
      </dgm:t>
    </dgm:pt>
    <dgm:pt modelId="{2AF55CE7-27C4-4DB9-98A4-051E13813845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১৫. সমাজকল্যাণ কার্যক্রম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E05B18-E346-458C-A1AC-69FADFC0BE35}" type="parTrans" cxnId="{234FBC9C-3266-42B5-B80A-650FECA402B4}">
      <dgm:prSet/>
      <dgm:spPr/>
      <dgm:t>
        <a:bodyPr/>
        <a:lstStyle/>
        <a:p>
          <a:endParaRPr lang="en-US"/>
        </a:p>
      </dgm:t>
    </dgm:pt>
    <dgm:pt modelId="{C2E792E4-077F-46F8-8D29-4E857E892EF0}" type="sibTrans" cxnId="{234FBC9C-3266-42B5-B80A-650FECA402B4}">
      <dgm:prSet/>
      <dgm:spPr/>
      <dgm:t>
        <a:bodyPr/>
        <a:lstStyle/>
        <a:p>
          <a:endParaRPr lang="en-US"/>
        </a:p>
      </dgm:t>
    </dgm:pt>
    <dgm:pt modelId="{28F5BCD8-616E-440B-8E2A-F57F4F1D70B7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১৬. যুব ও ক্রীড়া উন্নয়ন</a:t>
          </a:r>
          <a:r>
            <a: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AE5834-7B91-4C1F-81D9-4334660CDD8E}" type="parTrans" cxnId="{970A23FF-8B28-45EA-9564-450A6BCA927C}">
      <dgm:prSet/>
      <dgm:spPr/>
      <dgm:t>
        <a:bodyPr/>
        <a:lstStyle/>
        <a:p>
          <a:endParaRPr lang="en-US"/>
        </a:p>
      </dgm:t>
    </dgm:pt>
    <dgm:pt modelId="{1971E05A-CAA4-4D3A-8004-FB73B4F5C146}" type="sibTrans" cxnId="{970A23FF-8B28-45EA-9564-450A6BCA927C}">
      <dgm:prSet/>
      <dgm:spPr/>
      <dgm:t>
        <a:bodyPr/>
        <a:lstStyle/>
        <a:p>
          <a:endParaRPr lang="en-US"/>
        </a:p>
      </dgm:t>
    </dgm:pt>
    <dgm:pt modelId="{4001993F-68F4-4FB5-BFA3-E63FBF812642}" type="pres">
      <dgm:prSet presAssocID="{CE5A02F4-1742-44BE-BD76-512941FB9FB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00AC6E-16B8-488C-8EFD-D6B81C9A5549}" type="pres">
      <dgm:prSet presAssocID="{1522CB38-49A9-4DD3-AC34-A01168AD561E}" presName="compNode" presStyleCnt="0"/>
      <dgm:spPr/>
    </dgm:pt>
    <dgm:pt modelId="{8627FEAF-EEBE-437A-93D1-CF58D6237C91}" type="pres">
      <dgm:prSet presAssocID="{1522CB38-49A9-4DD3-AC34-A01168AD561E}" presName="dummyConnPt" presStyleCnt="0"/>
      <dgm:spPr/>
    </dgm:pt>
    <dgm:pt modelId="{B7DEFA61-BDE7-45FE-A336-524F640ED625}" type="pres">
      <dgm:prSet presAssocID="{1522CB38-49A9-4DD3-AC34-A01168AD561E}" presName="node" presStyleLbl="node1" presStyleIdx="0" presStyleCnt="16" custScaleX="253694" custScaleY="252045" custLinFactNeighborX="-3909" custLinFactNeighborY="-79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BF3F4-B151-4EF9-B913-FD4D5C7DE346}" type="pres">
      <dgm:prSet presAssocID="{1EDB6618-2C58-46E1-B0E6-2679E1B6F490}" presName="sibTrans" presStyleLbl="bgSibTrans2D1" presStyleIdx="0" presStyleCnt="15"/>
      <dgm:spPr/>
      <dgm:t>
        <a:bodyPr/>
        <a:lstStyle/>
        <a:p>
          <a:endParaRPr lang="en-US"/>
        </a:p>
      </dgm:t>
    </dgm:pt>
    <dgm:pt modelId="{78AC0B45-ACE1-42A4-8930-CD8F3ABE22F9}" type="pres">
      <dgm:prSet presAssocID="{1F5C4E01-140E-4203-80C6-E2454AB485A3}" presName="compNode" presStyleCnt="0"/>
      <dgm:spPr/>
    </dgm:pt>
    <dgm:pt modelId="{716A98B0-4AFA-4CE5-94C1-C9E894F27882}" type="pres">
      <dgm:prSet presAssocID="{1F5C4E01-140E-4203-80C6-E2454AB485A3}" presName="dummyConnPt" presStyleCnt="0"/>
      <dgm:spPr/>
    </dgm:pt>
    <dgm:pt modelId="{6B8BC755-F81F-4A8B-9C6C-9FFC70F9916F}" type="pres">
      <dgm:prSet presAssocID="{1F5C4E01-140E-4203-80C6-E2454AB485A3}" presName="node" presStyleLbl="node1" presStyleIdx="1" presStyleCnt="16" custScaleX="251488" custScaleY="237735" custLinFactNeighborX="-13294" custLinFactNeighborY="-75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A6732-7ACF-44D2-BFEC-A563D8AB7A13}" type="pres">
      <dgm:prSet presAssocID="{DB1935C9-E798-4ED1-AE8D-602646AACDE2}" presName="sibTrans" presStyleLbl="bgSibTrans2D1" presStyleIdx="1" presStyleCnt="15" custLinFactNeighborX="-1367" custLinFactNeighborY="-1779"/>
      <dgm:spPr/>
      <dgm:t>
        <a:bodyPr/>
        <a:lstStyle/>
        <a:p>
          <a:endParaRPr lang="en-US"/>
        </a:p>
      </dgm:t>
    </dgm:pt>
    <dgm:pt modelId="{B8F5F9D6-9E80-4CE6-8BC5-A093D01F3052}" type="pres">
      <dgm:prSet presAssocID="{359864BF-B86E-4535-9701-9EDEC2D8C1E5}" presName="compNode" presStyleCnt="0"/>
      <dgm:spPr/>
    </dgm:pt>
    <dgm:pt modelId="{69E5958A-A2DE-4539-AC27-B001E85DE26F}" type="pres">
      <dgm:prSet presAssocID="{359864BF-B86E-4535-9701-9EDEC2D8C1E5}" presName="dummyConnPt" presStyleCnt="0"/>
      <dgm:spPr/>
    </dgm:pt>
    <dgm:pt modelId="{4C1E25D4-D9FF-4969-A2B6-F691E2D1A463}" type="pres">
      <dgm:prSet presAssocID="{359864BF-B86E-4535-9701-9EDEC2D8C1E5}" presName="node" presStyleLbl="node1" presStyleIdx="2" presStyleCnt="16" custScaleX="214692" custScaleY="283882" custLinFactNeighborX="-6430" custLinFactNeighborY="-35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61005-4804-46BE-9C53-ACDAB4EE09BC}" type="pres">
      <dgm:prSet presAssocID="{FDEAAD02-F7B7-4B6D-90E4-3F419EE479F7}" presName="sibTrans" presStyleLbl="bgSibTrans2D1" presStyleIdx="2" presStyleCnt="15"/>
      <dgm:spPr/>
      <dgm:t>
        <a:bodyPr/>
        <a:lstStyle/>
        <a:p>
          <a:endParaRPr lang="en-US"/>
        </a:p>
      </dgm:t>
    </dgm:pt>
    <dgm:pt modelId="{521AD72A-770A-41C6-8020-1878AD968651}" type="pres">
      <dgm:prSet presAssocID="{12A41D75-089F-4712-B8B2-1CE5A15F6011}" presName="compNode" presStyleCnt="0"/>
      <dgm:spPr/>
    </dgm:pt>
    <dgm:pt modelId="{5B08F370-700C-402F-9C76-6D0D33CE5653}" type="pres">
      <dgm:prSet presAssocID="{12A41D75-089F-4712-B8B2-1CE5A15F6011}" presName="dummyConnPt" presStyleCnt="0"/>
      <dgm:spPr/>
    </dgm:pt>
    <dgm:pt modelId="{B8B1BF1D-1001-483E-8F76-EC7ACBD1327C}" type="pres">
      <dgm:prSet presAssocID="{12A41D75-089F-4712-B8B2-1CE5A15F6011}" presName="node" presStyleLbl="node1" presStyleIdx="3" presStyleCnt="16" custScaleX="218015" custScaleY="284661" custLinFactNeighborX="-3352" custLinFactNeighborY="30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EA974-9059-4EC0-A668-44AAD89C23EE}" type="pres">
      <dgm:prSet presAssocID="{01B0F442-9F0E-4D84-A965-B95DBADB5117}" presName="sibTrans" presStyleLbl="bgSibTrans2D1" presStyleIdx="3" presStyleCnt="15"/>
      <dgm:spPr/>
      <dgm:t>
        <a:bodyPr/>
        <a:lstStyle/>
        <a:p>
          <a:endParaRPr lang="en-US"/>
        </a:p>
      </dgm:t>
    </dgm:pt>
    <dgm:pt modelId="{F22CCADB-D309-41C4-8DFE-0B0646B4D966}" type="pres">
      <dgm:prSet presAssocID="{EF44888A-B1B0-41FC-9BC1-8F0C198F73D0}" presName="compNode" presStyleCnt="0"/>
      <dgm:spPr/>
    </dgm:pt>
    <dgm:pt modelId="{5E44C5FC-E9B8-4B69-BFBB-1D9D282AC284}" type="pres">
      <dgm:prSet presAssocID="{EF44888A-B1B0-41FC-9BC1-8F0C198F73D0}" presName="dummyConnPt" presStyleCnt="0"/>
      <dgm:spPr/>
    </dgm:pt>
    <dgm:pt modelId="{6D7C8793-D691-4A01-A287-9ECA59FF03EA}" type="pres">
      <dgm:prSet presAssocID="{EF44888A-B1B0-41FC-9BC1-8F0C198F73D0}" presName="node" presStyleLbl="node1" presStyleIdx="4" presStyleCnt="16" custScaleX="226714" custScaleY="237511" custLinFactNeighborX="-17893" custLinFactNeighborY="31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69BD4-4214-4E33-B9DD-583654367C05}" type="pres">
      <dgm:prSet presAssocID="{F2760A45-3B4C-492B-B455-893E69373382}" presName="sibTrans" presStyleLbl="bgSibTrans2D1" presStyleIdx="4" presStyleCnt="15"/>
      <dgm:spPr/>
      <dgm:t>
        <a:bodyPr/>
        <a:lstStyle/>
        <a:p>
          <a:endParaRPr lang="en-US"/>
        </a:p>
      </dgm:t>
    </dgm:pt>
    <dgm:pt modelId="{6D6AED6F-E5F8-4134-9C59-5CBADF042C76}" type="pres">
      <dgm:prSet presAssocID="{45EF64AB-2E12-424F-91B2-7242C2FE1F23}" presName="compNode" presStyleCnt="0"/>
      <dgm:spPr/>
    </dgm:pt>
    <dgm:pt modelId="{C8398370-E39E-4C06-903B-C8EB9D84AA50}" type="pres">
      <dgm:prSet presAssocID="{45EF64AB-2E12-424F-91B2-7242C2FE1F23}" presName="dummyConnPt" presStyleCnt="0"/>
      <dgm:spPr/>
    </dgm:pt>
    <dgm:pt modelId="{663929B7-87FB-4B50-9562-EE06709C0896}" type="pres">
      <dgm:prSet presAssocID="{45EF64AB-2E12-424F-91B2-7242C2FE1F23}" presName="node" presStyleLbl="node1" presStyleIdx="5" presStyleCnt="16" custScaleX="230286" custScaleY="230093" custLinFactNeighborX="-22378" custLinFactNeighborY="-36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B8218-6E12-4B35-B65B-87D46FD3F909}" type="pres">
      <dgm:prSet presAssocID="{D380BE69-1BC8-480C-A4CD-1160434C27A3}" presName="sibTrans" presStyleLbl="bgSibTrans2D1" presStyleIdx="5" presStyleCnt="15"/>
      <dgm:spPr/>
      <dgm:t>
        <a:bodyPr/>
        <a:lstStyle/>
        <a:p>
          <a:endParaRPr lang="en-US"/>
        </a:p>
      </dgm:t>
    </dgm:pt>
    <dgm:pt modelId="{0184F614-14DA-4E38-BA5A-09C5638CD1CC}" type="pres">
      <dgm:prSet presAssocID="{0E2CF428-D545-447C-8EF4-81BE02403EB2}" presName="compNode" presStyleCnt="0"/>
      <dgm:spPr/>
    </dgm:pt>
    <dgm:pt modelId="{8886A720-643D-413B-BD7F-8E92B101CC03}" type="pres">
      <dgm:prSet presAssocID="{0E2CF428-D545-447C-8EF4-81BE02403EB2}" presName="dummyConnPt" presStyleCnt="0"/>
      <dgm:spPr/>
    </dgm:pt>
    <dgm:pt modelId="{4C551209-9CDD-40CF-B880-5C702FC35825}" type="pres">
      <dgm:prSet presAssocID="{0E2CF428-D545-447C-8EF4-81BE02403EB2}" presName="node" presStyleLbl="node1" presStyleIdx="6" presStyleCnt="16" custScaleX="248690" custScaleY="189500" custLinFactY="-21714" custLinFactNeighborX="-1283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E8E89-2D17-4C03-B3C4-C60DDD6C8F91}" type="pres">
      <dgm:prSet presAssocID="{17C8BAAA-1A06-424D-8E80-0A9B03D33951}" presName="sibTrans" presStyleLbl="bgSibTrans2D1" presStyleIdx="6" presStyleCnt="15"/>
      <dgm:spPr/>
      <dgm:t>
        <a:bodyPr/>
        <a:lstStyle/>
        <a:p>
          <a:endParaRPr lang="en-US"/>
        </a:p>
      </dgm:t>
    </dgm:pt>
    <dgm:pt modelId="{6B94187D-1938-4633-9F21-C73BED9D5204}" type="pres">
      <dgm:prSet presAssocID="{EE2BD529-A84B-4156-930F-232367D67D00}" presName="compNode" presStyleCnt="0"/>
      <dgm:spPr/>
    </dgm:pt>
    <dgm:pt modelId="{BA7B04D5-CFCC-41EA-9A1F-7C1564041FB5}" type="pres">
      <dgm:prSet presAssocID="{EE2BD529-A84B-4156-930F-232367D67D00}" presName="dummyConnPt" presStyleCnt="0"/>
      <dgm:spPr/>
    </dgm:pt>
    <dgm:pt modelId="{22A3A6ED-5C0E-4166-8F1D-AD7289EFE610}" type="pres">
      <dgm:prSet presAssocID="{EE2BD529-A84B-4156-930F-232367D67D00}" presName="node" presStyleLbl="node1" presStyleIdx="7" presStyleCnt="16" custScaleX="225189" custScaleY="287661" custLinFactY="-58971" custLinFactNeighborX="-245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B95CC-273B-4E3B-B73E-138D10A6E8D4}" type="pres">
      <dgm:prSet presAssocID="{BC7442D7-4C52-4FEC-92AB-CD874B6C2553}" presName="sibTrans" presStyleLbl="bgSibTrans2D1" presStyleIdx="7" presStyleCnt="15"/>
      <dgm:spPr/>
      <dgm:t>
        <a:bodyPr/>
        <a:lstStyle/>
        <a:p>
          <a:endParaRPr lang="en-US"/>
        </a:p>
      </dgm:t>
    </dgm:pt>
    <dgm:pt modelId="{5BF6F324-7FAE-46AA-8366-EB82AEB24732}" type="pres">
      <dgm:prSet presAssocID="{1CC1EE9B-5FDA-40BF-B37A-44865A79DC91}" presName="compNode" presStyleCnt="0"/>
      <dgm:spPr/>
    </dgm:pt>
    <dgm:pt modelId="{7FF9BC6A-3733-43DA-8889-E5237E6EBE02}" type="pres">
      <dgm:prSet presAssocID="{1CC1EE9B-5FDA-40BF-B37A-44865A79DC91}" presName="dummyConnPt" presStyleCnt="0"/>
      <dgm:spPr/>
    </dgm:pt>
    <dgm:pt modelId="{A9B3F727-9161-4B54-8566-B27F845BC6E9}" type="pres">
      <dgm:prSet presAssocID="{1CC1EE9B-5FDA-40BF-B37A-44865A79DC91}" presName="node" presStyleLbl="node1" presStyleIdx="8" presStyleCnt="16" custScaleX="271670" custScaleY="206668" custLinFactY="-27276" custLinFactNeighborX="-1947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2FE12-3B77-4538-9073-FE46C12A2349}" type="pres">
      <dgm:prSet presAssocID="{8C685EAD-5859-425C-B8C5-1A7A28D7565B}" presName="sibTrans" presStyleLbl="bgSibTrans2D1" presStyleIdx="8" presStyleCnt="15"/>
      <dgm:spPr/>
      <dgm:t>
        <a:bodyPr/>
        <a:lstStyle/>
        <a:p>
          <a:endParaRPr lang="en-US"/>
        </a:p>
      </dgm:t>
    </dgm:pt>
    <dgm:pt modelId="{E0E3C0C6-E213-427D-AF7A-CC8485BFDFC1}" type="pres">
      <dgm:prSet presAssocID="{1C278F1A-0C97-4C2A-A9B7-BEAAC7FD7EAB}" presName="compNode" presStyleCnt="0"/>
      <dgm:spPr/>
    </dgm:pt>
    <dgm:pt modelId="{3785B68D-1A02-4F8D-AB12-C419C7FF5F42}" type="pres">
      <dgm:prSet presAssocID="{1C278F1A-0C97-4C2A-A9B7-BEAAC7FD7EAB}" presName="dummyConnPt" presStyleCnt="0"/>
      <dgm:spPr/>
    </dgm:pt>
    <dgm:pt modelId="{1546A64D-37AC-481A-8286-39F2CDBFB0D3}" type="pres">
      <dgm:prSet presAssocID="{1C278F1A-0C97-4C2A-A9B7-BEAAC7FD7EAB}" presName="node" presStyleLbl="node1" presStyleIdx="9" presStyleCnt="16" custScaleX="248384" custScaleY="205762" custLinFactNeighborX="-15553" custLinFactNeighborY="-71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9FD1A-0D59-4B72-912A-C59FF43D04C5}" type="pres">
      <dgm:prSet presAssocID="{E9933A1B-ABF4-4E43-9936-912B6A6F5395}" presName="sibTrans" presStyleLbl="bgSibTrans2D1" presStyleIdx="9" presStyleCnt="15"/>
      <dgm:spPr/>
      <dgm:t>
        <a:bodyPr/>
        <a:lstStyle/>
        <a:p>
          <a:endParaRPr lang="en-US"/>
        </a:p>
      </dgm:t>
    </dgm:pt>
    <dgm:pt modelId="{8C81C9E9-7986-452A-8598-6BEF47214962}" type="pres">
      <dgm:prSet presAssocID="{B30BACDB-3BA4-4F74-80CF-A34E73AFB4AC}" presName="compNode" presStyleCnt="0"/>
      <dgm:spPr/>
    </dgm:pt>
    <dgm:pt modelId="{68A73FBB-4875-4DDF-898F-306494B65406}" type="pres">
      <dgm:prSet presAssocID="{B30BACDB-3BA4-4F74-80CF-A34E73AFB4AC}" presName="dummyConnPt" presStyleCnt="0"/>
      <dgm:spPr/>
    </dgm:pt>
    <dgm:pt modelId="{835DDA9E-4EEA-498F-984E-B933D8DA3FC6}" type="pres">
      <dgm:prSet presAssocID="{B30BACDB-3BA4-4F74-80CF-A34E73AFB4AC}" presName="node" presStyleLbl="node1" presStyleIdx="10" presStyleCnt="16" custScaleX="264712" custScaleY="264744" custLinFactNeighborX="7308" custLinFactNeighborY="14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DA938-ADDD-48C6-B0F8-E4156F301C8E}" type="pres">
      <dgm:prSet presAssocID="{7CD8AB07-498E-4D7E-8335-59386EF942C4}" presName="sibTrans" presStyleLbl="bgSibTrans2D1" presStyleIdx="10" presStyleCnt="15"/>
      <dgm:spPr/>
      <dgm:t>
        <a:bodyPr/>
        <a:lstStyle/>
        <a:p>
          <a:endParaRPr lang="en-US"/>
        </a:p>
      </dgm:t>
    </dgm:pt>
    <dgm:pt modelId="{040FD7BE-4058-4C52-AB08-3A1D1C67E84E}" type="pres">
      <dgm:prSet presAssocID="{3474AFED-AE7D-4DB8-8DC0-32F7FE638BB1}" presName="compNode" presStyleCnt="0"/>
      <dgm:spPr/>
    </dgm:pt>
    <dgm:pt modelId="{3AFE5D00-A8F4-4420-AF31-1FB510AEACE6}" type="pres">
      <dgm:prSet presAssocID="{3474AFED-AE7D-4DB8-8DC0-32F7FE638BB1}" presName="dummyConnPt" presStyleCnt="0"/>
      <dgm:spPr/>
    </dgm:pt>
    <dgm:pt modelId="{C50C1048-B353-42B0-BC75-EBDB66FBC183}" type="pres">
      <dgm:prSet presAssocID="{3474AFED-AE7D-4DB8-8DC0-32F7FE638BB1}" presName="node" presStyleLbl="node1" presStyleIdx="11" presStyleCnt="16" custScaleX="294663" custScaleY="209664" custLinFactNeighborX="450" custLinFactNeighborY="79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4C3D-910E-4316-8619-62EFC753EC6E}" type="pres">
      <dgm:prSet presAssocID="{0C803840-DC8A-40DA-8C07-7353AA0CF632}" presName="sibTrans" presStyleLbl="bgSibTrans2D1" presStyleIdx="11" presStyleCnt="15"/>
      <dgm:spPr/>
      <dgm:t>
        <a:bodyPr/>
        <a:lstStyle/>
        <a:p>
          <a:endParaRPr lang="en-US"/>
        </a:p>
      </dgm:t>
    </dgm:pt>
    <dgm:pt modelId="{66357BFF-EBB4-4BBC-BDFB-878DA912474C}" type="pres">
      <dgm:prSet presAssocID="{D1790A6F-2A11-447E-B566-3DD9A13B1285}" presName="compNode" presStyleCnt="0"/>
      <dgm:spPr/>
    </dgm:pt>
    <dgm:pt modelId="{094E058F-A015-4026-AB2C-0E6BFC832C2D}" type="pres">
      <dgm:prSet presAssocID="{D1790A6F-2A11-447E-B566-3DD9A13B1285}" presName="dummyConnPt" presStyleCnt="0"/>
      <dgm:spPr/>
    </dgm:pt>
    <dgm:pt modelId="{4EE1BBA1-4FB8-42C3-B24E-0F84993737FE}" type="pres">
      <dgm:prSet presAssocID="{D1790A6F-2A11-447E-B566-3DD9A13B1285}" presName="node" presStyleLbl="node1" presStyleIdx="12" presStyleCnt="16" custScaleX="278364" custScaleY="166328" custLinFactY="2936" custLinFactNeighborX="946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FD622-AD96-4C49-811B-9BF94BC50116}" type="pres">
      <dgm:prSet presAssocID="{2D8BE388-6442-43BD-A5E7-1FD65BFA3E91}" presName="sibTrans" presStyleLbl="bgSibTrans2D1" presStyleIdx="12" presStyleCnt="15"/>
      <dgm:spPr/>
      <dgm:t>
        <a:bodyPr/>
        <a:lstStyle/>
        <a:p>
          <a:endParaRPr lang="en-US"/>
        </a:p>
      </dgm:t>
    </dgm:pt>
    <dgm:pt modelId="{DB6358B9-4D96-4297-AB68-5AB451AA7FA6}" type="pres">
      <dgm:prSet presAssocID="{A4BF1217-AD82-4882-9BF2-DB863975FC0B}" presName="compNode" presStyleCnt="0"/>
      <dgm:spPr/>
    </dgm:pt>
    <dgm:pt modelId="{F63A9F40-29B8-4A91-A24C-CDDBDD093F8A}" type="pres">
      <dgm:prSet presAssocID="{A4BF1217-AD82-4882-9BF2-DB863975FC0B}" presName="dummyConnPt" presStyleCnt="0"/>
      <dgm:spPr/>
    </dgm:pt>
    <dgm:pt modelId="{1B28B9D9-7F8C-4C04-BC2F-2DACC6165554}" type="pres">
      <dgm:prSet presAssocID="{A4BF1217-AD82-4882-9BF2-DB863975FC0B}" presName="node" presStyleLbl="node1" presStyleIdx="13" presStyleCnt="16" custScaleX="258162" custScaleY="178438" custLinFactNeighborX="15558" custLinFactNeighborY="-84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901EC-4264-41AE-B1CB-77B7726C084B}" type="pres">
      <dgm:prSet presAssocID="{79F4E738-E4FA-4E96-A9B9-57F2351141DF}" presName="sibTrans" presStyleLbl="bgSibTrans2D1" presStyleIdx="13" presStyleCnt="15"/>
      <dgm:spPr/>
      <dgm:t>
        <a:bodyPr/>
        <a:lstStyle/>
        <a:p>
          <a:endParaRPr lang="en-US"/>
        </a:p>
      </dgm:t>
    </dgm:pt>
    <dgm:pt modelId="{EAC92E18-E591-4BC4-91F2-B10ED80E198F}" type="pres">
      <dgm:prSet presAssocID="{2AF55CE7-27C4-4DB9-98A4-051E13813845}" presName="compNode" presStyleCnt="0"/>
      <dgm:spPr/>
    </dgm:pt>
    <dgm:pt modelId="{A9A50803-E368-4B65-A6E5-884563A00F34}" type="pres">
      <dgm:prSet presAssocID="{2AF55CE7-27C4-4DB9-98A4-051E13813845}" presName="dummyConnPt" presStyleCnt="0"/>
      <dgm:spPr/>
    </dgm:pt>
    <dgm:pt modelId="{015DCE2E-8EDB-438B-A5A1-EE6413070CF7}" type="pres">
      <dgm:prSet presAssocID="{2AF55CE7-27C4-4DB9-98A4-051E13813845}" presName="node" presStyleLbl="node1" presStyleIdx="14" presStyleCnt="16" custScaleX="297067" custScaleY="152550" custLinFactY="-100000" custLinFactNeighborX="31603" custLinFactNeighborY="-131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3B379-DC4A-42AC-AEB0-B5F54F2822B5}" type="pres">
      <dgm:prSet presAssocID="{C2E792E4-077F-46F8-8D29-4E857E892EF0}" presName="sibTrans" presStyleLbl="bgSibTrans2D1" presStyleIdx="14" presStyleCnt="15"/>
      <dgm:spPr/>
      <dgm:t>
        <a:bodyPr/>
        <a:lstStyle/>
        <a:p>
          <a:endParaRPr lang="en-US"/>
        </a:p>
      </dgm:t>
    </dgm:pt>
    <dgm:pt modelId="{E9E1DF5B-8C4B-4CE1-B749-33B82C083948}" type="pres">
      <dgm:prSet presAssocID="{28F5BCD8-616E-440B-8E2A-F57F4F1D70B7}" presName="compNode" presStyleCnt="0"/>
      <dgm:spPr/>
    </dgm:pt>
    <dgm:pt modelId="{56F9574B-5A5C-4752-99B4-0DE6BBB2F727}" type="pres">
      <dgm:prSet presAssocID="{28F5BCD8-616E-440B-8E2A-F57F4F1D70B7}" presName="dummyConnPt" presStyleCnt="0"/>
      <dgm:spPr/>
    </dgm:pt>
    <dgm:pt modelId="{661B05AD-6D6A-4310-8664-C110D84FC136}" type="pres">
      <dgm:prSet presAssocID="{28F5BCD8-616E-440B-8E2A-F57F4F1D70B7}" presName="node" presStyleLbl="node1" presStyleIdx="15" presStyleCnt="16" custScaleX="275737" custScaleY="214707" custLinFactY="-115582" custLinFactNeighborX="11347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F80F82-D04C-4C36-8D9E-CB2C1FFBA601}" srcId="{CE5A02F4-1742-44BE-BD76-512941FB9FB3}" destId="{0E2CF428-D545-447C-8EF4-81BE02403EB2}" srcOrd="6" destOrd="0" parTransId="{DF326362-66C8-4D66-A1C8-16FB3481B46D}" sibTransId="{17C8BAAA-1A06-424D-8E80-0A9B03D33951}"/>
    <dgm:cxn modelId="{10D4EC84-A8F9-4FAD-A70A-12BFD780258F}" type="presOf" srcId="{FDEAAD02-F7B7-4B6D-90E4-3F419EE479F7}" destId="{3E961005-4804-46BE-9C53-ACDAB4EE09BC}" srcOrd="0" destOrd="0" presId="urn:microsoft.com/office/officeart/2005/8/layout/bProcess4"/>
    <dgm:cxn modelId="{6403F71B-4B22-4F93-ABCD-BDA7184F1F1F}" srcId="{CE5A02F4-1742-44BE-BD76-512941FB9FB3}" destId="{EF44888A-B1B0-41FC-9BC1-8F0C198F73D0}" srcOrd="4" destOrd="0" parTransId="{ABF8149D-D30D-48CF-AF89-8D5023FF3E6C}" sibTransId="{F2760A45-3B4C-492B-B455-893E69373382}"/>
    <dgm:cxn modelId="{97C75E08-1ED0-438E-BB9C-3EC67D73A452}" type="presOf" srcId="{359864BF-B86E-4535-9701-9EDEC2D8C1E5}" destId="{4C1E25D4-D9FF-4969-A2B6-F691E2D1A463}" srcOrd="0" destOrd="0" presId="urn:microsoft.com/office/officeart/2005/8/layout/bProcess4"/>
    <dgm:cxn modelId="{6F82B186-BD8F-498E-A376-477329B93C8F}" srcId="{CE5A02F4-1742-44BE-BD76-512941FB9FB3}" destId="{A4BF1217-AD82-4882-9BF2-DB863975FC0B}" srcOrd="13" destOrd="0" parTransId="{563BF0AA-7662-44D0-B1C0-BE1DEED6947E}" sibTransId="{79F4E738-E4FA-4E96-A9B9-57F2351141DF}"/>
    <dgm:cxn modelId="{065A9756-E0BE-46B9-AA21-86C0594E6F5D}" srcId="{CE5A02F4-1742-44BE-BD76-512941FB9FB3}" destId="{D1790A6F-2A11-447E-B566-3DD9A13B1285}" srcOrd="12" destOrd="0" parTransId="{2C7318CD-F3AB-47DE-BEC5-116D1A95113C}" sibTransId="{2D8BE388-6442-43BD-A5E7-1FD65BFA3E91}"/>
    <dgm:cxn modelId="{9D3F29D9-3F36-477F-8838-E038F01A6D99}" type="presOf" srcId="{DB1935C9-E798-4ED1-AE8D-602646AACDE2}" destId="{B35A6732-7ACF-44D2-BFEC-A563D8AB7A13}" srcOrd="0" destOrd="0" presId="urn:microsoft.com/office/officeart/2005/8/layout/bProcess4"/>
    <dgm:cxn modelId="{970A23FF-8B28-45EA-9564-450A6BCA927C}" srcId="{CE5A02F4-1742-44BE-BD76-512941FB9FB3}" destId="{28F5BCD8-616E-440B-8E2A-F57F4F1D70B7}" srcOrd="15" destOrd="0" parTransId="{5EAE5834-7B91-4C1F-81D9-4334660CDD8E}" sibTransId="{1971E05A-CAA4-4D3A-8004-FB73B4F5C146}"/>
    <dgm:cxn modelId="{FCDBF962-9D87-4EB0-B901-F2C5FFB1B8D5}" type="presOf" srcId="{1F5C4E01-140E-4203-80C6-E2454AB485A3}" destId="{6B8BC755-F81F-4A8B-9C6C-9FFC70F9916F}" srcOrd="0" destOrd="0" presId="urn:microsoft.com/office/officeart/2005/8/layout/bProcess4"/>
    <dgm:cxn modelId="{DF0B656C-90AC-45AC-939C-EC5966C79D84}" srcId="{CE5A02F4-1742-44BE-BD76-512941FB9FB3}" destId="{45EF64AB-2E12-424F-91B2-7242C2FE1F23}" srcOrd="5" destOrd="0" parTransId="{3E06D003-925B-4368-ABDD-DA47546EA819}" sibTransId="{D380BE69-1BC8-480C-A4CD-1160434C27A3}"/>
    <dgm:cxn modelId="{B45E7A7B-0084-44E8-8A52-1AEF3BBEFD00}" srcId="{CE5A02F4-1742-44BE-BD76-512941FB9FB3}" destId="{359864BF-B86E-4535-9701-9EDEC2D8C1E5}" srcOrd="2" destOrd="0" parTransId="{3D9E06D0-FFE7-4DD8-AF9A-BD177FC5414B}" sibTransId="{FDEAAD02-F7B7-4B6D-90E4-3F419EE479F7}"/>
    <dgm:cxn modelId="{1462ACEC-7004-4F9F-8E65-5A8FBD446CD9}" type="presOf" srcId="{F2760A45-3B4C-492B-B455-893E69373382}" destId="{B2369BD4-4214-4E33-B9DD-583654367C05}" srcOrd="0" destOrd="0" presId="urn:microsoft.com/office/officeart/2005/8/layout/bProcess4"/>
    <dgm:cxn modelId="{3600CCCA-AF2B-4EEB-B8E8-D2295042C893}" type="presOf" srcId="{2D8BE388-6442-43BD-A5E7-1FD65BFA3E91}" destId="{6D6FD622-AD96-4C49-811B-9BF94BC50116}" srcOrd="0" destOrd="0" presId="urn:microsoft.com/office/officeart/2005/8/layout/bProcess4"/>
    <dgm:cxn modelId="{38CA1645-8946-4861-B213-29E5C507C674}" type="presOf" srcId="{A4BF1217-AD82-4882-9BF2-DB863975FC0B}" destId="{1B28B9D9-7F8C-4C04-BC2F-2DACC6165554}" srcOrd="0" destOrd="0" presId="urn:microsoft.com/office/officeart/2005/8/layout/bProcess4"/>
    <dgm:cxn modelId="{3F33A2D1-C50F-4BF7-9B64-F488CC0671B7}" type="presOf" srcId="{7CD8AB07-498E-4D7E-8335-59386EF942C4}" destId="{FE9DA938-ADDD-48C6-B0F8-E4156F301C8E}" srcOrd="0" destOrd="0" presId="urn:microsoft.com/office/officeart/2005/8/layout/bProcess4"/>
    <dgm:cxn modelId="{F64B4CD4-B8A0-4D39-BC35-0F54299CCA26}" type="presOf" srcId="{EE2BD529-A84B-4156-930F-232367D67D00}" destId="{22A3A6ED-5C0E-4166-8F1D-AD7289EFE610}" srcOrd="0" destOrd="0" presId="urn:microsoft.com/office/officeart/2005/8/layout/bProcess4"/>
    <dgm:cxn modelId="{9F958287-550A-4DD8-99B4-66DD3D1DBCB6}" type="presOf" srcId="{3474AFED-AE7D-4DB8-8DC0-32F7FE638BB1}" destId="{C50C1048-B353-42B0-BC75-EBDB66FBC183}" srcOrd="0" destOrd="0" presId="urn:microsoft.com/office/officeart/2005/8/layout/bProcess4"/>
    <dgm:cxn modelId="{A3F227D3-0B26-44CE-96E7-DA84C15953B0}" type="presOf" srcId="{BC7442D7-4C52-4FEC-92AB-CD874B6C2553}" destId="{D37B95CC-273B-4E3B-B73E-138D10A6E8D4}" srcOrd="0" destOrd="0" presId="urn:microsoft.com/office/officeart/2005/8/layout/bProcess4"/>
    <dgm:cxn modelId="{934349CA-02E4-44EB-B08D-230146C76D88}" srcId="{CE5A02F4-1742-44BE-BD76-512941FB9FB3}" destId="{1C278F1A-0C97-4C2A-A9B7-BEAAC7FD7EAB}" srcOrd="9" destOrd="0" parTransId="{A25A5667-BE5C-4259-A33A-12727F821772}" sibTransId="{E9933A1B-ABF4-4E43-9936-912B6A6F5395}"/>
    <dgm:cxn modelId="{0D82F235-E535-44B6-A06E-E35C22892E89}" type="presOf" srcId="{CE5A02F4-1742-44BE-BD76-512941FB9FB3}" destId="{4001993F-68F4-4FB5-BFA3-E63FBF812642}" srcOrd="0" destOrd="0" presId="urn:microsoft.com/office/officeart/2005/8/layout/bProcess4"/>
    <dgm:cxn modelId="{3E2DAEF4-26B5-4943-930A-CF5BC6501FBC}" type="presOf" srcId="{D380BE69-1BC8-480C-A4CD-1160434C27A3}" destId="{A5EB8218-6E12-4B35-B65B-87D46FD3F909}" srcOrd="0" destOrd="0" presId="urn:microsoft.com/office/officeart/2005/8/layout/bProcess4"/>
    <dgm:cxn modelId="{9F59D760-245C-4B90-A43E-B20A770F5F25}" type="presOf" srcId="{28F5BCD8-616E-440B-8E2A-F57F4F1D70B7}" destId="{661B05AD-6D6A-4310-8664-C110D84FC136}" srcOrd="0" destOrd="0" presId="urn:microsoft.com/office/officeart/2005/8/layout/bProcess4"/>
    <dgm:cxn modelId="{D0BD6250-D68E-48DF-8CD8-6EAD8EA3610F}" srcId="{CE5A02F4-1742-44BE-BD76-512941FB9FB3}" destId="{EE2BD529-A84B-4156-930F-232367D67D00}" srcOrd="7" destOrd="0" parTransId="{D86989E1-4396-49EF-AA56-22737AC4F7D9}" sibTransId="{BC7442D7-4C52-4FEC-92AB-CD874B6C2553}"/>
    <dgm:cxn modelId="{0FD75AB1-BFF0-40B9-ABBD-4DA882B71776}" srcId="{CE5A02F4-1742-44BE-BD76-512941FB9FB3}" destId="{1CC1EE9B-5FDA-40BF-B37A-44865A79DC91}" srcOrd="8" destOrd="0" parTransId="{67D15369-4051-4CD5-9F84-1F57D604C12F}" sibTransId="{8C685EAD-5859-425C-B8C5-1A7A28D7565B}"/>
    <dgm:cxn modelId="{234FBC9C-3266-42B5-B80A-650FECA402B4}" srcId="{CE5A02F4-1742-44BE-BD76-512941FB9FB3}" destId="{2AF55CE7-27C4-4DB9-98A4-051E13813845}" srcOrd="14" destOrd="0" parTransId="{DDE05B18-E346-458C-A1AC-69FADFC0BE35}" sibTransId="{C2E792E4-077F-46F8-8D29-4E857E892EF0}"/>
    <dgm:cxn modelId="{C50E605C-0332-4E1F-8D28-803DA49B7299}" srcId="{CE5A02F4-1742-44BE-BD76-512941FB9FB3}" destId="{3474AFED-AE7D-4DB8-8DC0-32F7FE638BB1}" srcOrd="11" destOrd="0" parTransId="{210E5E25-46B2-4DB1-A6AB-9C9B01AF7E25}" sibTransId="{0C803840-DC8A-40DA-8C07-7353AA0CF632}"/>
    <dgm:cxn modelId="{5E87DA44-C435-49D3-886D-C8CFBC9D764C}" type="presOf" srcId="{2AF55CE7-27C4-4DB9-98A4-051E13813845}" destId="{015DCE2E-8EDB-438B-A5A1-EE6413070CF7}" srcOrd="0" destOrd="0" presId="urn:microsoft.com/office/officeart/2005/8/layout/bProcess4"/>
    <dgm:cxn modelId="{6A41D647-4C06-4019-A43B-71A5EB8561BD}" type="presOf" srcId="{8C685EAD-5859-425C-B8C5-1A7A28D7565B}" destId="{A3C2FE12-3B77-4538-9073-FE46C12A2349}" srcOrd="0" destOrd="0" presId="urn:microsoft.com/office/officeart/2005/8/layout/bProcess4"/>
    <dgm:cxn modelId="{B755BB8B-720D-4010-85C2-AC516554DD83}" type="presOf" srcId="{1C278F1A-0C97-4C2A-A9B7-BEAAC7FD7EAB}" destId="{1546A64D-37AC-481A-8286-39F2CDBFB0D3}" srcOrd="0" destOrd="0" presId="urn:microsoft.com/office/officeart/2005/8/layout/bProcess4"/>
    <dgm:cxn modelId="{A28EF17C-9ED5-4D5E-B85A-5F682C682BF3}" srcId="{CE5A02F4-1742-44BE-BD76-512941FB9FB3}" destId="{B30BACDB-3BA4-4F74-80CF-A34E73AFB4AC}" srcOrd="10" destOrd="0" parTransId="{BDFF3284-0075-4565-8F92-8AB2D7CDC954}" sibTransId="{7CD8AB07-498E-4D7E-8335-59386EF942C4}"/>
    <dgm:cxn modelId="{21092584-71C4-4BE3-82F2-D152CB2E27D7}" type="presOf" srcId="{EF44888A-B1B0-41FC-9BC1-8F0C198F73D0}" destId="{6D7C8793-D691-4A01-A287-9ECA59FF03EA}" srcOrd="0" destOrd="0" presId="urn:microsoft.com/office/officeart/2005/8/layout/bProcess4"/>
    <dgm:cxn modelId="{3898ADDD-66C3-4A41-86C6-14D06F584AA1}" type="presOf" srcId="{1522CB38-49A9-4DD3-AC34-A01168AD561E}" destId="{B7DEFA61-BDE7-45FE-A336-524F640ED625}" srcOrd="0" destOrd="0" presId="urn:microsoft.com/office/officeart/2005/8/layout/bProcess4"/>
    <dgm:cxn modelId="{F2074892-5A7E-40B2-841A-BD1764B64168}" type="presOf" srcId="{C2E792E4-077F-46F8-8D29-4E857E892EF0}" destId="{C333B379-DC4A-42AC-AEB0-B5F54F2822B5}" srcOrd="0" destOrd="0" presId="urn:microsoft.com/office/officeart/2005/8/layout/bProcess4"/>
    <dgm:cxn modelId="{81DBAE41-E0CA-456F-B08B-582826D0A67B}" srcId="{CE5A02F4-1742-44BE-BD76-512941FB9FB3}" destId="{12A41D75-089F-4712-B8B2-1CE5A15F6011}" srcOrd="3" destOrd="0" parTransId="{7B1218FB-1597-4825-A91B-CC31A63FEBA9}" sibTransId="{01B0F442-9F0E-4D84-A965-B95DBADB5117}"/>
    <dgm:cxn modelId="{CD2E1A00-42D2-418D-9560-969D7558B827}" type="presOf" srcId="{0C803840-DC8A-40DA-8C07-7353AA0CF632}" destId="{49794C3D-910E-4316-8619-62EFC753EC6E}" srcOrd="0" destOrd="0" presId="urn:microsoft.com/office/officeart/2005/8/layout/bProcess4"/>
    <dgm:cxn modelId="{9FCF50C3-155E-4A72-A7CF-1B31795D9AB0}" type="presOf" srcId="{45EF64AB-2E12-424F-91B2-7242C2FE1F23}" destId="{663929B7-87FB-4B50-9562-EE06709C0896}" srcOrd="0" destOrd="0" presId="urn:microsoft.com/office/officeart/2005/8/layout/bProcess4"/>
    <dgm:cxn modelId="{CE18FB47-F0B3-45C2-998D-1F23CC6648E3}" type="presOf" srcId="{E9933A1B-ABF4-4E43-9936-912B6A6F5395}" destId="{5D89FD1A-0D59-4B72-912A-C59FF43D04C5}" srcOrd="0" destOrd="0" presId="urn:microsoft.com/office/officeart/2005/8/layout/bProcess4"/>
    <dgm:cxn modelId="{4C1B7EAE-6C76-4197-A059-60CE9F7EE68C}" type="presOf" srcId="{B30BACDB-3BA4-4F74-80CF-A34E73AFB4AC}" destId="{835DDA9E-4EEA-498F-984E-B933D8DA3FC6}" srcOrd="0" destOrd="0" presId="urn:microsoft.com/office/officeart/2005/8/layout/bProcess4"/>
    <dgm:cxn modelId="{4F6EAB5F-649A-4581-839B-1F180A721723}" type="presOf" srcId="{01B0F442-9F0E-4D84-A965-B95DBADB5117}" destId="{757EA974-9059-4EC0-A668-44AAD89C23EE}" srcOrd="0" destOrd="0" presId="urn:microsoft.com/office/officeart/2005/8/layout/bProcess4"/>
    <dgm:cxn modelId="{E25BC82D-611E-4BF9-90BF-D1AF727462A9}" type="presOf" srcId="{1EDB6618-2C58-46E1-B0E6-2679E1B6F490}" destId="{ECBBF3F4-B151-4EF9-B913-FD4D5C7DE346}" srcOrd="0" destOrd="0" presId="urn:microsoft.com/office/officeart/2005/8/layout/bProcess4"/>
    <dgm:cxn modelId="{B6ED09D0-AD9B-4055-B7EA-7004EB1DCA9F}" srcId="{CE5A02F4-1742-44BE-BD76-512941FB9FB3}" destId="{1F5C4E01-140E-4203-80C6-E2454AB485A3}" srcOrd="1" destOrd="0" parTransId="{122B2317-6041-4C49-A3D4-C147B441A968}" sibTransId="{DB1935C9-E798-4ED1-AE8D-602646AACDE2}"/>
    <dgm:cxn modelId="{DB7D6089-7EE8-4977-B91C-6BCF5CD5992D}" type="presOf" srcId="{D1790A6F-2A11-447E-B566-3DD9A13B1285}" destId="{4EE1BBA1-4FB8-42C3-B24E-0F84993737FE}" srcOrd="0" destOrd="0" presId="urn:microsoft.com/office/officeart/2005/8/layout/bProcess4"/>
    <dgm:cxn modelId="{F03E35D9-D167-4FAD-A5D4-27CE36096EE8}" type="presOf" srcId="{79F4E738-E4FA-4E96-A9B9-57F2351141DF}" destId="{9B3901EC-4264-41AE-B1CB-77B7726C084B}" srcOrd="0" destOrd="0" presId="urn:microsoft.com/office/officeart/2005/8/layout/bProcess4"/>
    <dgm:cxn modelId="{75F27010-0DAE-40BD-A43E-6CE47CC7A318}" srcId="{CE5A02F4-1742-44BE-BD76-512941FB9FB3}" destId="{1522CB38-49A9-4DD3-AC34-A01168AD561E}" srcOrd="0" destOrd="0" parTransId="{7CD9B544-9B5C-4651-AF5A-B1854AA004AD}" sibTransId="{1EDB6618-2C58-46E1-B0E6-2679E1B6F490}"/>
    <dgm:cxn modelId="{0BA4F898-65D1-4917-9573-43B70EE2B85A}" type="presOf" srcId="{17C8BAAA-1A06-424D-8E80-0A9B03D33951}" destId="{7FEE8E89-2D17-4C03-B3C4-C60DDD6C8F91}" srcOrd="0" destOrd="0" presId="urn:microsoft.com/office/officeart/2005/8/layout/bProcess4"/>
    <dgm:cxn modelId="{98219A9A-4621-42F1-96D0-AB1C341BA1D6}" type="presOf" srcId="{1CC1EE9B-5FDA-40BF-B37A-44865A79DC91}" destId="{A9B3F727-9161-4B54-8566-B27F845BC6E9}" srcOrd="0" destOrd="0" presId="urn:microsoft.com/office/officeart/2005/8/layout/bProcess4"/>
    <dgm:cxn modelId="{17D61D91-0D02-4369-9B44-ED7A5DCFF7CB}" type="presOf" srcId="{0E2CF428-D545-447C-8EF4-81BE02403EB2}" destId="{4C551209-9CDD-40CF-B880-5C702FC35825}" srcOrd="0" destOrd="0" presId="urn:microsoft.com/office/officeart/2005/8/layout/bProcess4"/>
    <dgm:cxn modelId="{A483DDDE-93BF-4ECA-99B9-ACD412FC6842}" type="presOf" srcId="{12A41D75-089F-4712-B8B2-1CE5A15F6011}" destId="{B8B1BF1D-1001-483E-8F76-EC7ACBD1327C}" srcOrd="0" destOrd="0" presId="urn:microsoft.com/office/officeart/2005/8/layout/bProcess4"/>
    <dgm:cxn modelId="{CFC1FC12-CD1C-4FC7-A37A-A5A12A8560EE}" type="presParOf" srcId="{4001993F-68F4-4FB5-BFA3-E63FBF812642}" destId="{2700AC6E-16B8-488C-8EFD-D6B81C9A5549}" srcOrd="0" destOrd="0" presId="urn:microsoft.com/office/officeart/2005/8/layout/bProcess4"/>
    <dgm:cxn modelId="{42F13B78-4AC1-46E1-AEA0-8D2AF083152E}" type="presParOf" srcId="{2700AC6E-16B8-488C-8EFD-D6B81C9A5549}" destId="{8627FEAF-EEBE-437A-93D1-CF58D6237C91}" srcOrd="0" destOrd="0" presId="urn:microsoft.com/office/officeart/2005/8/layout/bProcess4"/>
    <dgm:cxn modelId="{D6D49DD6-C881-4B6A-8D9B-8F29312120F3}" type="presParOf" srcId="{2700AC6E-16B8-488C-8EFD-D6B81C9A5549}" destId="{B7DEFA61-BDE7-45FE-A336-524F640ED625}" srcOrd="1" destOrd="0" presId="urn:microsoft.com/office/officeart/2005/8/layout/bProcess4"/>
    <dgm:cxn modelId="{037F6D45-40C8-45D8-AC13-909A198664D6}" type="presParOf" srcId="{4001993F-68F4-4FB5-BFA3-E63FBF812642}" destId="{ECBBF3F4-B151-4EF9-B913-FD4D5C7DE346}" srcOrd="1" destOrd="0" presId="urn:microsoft.com/office/officeart/2005/8/layout/bProcess4"/>
    <dgm:cxn modelId="{AEFF2ABF-E43F-4171-A66A-FBDD2432C3A6}" type="presParOf" srcId="{4001993F-68F4-4FB5-BFA3-E63FBF812642}" destId="{78AC0B45-ACE1-42A4-8930-CD8F3ABE22F9}" srcOrd="2" destOrd="0" presId="urn:microsoft.com/office/officeart/2005/8/layout/bProcess4"/>
    <dgm:cxn modelId="{A71E98F1-8C33-46EB-8339-2F56F0FBFC67}" type="presParOf" srcId="{78AC0B45-ACE1-42A4-8930-CD8F3ABE22F9}" destId="{716A98B0-4AFA-4CE5-94C1-C9E894F27882}" srcOrd="0" destOrd="0" presId="urn:microsoft.com/office/officeart/2005/8/layout/bProcess4"/>
    <dgm:cxn modelId="{A45D2A6D-53F2-4D89-9F7C-17A670E9D4F4}" type="presParOf" srcId="{78AC0B45-ACE1-42A4-8930-CD8F3ABE22F9}" destId="{6B8BC755-F81F-4A8B-9C6C-9FFC70F9916F}" srcOrd="1" destOrd="0" presId="urn:microsoft.com/office/officeart/2005/8/layout/bProcess4"/>
    <dgm:cxn modelId="{BD6AEC62-CE94-425C-B5C7-278DE3C7D69A}" type="presParOf" srcId="{4001993F-68F4-4FB5-BFA3-E63FBF812642}" destId="{B35A6732-7ACF-44D2-BFEC-A563D8AB7A13}" srcOrd="3" destOrd="0" presId="urn:microsoft.com/office/officeart/2005/8/layout/bProcess4"/>
    <dgm:cxn modelId="{EBEA9E65-311D-430D-88EE-BB9D26FDCC61}" type="presParOf" srcId="{4001993F-68F4-4FB5-BFA3-E63FBF812642}" destId="{B8F5F9D6-9E80-4CE6-8BC5-A093D01F3052}" srcOrd="4" destOrd="0" presId="urn:microsoft.com/office/officeart/2005/8/layout/bProcess4"/>
    <dgm:cxn modelId="{E1825829-05A8-4A3A-BEA4-6CD340C7A74E}" type="presParOf" srcId="{B8F5F9D6-9E80-4CE6-8BC5-A093D01F3052}" destId="{69E5958A-A2DE-4539-AC27-B001E85DE26F}" srcOrd="0" destOrd="0" presId="urn:microsoft.com/office/officeart/2005/8/layout/bProcess4"/>
    <dgm:cxn modelId="{B3FF9EF2-8FDB-4FF5-932A-083860D9ED05}" type="presParOf" srcId="{B8F5F9D6-9E80-4CE6-8BC5-A093D01F3052}" destId="{4C1E25D4-D9FF-4969-A2B6-F691E2D1A463}" srcOrd="1" destOrd="0" presId="urn:microsoft.com/office/officeart/2005/8/layout/bProcess4"/>
    <dgm:cxn modelId="{163A9C8D-30EA-4C28-8782-6C285F0C8993}" type="presParOf" srcId="{4001993F-68F4-4FB5-BFA3-E63FBF812642}" destId="{3E961005-4804-46BE-9C53-ACDAB4EE09BC}" srcOrd="5" destOrd="0" presId="urn:microsoft.com/office/officeart/2005/8/layout/bProcess4"/>
    <dgm:cxn modelId="{82E82FE3-4296-465A-B474-5C1D336FD9B1}" type="presParOf" srcId="{4001993F-68F4-4FB5-BFA3-E63FBF812642}" destId="{521AD72A-770A-41C6-8020-1878AD968651}" srcOrd="6" destOrd="0" presId="urn:microsoft.com/office/officeart/2005/8/layout/bProcess4"/>
    <dgm:cxn modelId="{78A60479-6285-4417-B21C-E7165BD1B29D}" type="presParOf" srcId="{521AD72A-770A-41C6-8020-1878AD968651}" destId="{5B08F370-700C-402F-9C76-6D0D33CE5653}" srcOrd="0" destOrd="0" presId="urn:microsoft.com/office/officeart/2005/8/layout/bProcess4"/>
    <dgm:cxn modelId="{E1029E18-603C-4B2E-8894-B649626D28F4}" type="presParOf" srcId="{521AD72A-770A-41C6-8020-1878AD968651}" destId="{B8B1BF1D-1001-483E-8F76-EC7ACBD1327C}" srcOrd="1" destOrd="0" presId="urn:microsoft.com/office/officeart/2005/8/layout/bProcess4"/>
    <dgm:cxn modelId="{9ECD125C-B129-4802-A52B-B4C73D3DF284}" type="presParOf" srcId="{4001993F-68F4-4FB5-BFA3-E63FBF812642}" destId="{757EA974-9059-4EC0-A668-44AAD89C23EE}" srcOrd="7" destOrd="0" presId="urn:microsoft.com/office/officeart/2005/8/layout/bProcess4"/>
    <dgm:cxn modelId="{3CA65DA9-EAAA-4D3A-BE76-3B7AAA99D88F}" type="presParOf" srcId="{4001993F-68F4-4FB5-BFA3-E63FBF812642}" destId="{F22CCADB-D309-41C4-8DFE-0B0646B4D966}" srcOrd="8" destOrd="0" presId="urn:microsoft.com/office/officeart/2005/8/layout/bProcess4"/>
    <dgm:cxn modelId="{1141C3CA-08A7-479F-BAAD-99016BBE4B8F}" type="presParOf" srcId="{F22CCADB-D309-41C4-8DFE-0B0646B4D966}" destId="{5E44C5FC-E9B8-4B69-BFBB-1D9D282AC284}" srcOrd="0" destOrd="0" presId="urn:microsoft.com/office/officeart/2005/8/layout/bProcess4"/>
    <dgm:cxn modelId="{B02A5973-B92F-471B-BC66-74C6BC697DA4}" type="presParOf" srcId="{F22CCADB-D309-41C4-8DFE-0B0646B4D966}" destId="{6D7C8793-D691-4A01-A287-9ECA59FF03EA}" srcOrd="1" destOrd="0" presId="urn:microsoft.com/office/officeart/2005/8/layout/bProcess4"/>
    <dgm:cxn modelId="{DB1ADC7D-40AB-4C30-821D-6AB3F0CC9515}" type="presParOf" srcId="{4001993F-68F4-4FB5-BFA3-E63FBF812642}" destId="{B2369BD4-4214-4E33-B9DD-583654367C05}" srcOrd="9" destOrd="0" presId="urn:microsoft.com/office/officeart/2005/8/layout/bProcess4"/>
    <dgm:cxn modelId="{506EF3A1-E8F5-4AC8-8BD5-C982982E83B4}" type="presParOf" srcId="{4001993F-68F4-4FB5-BFA3-E63FBF812642}" destId="{6D6AED6F-E5F8-4134-9C59-5CBADF042C76}" srcOrd="10" destOrd="0" presId="urn:microsoft.com/office/officeart/2005/8/layout/bProcess4"/>
    <dgm:cxn modelId="{BF36B64B-AE16-475F-BAAA-BD79A48B1478}" type="presParOf" srcId="{6D6AED6F-E5F8-4134-9C59-5CBADF042C76}" destId="{C8398370-E39E-4C06-903B-C8EB9D84AA50}" srcOrd="0" destOrd="0" presId="urn:microsoft.com/office/officeart/2005/8/layout/bProcess4"/>
    <dgm:cxn modelId="{631DC4E5-A699-4CC5-88C2-322D24DF8AAB}" type="presParOf" srcId="{6D6AED6F-E5F8-4134-9C59-5CBADF042C76}" destId="{663929B7-87FB-4B50-9562-EE06709C0896}" srcOrd="1" destOrd="0" presId="urn:microsoft.com/office/officeart/2005/8/layout/bProcess4"/>
    <dgm:cxn modelId="{4EBEE9DE-1713-4FA4-8306-08C2F76D7DA6}" type="presParOf" srcId="{4001993F-68F4-4FB5-BFA3-E63FBF812642}" destId="{A5EB8218-6E12-4B35-B65B-87D46FD3F909}" srcOrd="11" destOrd="0" presId="urn:microsoft.com/office/officeart/2005/8/layout/bProcess4"/>
    <dgm:cxn modelId="{0EF51263-3C0F-4C78-B0B3-DA21B94E2264}" type="presParOf" srcId="{4001993F-68F4-4FB5-BFA3-E63FBF812642}" destId="{0184F614-14DA-4E38-BA5A-09C5638CD1CC}" srcOrd="12" destOrd="0" presId="urn:microsoft.com/office/officeart/2005/8/layout/bProcess4"/>
    <dgm:cxn modelId="{E3221979-CA64-4491-A109-6DE4AA701D90}" type="presParOf" srcId="{0184F614-14DA-4E38-BA5A-09C5638CD1CC}" destId="{8886A720-643D-413B-BD7F-8E92B101CC03}" srcOrd="0" destOrd="0" presId="urn:microsoft.com/office/officeart/2005/8/layout/bProcess4"/>
    <dgm:cxn modelId="{77BCD7B2-D67B-4457-9726-DB509BEB601B}" type="presParOf" srcId="{0184F614-14DA-4E38-BA5A-09C5638CD1CC}" destId="{4C551209-9CDD-40CF-B880-5C702FC35825}" srcOrd="1" destOrd="0" presId="urn:microsoft.com/office/officeart/2005/8/layout/bProcess4"/>
    <dgm:cxn modelId="{304C9FE6-FC99-4A0E-A910-F781C16438BE}" type="presParOf" srcId="{4001993F-68F4-4FB5-BFA3-E63FBF812642}" destId="{7FEE8E89-2D17-4C03-B3C4-C60DDD6C8F91}" srcOrd="13" destOrd="0" presId="urn:microsoft.com/office/officeart/2005/8/layout/bProcess4"/>
    <dgm:cxn modelId="{881443BF-D1D6-41CE-A0D3-1C0ED7F74867}" type="presParOf" srcId="{4001993F-68F4-4FB5-BFA3-E63FBF812642}" destId="{6B94187D-1938-4633-9F21-C73BED9D5204}" srcOrd="14" destOrd="0" presId="urn:microsoft.com/office/officeart/2005/8/layout/bProcess4"/>
    <dgm:cxn modelId="{8DA0E0B6-0F99-4BD4-8D1E-16292B8CA499}" type="presParOf" srcId="{6B94187D-1938-4633-9F21-C73BED9D5204}" destId="{BA7B04D5-CFCC-41EA-9A1F-7C1564041FB5}" srcOrd="0" destOrd="0" presId="urn:microsoft.com/office/officeart/2005/8/layout/bProcess4"/>
    <dgm:cxn modelId="{6D9F927D-2DB8-4E0D-ABAC-33784AF1BB87}" type="presParOf" srcId="{6B94187D-1938-4633-9F21-C73BED9D5204}" destId="{22A3A6ED-5C0E-4166-8F1D-AD7289EFE610}" srcOrd="1" destOrd="0" presId="urn:microsoft.com/office/officeart/2005/8/layout/bProcess4"/>
    <dgm:cxn modelId="{254B7699-603B-4E0C-9295-9C7788E86413}" type="presParOf" srcId="{4001993F-68F4-4FB5-BFA3-E63FBF812642}" destId="{D37B95CC-273B-4E3B-B73E-138D10A6E8D4}" srcOrd="15" destOrd="0" presId="urn:microsoft.com/office/officeart/2005/8/layout/bProcess4"/>
    <dgm:cxn modelId="{77A35588-496A-43F7-95E1-F86DE3D0FA46}" type="presParOf" srcId="{4001993F-68F4-4FB5-BFA3-E63FBF812642}" destId="{5BF6F324-7FAE-46AA-8366-EB82AEB24732}" srcOrd="16" destOrd="0" presId="urn:microsoft.com/office/officeart/2005/8/layout/bProcess4"/>
    <dgm:cxn modelId="{69909566-55BF-4469-8E3E-85B8AB812D7A}" type="presParOf" srcId="{5BF6F324-7FAE-46AA-8366-EB82AEB24732}" destId="{7FF9BC6A-3733-43DA-8889-E5237E6EBE02}" srcOrd="0" destOrd="0" presId="urn:microsoft.com/office/officeart/2005/8/layout/bProcess4"/>
    <dgm:cxn modelId="{CAA9D4F1-33E8-48D9-BBA4-FF5203240793}" type="presParOf" srcId="{5BF6F324-7FAE-46AA-8366-EB82AEB24732}" destId="{A9B3F727-9161-4B54-8566-B27F845BC6E9}" srcOrd="1" destOrd="0" presId="urn:microsoft.com/office/officeart/2005/8/layout/bProcess4"/>
    <dgm:cxn modelId="{32D93AB4-3ABC-4CD1-B387-8053D299CB02}" type="presParOf" srcId="{4001993F-68F4-4FB5-BFA3-E63FBF812642}" destId="{A3C2FE12-3B77-4538-9073-FE46C12A2349}" srcOrd="17" destOrd="0" presId="urn:microsoft.com/office/officeart/2005/8/layout/bProcess4"/>
    <dgm:cxn modelId="{CB80810B-D674-43E7-B83F-F734051C7D42}" type="presParOf" srcId="{4001993F-68F4-4FB5-BFA3-E63FBF812642}" destId="{E0E3C0C6-E213-427D-AF7A-CC8485BFDFC1}" srcOrd="18" destOrd="0" presId="urn:microsoft.com/office/officeart/2005/8/layout/bProcess4"/>
    <dgm:cxn modelId="{5DA19F54-0015-46E5-AB5B-36EC9C828549}" type="presParOf" srcId="{E0E3C0C6-E213-427D-AF7A-CC8485BFDFC1}" destId="{3785B68D-1A02-4F8D-AB12-C419C7FF5F42}" srcOrd="0" destOrd="0" presId="urn:microsoft.com/office/officeart/2005/8/layout/bProcess4"/>
    <dgm:cxn modelId="{E8FC7333-3C98-4340-BE1D-4E06FE1A49C5}" type="presParOf" srcId="{E0E3C0C6-E213-427D-AF7A-CC8485BFDFC1}" destId="{1546A64D-37AC-481A-8286-39F2CDBFB0D3}" srcOrd="1" destOrd="0" presId="urn:microsoft.com/office/officeart/2005/8/layout/bProcess4"/>
    <dgm:cxn modelId="{1ADEC521-7783-48C4-B8C4-9E2D78EA4BD7}" type="presParOf" srcId="{4001993F-68F4-4FB5-BFA3-E63FBF812642}" destId="{5D89FD1A-0D59-4B72-912A-C59FF43D04C5}" srcOrd="19" destOrd="0" presId="urn:microsoft.com/office/officeart/2005/8/layout/bProcess4"/>
    <dgm:cxn modelId="{AF27C44D-4FC0-4202-BED0-6813D9D29705}" type="presParOf" srcId="{4001993F-68F4-4FB5-BFA3-E63FBF812642}" destId="{8C81C9E9-7986-452A-8598-6BEF47214962}" srcOrd="20" destOrd="0" presId="urn:microsoft.com/office/officeart/2005/8/layout/bProcess4"/>
    <dgm:cxn modelId="{D7037713-70E8-4F52-8625-4A672B1BBB09}" type="presParOf" srcId="{8C81C9E9-7986-452A-8598-6BEF47214962}" destId="{68A73FBB-4875-4DDF-898F-306494B65406}" srcOrd="0" destOrd="0" presId="urn:microsoft.com/office/officeart/2005/8/layout/bProcess4"/>
    <dgm:cxn modelId="{1A867EE7-E183-4E6A-8377-BF3586C9D68E}" type="presParOf" srcId="{8C81C9E9-7986-452A-8598-6BEF47214962}" destId="{835DDA9E-4EEA-498F-984E-B933D8DA3FC6}" srcOrd="1" destOrd="0" presId="urn:microsoft.com/office/officeart/2005/8/layout/bProcess4"/>
    <dgm:cxn modelId="{8075D14B-2F1B-468F-A383-A842DA72140A}" type="presParOf" srcId="{4001993F-68F4-4FB5-BFA3-E63FBF812642}" destId="{FE9DA938-ADDD-48C6-B0F8-E4156F301C8E}" srcOrd="21" destOrd="0" presId="urn:microsoft.com/office/officeart/2005/8/layout/bProcess4"/>
    <dgm:cxn modelId="{77858BD7-D02D-4923-B7C4-60DFF8C1E5BA}" type="presParOf" srcId="{4001993F-68F4-4FB5-BFA3-E63FBF812642}" destId="{040FD7BE-4058-4C52-AB08-3A1D1C67E84E}" srcOrd="22" destOrd="0" presId="urn:microsoft.com/office/officeart/2005/8/layout/bProcess4"/>
    <dgm:cxn modelId="{D1F8B444-4481-4648-B933-741B7AA5B1EE}" type="presParOf" srcId="{040FD7BE-4058-4C52-AB08-3A1D1C67E84E}" destId="{3AFE5D00-A8F4-4420-AF31-1FB510AEACE6}" srcOrd="0" destOrd="0" presId="urn:microsoft.com/office/officeart/2005/8/layout/bProcess4"/>
    <dgm:cxn modelId="{79273899-D51E-4E4C-BCEE-EED496F2FD8E}" type="presParOf" srcId="{040FD7BE-4058-4C52-AB08-3A1D1C67E84E}" destId="{C50C1048-B353-42B0-BC75-EBDB66FBC183}" srcOrd="1" destOrd="0" presId="urn:microsoft.com/office/officeart/2005/8/layout/bProcess4"/>
    <dgm:cxn modelId="{3BDF922F-B06D-48A0-A259-38126502E12D}" type="presParOf" srcId="{4001993F-68F4-4FB5-BFA3-E63FBF812642}" destId="{49794C3D-910E-4316-8619-62EFC753EC6E}" srcOrd="23" destOrd="0" presId="urn:microsoft.com/office/officeart/2005/8/layout/bProcess4"/>
    <dgm:cxn modelId="{705AEB00-611B-43F3-8131-7E3AD2E8851C}" type="presParOf" srcId="{4001993F-68F4-4FB5-BFA3-E63FBF812642}" destId="{66357BFF-EBB4-4BBC-BDFB-878DA912474C}" srcOrd="24" destOrd="0" presId="urn:microsoft.com/office/officeart/2005/8/layout/bProcess4"/>
    <dgm:cxn modelId="{3718DE29-E46C-45FC-9949-AF1450847BBB}" type="presParOf" srcId="{66357BFF-EBB4-4BBC-BDFB-878DA912474C}" destId="{094E058F-A015-4026-AB2C-0E6BFC832C2D}" srcOrd="0" destOrd="0" presId="urn:microsoft.com/office/officeart/2005/8/layout/bProcess4"/>
    <dgm:cxn modelId="{1B7B0069-99A6-40DC-9FDD-157AC65B8421}" type="presParOf" srcId="{66357BFF-EBB4-4BBC-BDFB-878DA912474C}" destId="{4EE1BBA1-4FB8-42C3-B24E-0F84993737FE}" srcOrd="1" destOrd="0" presId="urn:microsoft.com/office/officeart/2005/8/layout/bProcess4"/>
    <dgm:cxn modelId="{63CE7490-C2E6-4188-AD1B-9E011CA59E92}" type="presParOf" srcId="{4001993F-68F4-4FB5-BFA3-E63FBF812642}" destId="{6D6FD622-AD96-4C49-811B-9BF94BC50116}" srcOrd="25" destOrd="0" presId="urn:microsoft.com/office/officeart/2005/8/layout/bProcess4"/>
    <dgm:cxn modelId="{326F1D12-77E0-4EAE-B9EE-83A60CE9A3EA}" type="presParOf" srcId="{4001993F-68F4-4FB5-BFA3-E63FBF812642}" destId="{DB6358B9-4D96-4297-AB68-5AB451AA7FA6}" srcOrd="26" destOrd="0" presId="urn:microsoft.com/office/officeart/2005/8/layout/bProcess4"/>
    <dgm:cxn modelId="{C362114B-D3AE-486F-8724-7C069EE269A6}" type="presParOf" srcId="{DB6358B9-4D96-4297-AB68-5AB451AA7FA6}" destId="{F63A9F40-29B8-4A91-A24C-CDDBDD093F8A}" srcOrd="0" destOrd="0" presId="urn:microsoft.com/office/officeart/2005/8/layout/bProcess4"/>
    <dgm:cxn modelId="{68C752A7-A3C4-495C-BC6B-FE0F487EC0F8}" type="presParOf" srcId="{DB6358B9-4D96-4297-AB68-5AB451AA7FA6}" destId="{1B28B9D9-7F8C-4C04-BC2F-2DACC6165554}" srcOrd="1" destOrd="0" presId="urn:microsoft.com/office/officeart/2005/8/layout/bProcess4"/>
    <dgm:cxn modelId="{E556621C-140D-4075-85BA-6D8B7997D389}" type="presParOf" srcId="{4001993F-68F4-4FB5-BFA3-E63FBF812642}" destId="{9B3901EC-4264-41AE-B1CB-77B7726C084B}" srcOrd="27" destOrd="0" presId="urn:microsoft.com/office/officeart/2005/8/layout/bProcess4"/>
    <dgm:cxn modelId="{8B45B8EC-8860-4C1E-919A-F6A5DF49352D}" type="presParOf" srcId="{4001993F-68F4-4FB5-BFA3-E63FBF812642}" destId="{EAC92E18-E591-4BC4-91F2-B10ED80E198F}" srcOrd="28" destOrd="0" presId="urn:microsoft.com/office/officeart/2005/8/layout/bProcess4"/>
    <dgm:cxn modelId="{9B274CE8-79AA-47B6-BA4C-E075D1466D8C}" type="presParOf" srcId="{EAC92E18-E591-4BC4-91F2-B10ED80E198F}" destId="{A9A50803-E368-4B65-A6E5-884563A00F34}" srcOrd="0" destOrd="0" presId="urn:microsoft.com/office/officeart/2005/8/layout/bProcess4"/>
    <dgm:cxn modelId="{8BD3B26A-C3C3-4AF1-BC7E-4E640F9DD43B}" type="presParOf" srcId="{EAC92E18-E591-4BC4-91F2-B10ED80E198F}" destId="{015DCE2E-8EDB-438B-A5A1-EE6413070CF7}" srcOrd="1" destOrd="0" presId="urn:microsoft.com/office/officeart/2005/8/layout/bProcess4"/>
    <dgm:cxn modelId="{69CF94A4-35E8-4BAB-AE7F-363A87C979D4}" type="presParOf" srcId="{4001993F-68F4-4FB5-BFA3-E63FBF812642}" destId="{C333B379-DC4A-42AC-AEB0-B5F54F2822B5}" srcOrd="29" destOrd="0" presId="urn:microsoft.com/office/officeart/2005/8/layout/bProcess4"/>
    <dgm:cxn modelId="{95DC10F9-DCEC-4FC8-BF9D-DEB0490A8B4C}" type="presParOf" srcId="{4001993F-68F4-4FB5-BFA3-E63FBF812642}" destId="{E9E1DF5B-8C4B-4CE1-B749-33B82C083948}" srcOrd="30" destOrd="0" presId="urn:microsoft.com/office/officeart/2005/8/layout/bProcess4"/>
    <dgm:cxn modelId="{051F53F3-10F5-4326-B422-150B6FCA7157}" type="presParOf" srcId="{E9E1DF5B-8C4B-4CE1-B749-33B82C083948}" destId="{56F9574B-5A5C-4752-99B4-0DE6BBB2F727}" srcOrd="0" destOrd="0" presId="urn:microsoft.com/office/officeart/2005/8/layout/bProcess4"/>
    <dgm:cxn modelId="{965443D8-DBF0-435B-9047-C804F71B324F}" type="presParOf" srcId="{E9E1DF5B-8C4B-4CE1-B749-33B82C083948}" destId="{661B05AD-6D6A-4310-8664-C110D84FC136}" srcOrd="1" destOrd="0" presId="urn:microsoft.com/office/officeart/2005/8/layout/bProcess4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A6BA3-EC0D-4E5A-B77C-2C82C38E47D1}">
      <dsp:nvSpPr>
        <dsp:cNvPr id="0" name=""/>
        <dsp:cNvSpPr/>
      </dsp:nvSpPr>
      <dsp:spPr>
        <a:xfrm>
          <a:off x="329094" y="327629"/>
          <a:ext cx="3157147" cy="1681026"/>
        </a:xfrm>
        <a:prstGeom prst="rect">
          <a:avLst/>
        </a:prstGeom>
        <a:solidFill>
          <a:schemeClr val="accent5">
            <a:lumMod val="20000"/>
            <a:lumOff val="8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032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 </a:t>
          </a:r>
          <a:r>
            <a:rPr lang="bn-IN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১. স্বাস্থ্য ও সেবা খাতে বিনিয়োগ বৃদ্ধি করা। </a:t>
          </a:r>
          <a:endParaRPr lang="en-US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094" y="327629"/>
        <a:ext cx="3157147" cy="1681026"/>
      </dsp:txXfrm>
    </dsp:sp>
    <dsp:sp modelId="{81C4A7CC-9EC5-4C3A-BB0B-475A428F677D}">
      <dsp:nvSpPr>
        <dsp:cNvPr id="0" name=""/>
        <dsp:cNvSpPr/>
      </dsp:nvSpPr>
      <dsp:spPr>
        <a:xfrm>
          <a:off x="264632" y="326002"/>
          <a:ext cx="967538" cy="166489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27279-0383-4FCC-B938-FC3F02D05A55}">
      <dsp:nvSpPr>
        <dsp:cNvPr id="0" name=""/>
        <dsp:cNvSpPr/>
      </dsp:nvSpPr>
      <dsp:spPr>
        <a:xfrm>
          <a:off x="3851816" y="592934"/>
          <a:ext cx="5012856" cy="1433253"/>
        </a:xfrm>
        <a:prstGeom prst="rect">
          <a:avLst/>
        </a:prstGeom>
        <a:solidFill>
          <a:schemeClr val="accent5">
            <a:lumMod val="20000"/>
            <a:lumOff val="8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032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২.শিক্ষার প্রসার ঘটানো</a:t>
          </a:r>
          <a:endParaRPr lang="en-US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1816" y="592934"/>
        <a:ext cx="5012856" cy="1433253"/>
      </dsp:txXfrm>
    </dsp:sp>
    <dsp:sp modelId="{9D3FACF3-8466-4C7E-9F40-38C5DD0E8558}">
      <dsp:nvSpPr>
        <dsp:cNvPr id="0" name=""/>
        <dsp:cNvSpPr/>
      </dsp:nvSpPr>
      <dsp:spPr>
        <a:xfrm>
          <a:off x="3881331" y="610179"/>
          <a:ext cx="1389743" cy="143098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ED160-6392-46E5-9FAF-26971E71D363}">
      <dsp:nvSpPr>
        <dsp:cNvPr id="0" name=""/>
        <dsp:cNvSpPr/>
      </dsp:nvSpPr>
      <dsp:spPr>
        <a:xfrm>
          <a:off x="314322" y="2799971"/>
          <a:ext cx="4140229" cy="1330390"/>
        </a:xfrm>
        <a:prstGeom prst="rect">
          <a:avLst/>
        </a:prstGeom>
        <a:solidFill>
          <a:schemeClr val="accent5">
            <a:lumMod val="20000"/>
            <a:lumOff val="8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032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৩.কর্মমুখী/কারিগরি প্রশিক্ষণ প্রদান</a:t>
          </a:r>
          <a:endParaRPr lang="en-US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322" y="2799971"/>
        <a:ext cx="4140229" cy="1330390"/>
      </dsp:txXfrm>
    </dsp:sp>
    <dsp:sp modelId="{3D1C7086-434D-4B40-9360-9D432D3DB8BA}">
      <dsp:nvSpPr>
        <dsp:cNvPr id="0" name=""/>
        <dsp:cNvSpPr/>
      </dsp:nvSpPr>
      <dsp:spPr>
        <a:xfrm>
          <a:off x="304543" y="2819722"/>
          <a:ext cx="1273731" cy="132070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B2DBA-F798-41F6-AAC4-2C08363BB2B3}">
      <dsp:nvSpPr>
        <dsp:cNvPr id="0" name=""/>
        <dsp:cNvSpPr/>
      </dsp:nvSpPr>
      <dsp:spPr>
        <a:xfrm>
          <a:off x="4914120" y="2837806"/>
          <a:ext cx="4077316" cy="1274161"/>
        </a:xfrm>
        <a:prstGeom prst="rect">
          <a:avLst/>
        </a:prstGeom>
        <a:solidFill>
          <a:schemeClr val="accent5">
            <a:lumMod val="20000"/>
            <a:lumOff val="8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032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৪. শ্রমের গতিশীলতা বৃদ্ধি করা।</a:t>
          </a:r>
          <a:endParaRPr lang="en-US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4120" y="2837806"/>
        <a:ext cx="4077316" cy="1274161"/>
      </dsp:txXfrm>
    </dsp:sp>
    <dsp:sp modelId="{9D733516-33BE-49F7-8CAF-93FF008B7669}">
      <dsp:nvSpPr>
        <dsp:cNvPr id="0" name=""/>
        <dsp:cNvSpPr/>
      </dsp:nvSpPr>
      <dsp:spPr>
        <a:xfrm>
          <a:off x="4914126" y="2837811"/>
          <a:ext cx="1151593" cy="133253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5C8CF-CDA7-49D0-AAC1-AA6766DFDC20}">
      <dsp:nvSpPr>
        <dsp:cNvPr id="0" name=""/>
        <dsp:cNvSpPr/>
      </dsp:nvSpPr>
      <dsp:spPr>
        <a:xfrm>
          <a:off x="2874552" y="1849332"/>
          <a:ext cx="3394894" cy="292873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মিরড্যালের মানব সম্পদ উন্নয়নের ৮টি উপাদান</a:t>
          </a:r>
          <a:endParaRPr lang="en-US" sz="3200" b="1" kern="1200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71723" y="2278235"/>
        <a:ext cx="2400552" cy="2070925"/>
      </dsp:txXfrm>
    </dsp:sp>
    <dsp:sp modelId="{A0B684DB-C854-4AFD-B38E-B1436147AED4}">
      <dsp:nvSpPr>
        <dsp:cNvPr id="0" name=""/>
        <dsp:cNvSpPr/>
      </dsp:nvSpPr>
      <dsp:spPr>
        <a:xfrm rot="16199271">
          <a:off x="4290413" y="1446971"/>
          <a:ext cx="562503" cy="57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374806" y="1646414"/>
        <a:ext cx="393752" cy="345203"/>
      </dsp:txXfrm>
    </dsp:sp>
    <dsp:sp modelId="{7CBF5961-099F-4FFD-8D06-0FBC17E9E89C}">
      <dsp:nvSpPr>
        <dsp:cNvPr id="0" name=""/>
        <dsp:cNvSpPr/>
      </dsp:nvSpPr>
      <dsp:spPr>
        <a:xfrm>
          <a:off x="3809998" y="89898"/>
          <a:ext cx="1522958" cy="1522958"/>
        </a:xfrm>
        <a:prstGeom prst="ellipse">
          <a:avLst/>
        </a:prstGeom>
        <a:solidFill>
          <a:srgbClr val="314C14"/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১. খাদ্য ও পুষ্টি</a:t>
          </a:r>
          <a:endParaRPr lang="en-US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33030" y="312930"/>
        <a:ext cx="1076894" cy="1076894"/>
      </dsp:txXfrm>
    </dsp:sp>
    <dsp:sp modelId="{54258FB3-7A56-40BF-BCAD-33EEAE7ABC6D}">
      <dsp:nvSpPr>
        <dsp:cNvPr id="0" name=""/>
        <dsp:cNvSpPr/>
      </dsp:nvSpPr>
      <dsp:spPr>
        <a:xfrm rot="18847701">
          <a:off x="5408060" y="1807381"/>
          <a:ext cx="692119" cy="57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434272" y="1984394"/>
        <a:ext cx="519517" cy="345203"/>
      </dsp:txXfrm>
    </dsp:sp>
    <dsp:sp modelId="{8C24B313-6797-4F60-B37D-07437E7A5687}">
      <dsp:nvSpPr>
        <dsp:cNvPr id="0" name=""/>
        <dsp:cNvSpPr/>
      </dsp:nvSpPr>
      <dsp:spPr>
        <a:xfrm>
          <a:off x="5621329" y="685458"/>
          <a:ext cx="1522958" cy="1522958"/>
        </a:xfrm>
        <a:prstGeom prst="ellipse">
          <a:avLst/>
        </a:prstGeom>
        <a:solidFill>
          <a:schemeClr val="accent3">
            <a:lumMod val="75000"/>
          </a:schemeClr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২. বস্ত্র</a:t>
          </a:r>
          <a:endParaRPr lang="en-US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44361" y="908490"/>
        <a:ext cx="1076894" cy="1076894"/>
      </dsp:txXfrm>
    </dsp:sp>
    <dsp:sp modelId="{27E41BCC-1DFC-46A1-B577-33D934199561}">
      <dsp:nvSpPr>
        <dsp:cNvPr id="0" name=""/>
        <dsp:cNvSpPr/>
      </dsp:nvSpPr>
      <dsp:spPr>
        <a:xfrm>
          <a:off x="6011786" y="3026028"/>
          <a:ext cx="640674" cy="57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011786" y="3141096"/>
        <a:ext cx="468072" cy="345203"/>
      </dsp:txXfrm>
    </dsp:sp>
    <dsp:sp modelId="{E5D30845-7674-47B5-B044-81871A440379}">
      <dsp:nvSpPr>
        <dsp:cNvPr id="0" name=""/>
        <dsp:cNvSpPr/>
      </dsp:nvSpPr>
      <dsp:spPr>
        <a:xfrm>
          <a:off x="6398677" y="2552218"/>
          <a:ext cx="1522958" cy="1522958"/>
        </a:xfrm>
        <a:prstGeom prst="ellipse">
          <a:avLst/>
        </a:prstGeom>
        <a:solidFill>
          <a:srgbClr val="00B0F0"/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৩.পরিস্কার-পরিচ্ছন্ন বাসস্থান</a:t>
          </a:r>
          <a:endParaRPr lang="en-US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21709" y="2775250"/>
        <a:ext cx="1076894" cy="1076894"/>
      </dsp:txXfrm>
    </dsp:sp>
    <dsp:sp modelId="{43BF6FB2-A81B-4B83-9D32-BB134F25C798}">
      <dsp:nvSpPr>
        <dsp:cNvPr id="0" name=""/>
        <dsp:cNvSpPr/>
      </dsp:nvSpPr>
      <dsp:spPr>
        <a:xfrm rot="2700000">
          <a:off x="5250229" y="4223506"/>
          <a:ext cx="1038496" cy="57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275506" y="4277550"/>
        <a:ext cx="865894" cy="345203"/>
      </dsp:txXfrm>
    </dsp:sp>
    <dsp:sp modelId="{D03E9EF2-9A87-48BD-AADB-DAD7E22B3102}">
      <dsp:nvSpPr>
        <dsp:cNvPr id="0" name=""/>
        <dsp:cNvSpPr/>
      </dsp:nvSpPr>
      <dsp:spPr>
        <a:xfrm>
          <a:off x="5640624" y="4382322"/>
          <a:ext cx="1522958" cy="1522958"/>
        </a:xfrm>
        <a:prstGeom prst="ellipse">
          <a:avLst/>
        </a:prstGeom>
        <a:solidFill>
          <a:srgbClr val="00B050"/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৪. স্বাস্থ্য সুবিধা</a:t>
          </a:r>
          <a:endParaRPr lang="en-US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63656" y="4605354"/>
        <a:ext cx="1076894" cy="1076894"/>
      </dsp:txXfrm>
    </dsp:sp>
    <dsp:sp modelId="{03913CEB-056D-4771-BF66-FDE14E5A294F}">
      <dsp:nvSpPr>
        <dsp:cNvPr id="0" name=""/>
        <dsp:cNvSpPr/>
      </dsp:nvSpPr>
      <dsp:spPr>
        <a:xfrm rot="5399986">
          <a:off x="4419257" y="4544925"/>
          <a:ext cx="305496" cy="57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465081" y="4614169"/>
        <a:ext cx="213847" cy="345203"/>
      </dsp:txXfrm>
    </dsp:sp>
    <dsp:sp modelId="{DE18AB86-9B75-4EFF-BB81-03A716493AFF}">
      <dsp:nvSpPr>
        <dsp:cNvPr id="0" name=""/>
        <dsp:cNvSpPr/>
      </dsp:nvSpPr>
      <dsp:spPr>
        <a:xfrm>
          <a:off x="3733803" y="4890499"/>
          <a:ext cx="1676411" cy="1679366"/>
        </a:xfrm>
        <a:prstGeom prst="ellipse">
          <a:avLst/>
        </a:prstGeom>
        <a:solidFill>
          <a:srgbClr val="3333FF"/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৫. শিক্ষা</a:t>
          </a:r>
          <a:endParaRPr lang="en-US" sz="3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79308" y="5136436"/>
        <a:ext cx="1185401" cy="1187492"/>
      </dsp:txXfrm>
    </dsp:sp>
    <dsp:sp modelId="{9F5FC19D-B4FA-48C7-B63B-B2446BD3F5B4}">
      <dsp:nvSpPr>
        <dsp:cNvPr id="0" name=""/>
        <dsp:cNvSpPr/>
      </dsp:nvSpPr>
      <dsp:spPr>
        <a:xfrm rot="8100000">
          <a:off x="2855275" y="4223506"/>
          <a:ext cx="1038493" cy="57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002600" y="4277550"/>
        <a:ext cx="865891" cy="345203"/>
      </dsp:txXfrm>
    </dsp:sp>
    <dsp:sp modelId="{F1CA15C2-B2FC-4C5C-982F-97A4751CB867}">
      <dsp:nvSpPr>
        <dsp:cNvPr id="0" name=""/>
        <dsp:cNvSpPr/>
      </dsp:nvSpPr>
      <dsp:spPr>
        <a:xfrm>
          <a:off x="1980417" y="4382322"/>
          <a:ext cx="1522958" cy="1522958"/>
        </a:xfrm>
        <a:prstGeom prst="ellipse">
          <a:avLst/>
        </a:prstGeom>
        <a:solidFill>
          <a:srgbClr val="990000"/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৬. গণসংযোগ মাধ্যম</a:t>
          </a:r>
          <a:endParaRPr lang="en-US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3449" y="4605354"/>
        <a:ext cx="1076894" cy="1076894"/>
      </dsp:txXfrm>
    </dsp:sp>
    <dsp:sp modelId="{402F593C-AF91-4E6C-8F93-6969CFC915F1}">
      <dsp:nvSpPr>
        <dsp:cNvPr id="0" name=""/>
        <dsp:cNvSpPr/>
      </dsp:nvSpPr>
      <dsp:spPr>
        <a:xfrm rot="10800000">
          <a:off x="2327391" y="3026028"/>
          <a:ext cx="968969" cy="57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499993" y="3141096"/>
        <a:ext cx="796367" cy="345203"/>
      </dsp:txXfrm>
    </dsp:sp>
    <dsp:sp modelId="{9EFEC6A4-0E64-497D-8182-1AC1AFE4B43D}">
      <dsp:nvSpPr>
        <dsp:cNvPr id="0" name=""/>
        <dsp:cNvSpPr/>
      </dsp:nvSpPr>
      <dsp:spPr>
        <a:xfrm>
          <a:off x="1222364" y="2552218"/>
          <a:ext cx="1522958" cy="1522958"/>
        </a:xfrm>
        <a:prstGeom prst="ellipse">
          <a:avLst/>
        </a:prstGeom>
        <a:solidFill>
          <a:srgbClr val="7030A0"/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৭. শক্তি ভোগ</a:t>
          </a:r>
          <a:endParaRPr lang="en-US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5396" y="2775250"/>
        <a:ext cx="1076894" cy="1076894"/>
      </dsp:txXfrm>
    </dsp:sp>
    <dsp:sp modelId="{BA07F172-A55E-41F8-9EA7-0FD5505C20DE}">
      <dsp:nvSpPr>
        <dsp:cNvPr id="0" name=""/>
        <dsp:cNvSpPr/>
      </dsp:nvSpPr>
      <dsp:spPr>
        <a:xfrm rot="13500000">
          <a:off x="3188735" y="1860457"/>
          <a:ext cx="435388" cy="575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300223" y="2021705"/>
        <a:ext cx="304772" cy="345203"/>
      </dsp:txXfrm>
    </dsp:sp>
    <dsp:sp modelId="{C25179FD-1B96-46E0-A431-811AC1581430}">
      <dsp:nvSpPr>
        <dsp:cNvPr id="0" name=""/>
        <dsp:cNvSpPr/>
      </dsp:nvSpPr>
      <dsp:spPr>
        <a:xfrm>
          <a:off x="1905000" y="610292"/>
          <a:ext cx="1673791" cy="1746604"/>
        </a:xfrm>
        <a:prstGeom prst="ellipse">
          <a:avLst/>
        </a:prstGeom>
        <a:solidFill>
          <a:srgbClr val="002060"/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৮. পরিবহন</a:t>
          </a:r>
          <a:endParaRPr lang="en-US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0121" y="866076"/>
        <a:ext cx="1183549" cy="1235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713CF-FE3B-4BF9-AB94-454079E2C182}">
      <dsp:nvSpPr>
        <dsp:cNvPr id="0" name=""/>
        <dsp:cNvSpPr/>
      </dsp:nvSpPr>
      <dsp:spPr>
        <a:xfrm>
          <a:off x="2852297" y="2053080"/>
          <a:ext cx="3874618" cy="150649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৩টি মৌলিক সূচক</a:t>
          </a:r>
          <a:r>
            <a:rPr lang="en-US" sz="40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40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4000" b="1" kern="1200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25838" y="2126621"/>
        <a:ext cx="3727536" cy="1359413"/>
      </dsp:txXfrm>
    </dsp:sp>
    <dsp:sp modelId="{E3F27529-D1FC-40D4-A1F0-9FC740988D72}">
      <dsp:nvSpPr>
        <dsp:cNvPr id="0" name=""/>
        <dsp:cNvSpPr/>
      </dsp:nvSpPr>
      <dsp:spPr>
        <a:xfrm rot="15995459">
          <a:off x="4402930" y="1731030"/>
          <a:ext cx="6452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5242" y="0"/>
              </a:lnTo>
            </a:path>
          </a:pathLst>
        </a:cu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D1387-350D-4EF5-BA73-AD60FEE1CCE1}">
      <dsp:nvSpPr>
        <dsp:cNvPr id="0" name=""/>
        <dsp:cNvSpPr/>
      </dsp:nvSpPr>
      <dsp:spPr>
        <a:xfrm>
          <a:off x="3235308" y="29657"/>
          <a:ext cx="2859953" cy="1379322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মানব সম্পদ উন্নয়নের-এর</a:t>
          </a:r>
          <a:endParaRPr lang="en-US" sz="3200" b="1" kern="1200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2641" y="96990"/>
        <a:ext cx="2725287" cy="1244656"/>
      </dsp:txXfrm>
    </dsp:sp>
    <dsp:sp modelId="{DB734666-A0C9-4778-8ADD-63547C04DD81}">
      <dsp:nvSpPr>
        <dsp:cNvPr id="0" name=""/>
        <dsp:cNvSpPr/>
      </dsp:nvSpPr>
      <dsp:spPr>
        <a:xfrm rot="2547189">
          <a:off x="5357170" y="4218193"/>
          <a:ext cx="1951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1493" y="0"/>
              </a:lnTo>
            </a:path>
          </a:pathLst>
        </a:cu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22FBE-BB4F-4954-9847-0FF1999FABDC}">
      <dsp:nvSpPr>
        <dsp:cNvPr id="0" name=""/>
        <dsp:cNvSpPr/>
      </dsp:nvSpPr>
      <dsp:spPr>
        <a:xfrm>
          <a:off x="6744624" y="4876809"/>
          <a:ext cx="2323175" cy="156135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i) </a:t>
          </a:r>
          <a:r>
            <a:rPr lang="bn-IN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আয়ুস্কাল</a:t>
          </a:r>
          <a:r>
            <a:rPr lang="en-US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IN" sz="18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পরিমাপ করা হয়-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জীবন প্রত্যাশা দ্বারা।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20843" y="4953028"/>
        <a:ext cx="2170737" cy="1408918"/>
      </dsp:txXfrm>
    </dsp:sp>
    <dsp:sp modelId="{2B0DB0D7-7FB7-4D29-A858-AB4B93405582}">
      <dsp:nvSpPr>
        <dsp:cNvPr id="0" name=""/>
        <dsp:cNvSpPr/>
      </dsp:nvSpPr>
      <dsp:spPr>
        <a:xfrm rot="5028032">
          <a:off x="4246297" y="4256289"/>
          <a:ext cx="14016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1623" y="0"/>
              </a:lnTo>
            </a:path>
          </a:pathLst>
        </a:cu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E88AC-1B78-4A0E-8C86-059067356EF3}">
      <dsp:nvSpPr>
        <dsp:cNvPr id="0" name=""/>
        <dsp:cNvSpPr/>
      </dsp:nvSpPr>
      <dsp:spPr>
        <a:xfrm>
          <a:off x="3510380" y="4953003"/>
          <a:ext cx="3187461" cy="1497302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ii) </a:t>
          </a:r>
          <a:r>
            <a:rPr lang="bn-IN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জ্ঞানার্জন</a:t>
          </a:r>
          <a:r>
            <a:rPr lang="en-US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IN" sz="18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পরিমাপ করা হয়- বয়স্ক শিক্ষার হার ২/৩ ও স্কুল শিক্ষার গড় বয়স ১/৩ দ্বারা।</a:t>
          </a:r>
          <a:endParaRPr lang="en-US" sz="1800" b="1" kern="1200" dirty="0" smtClean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3472" y="5026095"/>
        <a:ext cx="3041277" cy="1351118"/>
      </dsp:txXfrm>
    </dsp:sp>
    <dsp:sp modelId="{4F30B7B1-E956-46DC-A8A2-7FB94E1AAF0B}">
      <dsp:nvSpPr>
        <dsp:cNvPr id="0" name=""/>
        <dsp:cNvSpPr/>
      </dsp:nvSpPr>
      <dsp:spPr>
        <a:xfrm rot="8205796">
          <a:off x="2200631" y="4268110"/>
          <a:ext cx="20686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8669" y="0"/>
              </a:lnTo>
            </a:path>
          </a:pathLst>
        </a:custGeom>
        <a:noFill/>
        <a:ln w="762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B6275-FEAA-4467-827E-B3029AC48519}">
      <dsp:nvSpPr>
        <dsp:cNvPr id="0" name=""/>
        <dsp:cNvSpPr/>
      </dsp:nvSpPr>
      <dsp:spPr>
        <a:xfrm>
          <a:off x="0" y="4976644"/>
          <a:ext cx="3428996" cy="144223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85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iii) </a:t>
          </a:r>
          <a:r>
            <a:rPr lang="bn-IN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জীবনযাত্রার মান</a:t>
          </a:r>
          <a:r>
            <a:rPr lang="en-US" sz="32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bn-IN" sz="1800" b="1" kern="1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মাথাপিছু আয়ে ক্রয়ক্ষমতা দ্বারা।</a:t>
          </a:r>
          <a:endParaRPr lang="en-US" sz="1800" b="1" kern="1200" dirty="0" smtClean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404" y="5047048"/>
        <a:ext cx="3288188" cy="1301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BF3F4-B151-4EF9-B913-FD4D5C7DE346}">
      <dsp:nvSpPr>
        <dsp:cNvPr id="0" name=""/>
        <dsp:cNvSpPr/>
      </dsp:nvSpPr>
      <dsp:spPr>
        <a:xfrm rot="5423231">
          <a:off x="113433" y="1093848"/>
          <a:ext cx="1244036" cy="685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FA61-BDE7-45FE-A336-524F640ED625}">
      <dsp:nvSpPr>
        <dsp:cNvPr id="0" name=""/>
        <dsp:cNvSpPr/>
      </dsp:nvSpPr>
      <dsp:spPr>
        <a:xfrm>
          <a:off x="0" y="42663"/>
          <a:ext cx="1933603" cy="115262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১. শিক্ষা ও প্রশিক্ষণ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759" y="76422"/>
        <a:ext cx="1866085" cy="1085103"/>
      </dsp:txXfrm>
    </dsp:sp>
    <dsp:sp modelId="{B35A6732-7ACF-44D2-BFEC-A563D8AB7A13}">
      <dsp:nvSpPr>
        <dsp:cNvPr id="0" name=""/>
        <dsp:cNvSpPr/>
      </dsp:nvSpPr>
      <dsp:spPr>
        <a:xfrm rot="5484731">
          <a:off x="-49484" y="2463726"/>
          <a:ext cx="1484305" cy="685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BC755-F81F-4A8B-9C6C-9FFC70F9916F}">
      <dsp:nvSpPr>
        <dsp:cNvPr id="0" name=""/>
        <dsp:cNvSpPr/>
      </dsp:nvSpPr>
      <dsp:spPr>
        <a:xfrm>
          <a:off x="0" y="1326774"/>
          <a:ext cx="1916790" cy="108718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২.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জনস্বাস্থ্যের উন্নয়ন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42" y="1358616"/>
        <a:ext cx="1853106" cy="1023496"/>
      </dsp:txXfrm>
    </dsp:sp>
    <dsp:sp modelId="{3E961005-4804-46BE-9C53-ACDAB4EE09BC}">
      <dsp:nvSpPr>
        <dsp:cNvPr id="0" name=""/>
        <dsp:cNvSpPr/>
      </dsp:nvSpPr>
      <dsp:spPr>
        <a:xfrm rot="5352830">
          <a:off x="-148506" y="4070256"/>
          <a:ext cx="1709808" cy="685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E25D4-D9FF-4969-A2B6-F691E2D1A463}">
      <dsp:nvSpPr>
        <dsp:cNvPr id="0" name=""/>
        <dsp:cNvSpPr/>
      </dsp:nvSpPr>
      <dsp:spPr>
        <a:xfrm>
          <a:off x="103645" y="2712974"/>
          <a:ext cx="1636338" cy="129821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৩.খাদ্য ও পুষ্টিহীনতা দূরীকরণ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1668" y="2750997"/>
        <a:ext cx="1560292" cy="1222168"/>
      </dsp:txXfrm>
    </dsp:sp>
    <dsp:sp modelId="{757EA974-9059-4EC0-A668-44AAD89C23EE}">
      <dsp:nvSpPr>
        <dsp:cNvPr id="0" name=""/>
        <dsp:cNvSpPr/>
      </dsp:nvSpPr>
      <dsp:spPr>
        <a:xfrm rot="173308">
          <a:off x="716820" y="4985510"/>
          <a:ext cx="2057839" cy="685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1BF1D-1001-483E-8F76-EC7ACBD1327C}">
      <dsp:nvSpPr>
        <dsp:cNvPr id="0" name=""/>
        <dsp:cNvSpPr/>
      </dsp:nvSpPr>
      <dsp:spPr>
        <a:xfrm>
          <a:off x="114441" y="4429410"/>
          <a:ext cx="1661665" cy="130177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৪. জনসংখ্যা নিয়ন্ত্রণ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2569" y="4467538"/>
        <a:ext cx="1585409" cy="1225520"/>
      </dsp:txXfrm>
    </dsp:sp>
    <dsp:sp modelId="{B2369BD4-4214-4E33-B9DD-583654367C05}">
      <dsp:nvSpPr>
        <dsp:cNvPr id="0" name=""/>
        <dsp:cNvSpPr/>
      </dsp:nvSpPr>
      <dsp:spPr>
        <a:xfrm rot="16121031">
          <a:off x="2012137" y="4293432"/>
          <a:ext cx="1488246" cy="685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C8793-D691-4A01-A287-9ECA59FF03EA}">
      <dsp:nvSpPr>
        <dsp:cNvPr id="0" name=""/>
        <dsp:cNvSpPr/>
      </dsp:nvSpPr>
      <dsp:spPr>
        <a:xfrm>
          <a:off x="2136515" y="4648790"/>
          <a:ext cx="1727967" cy="108615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৫. গ্রামীণ ও শহরের সুষম উন্নয়ন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68327" y="4680602"/>
        <a:ext cx="1664343" cy="1022532"/>
      </dsp:txXfrm>
    </dsp:sp>
    <dsp:sp modelId="{A5EB8218-6E12-4B35-B65B-87D46FD3F909}">
      <dsp:nvSpPr>
        <dsp:cNvPr id="0" name=""/>
        <dsp:cNvSpPr/>
      </dsp:nvSpPr>
      <dsp:spPr>
        <a:xfrm rot="16353678">
          <a:off x="2042453" y="2813829"/>
          <a:ext cx="1465880" cy="685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929B7-87FB-4B50-9562-EE06709C0896}">
      <dsp:nvSpPr>
        <dsp:cNvPr id="0" name=""/>
        <dsp:cNvSpPr/>
      </dsp:nvSpPr>
      <dsp:spPr>
        <a:xfrm>
          <a:off x="2088719" y="3170849"/>
          <a:ext cx="1755192" cy="105223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৬. বিনিয়োগ বৃদ্ধি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9538" y="3201668"/>
        <a:ext cx="1693554" cy="990595"/>
      </dsp:txXfrm>
    </dsp:sp>
    <dsp:sp modelId="{7FEE8E89-2D17-4C03-B3C4-C60DDD6C8F91}">
      <dsp:nvSpPr>
        <dsp:cNvPr id="0" name=""/>
        <dsp:cNvSpPr/>
      </dsp:nvSpPr>
      <dsp:spPr>
        <a:xfrm rot="15975360">
          <a:off x="2081374" y="1394484"/>
          <a:ext cx="1371487" cy="685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51209-9CDD-40CF-B880-5C702FC35825}">
      <dsp:nvSpPr>
        <dsp:cNvPr id="0" name=""/>
        <dsp:cNvSpPr/>
      </dsp:nvSpPr>
      <dsp:spPr>
        <a:xfrm>
          <a:off x="2091310" y="1799251"/>
          <a:ext cx="1895464" cy="86659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৭. কর্মসংস্থান বৃদ্ধি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6692" y="1824633"/>
        <a:ext cx="1844700" cy="815834"/>
      </dsp:txXfrm>
    </dsp:sp>
    <dsp:sp modelId="{D37B95CC-273B-4E3B-B73E-138D10A6E8D4}">
      <dsp:nvSpPr>
        <dsp:cNvPr id="0" name=""/>
        <dsp:cNvSpPr/>
      </dsp:nvSpPr>
      <dsp:spPr>
        <a:xfrm rot="21547624">
          <a:off x="2722203" y="683575"/>
          <a:ext cx="2357338" cy="685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3A6ED-5C0E-4166-8F1D-AD7289EFE610}">
      <dsp:nvSpPr>
        <dsp:cNvPr id="0" name=""/>
        <dsp:cNvSpPr/>
      </dsp:nvSpPr>
      <dsp:spPr>
        <a:xfrm>
          <a:off x="2091314" y="199048"/>
          <a:ext cx="1716344" cy="131549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৮. শ্রমবিভাগ ও শ্রমের গতিশিলতা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ঃ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9844" y="237578"/>
        <a:ext cx="1639284" cy="1238436"/>
      </dsp:txXfrm>
    </dsp:sp>
    <dsp:sp modelId="{A3C2FE12-3B77-4538-9073-FE46C12A2349}">
      <dsp:nvSpPr>
        <dsp:cNvPr id="0" name=""/>
        <dsp:cNvSpPr/>
      </dsp:nvSpPr>
      <dsp:spPr>
        <a:xfrm rot="5342247">
          <a:off x="4442887" y="1321249"/>
          <a:ext cx="1311446" cy="685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3F727-9161-4B54-8566-B27F845BC6E9}">
      <dsp:nvSpPr>
        <dsp:cNvPr id="0" name=""/>
        <dsp:cNvSpPr/>
      </dsp:nvSpPr>
      <dsp:spPr>
        <a:xfrm>
          <a:off x="4275340" y="343992"/>
          <a:ext cx="2070613" cy="94510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৯. জীবনযাত্রার মান বৃদ্ধি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3021" y="371673"/>
        <a:ext cx="2015251" cy="889746"/>
      </dsp:txXfrm>
    </dsp:sp>
    <dsp:sp modelId="{5D89FD1A-0D59-4B72-912A-C59FF43D04C5}">
      <dsp:nvSpPr>
        <dsp:cNvPr id="0" name=""/>
        <dsp:cNvSpPr/>
      </dsp:nvSpPr>
      <dsp:spPr>
        <a:xfrm rot="5030442">
          <a:off x="4407819" y="2766836"/>
          <a:ext cx="1589086" cy="685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6A64D-37AC-481A-8286-39F2CDBFB0D3}">
      <dsp:nvSpPr>
        <dsp:cNvPr id="0" name=""/>
        <dsp:cNvSpPr/>
      </dsp:nvSpPr>
      <dsp:spPr>
        <a:xfrm>
          <a:off x="4393950" y="1657325"/>
          <a:ext cx="1893132" cy="94096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১০. পরিবেশ উন্নয়ন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1510" y="1684885"/>
        <a:ext cx="1838012" cy="885845"/>
      </dsp:txXfrm>
    </dsp:sp>
    <dsp:sp modelId="{FE9DA938-ADDD-48C6-B0F8-E4156F301C8E}">
      <dsp:nvSpPr>
        <dsp:cNvPr id="0" name=""/>
        <dsp:cNvSpPr/>
      </dsp:nvSpPr>
      <dsp:spPr>
        <a:xfrm rot="5520552">
          <a:off x="4516038" y="4309754"/>
          <a:ext cx="1490876" cy="685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DDA9E-4EEA-498F-984E-B933D8DA3FC6}">
      <dsp:nvSpPr>
        <dsp:cNvPr id="0" name=""/>
        <dsp:cNvSpPr/>
      </dsp:nvSpPr>
      <dsp:spPr>
        <a:xfrm>
          <a:off x="4505967" y="3106364"/>
          <a:ext cx="2017580" cy="121069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১১. বাসস্থান সমস্যা দূরীকরণ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1427" y="3141824"/>
        <a:ext cx="1946660" cy="1139774"/>
      </dsp:txXfrm>
    </dsp:sp>
    <dsp:sp modelId="{49794C3D-910E-4316-8619-62EFC753EC6E}">
      <dsp:nvSpPr>
        <dsp:cNvPr id="0" name=""/>
        <dsp:cNvSpPr/>
      </dsp:nvSpPr>
      <dsp:spPr>
        <a:xfrm rot="275584">
          <a:off x="5235648" y="5160990"/>
          <a:ext cx="2574868" cy="685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C1048-B353-42B0-BC75-EBDB66FBC183}">
      <dsp:nvSpPr>
        <dsp:cNvPr id="0" name=""/>
        <dsp:cNvSpPr/>
      </dsp:nvSpPr>
      <dsp:spPr>
        <a:xfrm>
          <a:off x="4339557" y="4729418"/>
          <a:ext cx="2245861" cy="95880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১২. নারী ও শিশু উন্নয়ন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7640" y="4757501"/>
        <a:ext cx="2189695" cy="902643"/>
      </dsp:txXfrm>
    </dsp:sp>
    <dsp:sp modelId="{6D6FD622-AD96-4C49-811B-9BF94BC50116}">
      <dsp:nvSpPr>
        <dsp:cNvPr id="0" name=""/>
        <dsp:cNvSpPr/>
      </dsp:nvSpPr>
      <dsp:spPr>
        <a:xfrm rot="16274932">
          <a:off x="6953767" y="4384104"/>
          <a:ext cx="1760380" cy="685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1BBA1-4FB8-42C3-B24E-0F84993737FE}">
      <dsp:nvSpPr>
        <dsp:cNvPr id="0" name=""/>
        <dsp:cNvSpPr/>
      </dsp:nvSpPr>
      <dsp:spPr>
        <a:xfrm>
          <a:off x="6976908" y="5034698"/>
          <a:ext cx="2121633" cy="76063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১৩. কর্মস্পৃহা বৃদ্ধি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99186" y="5056976"/>
        <a:ext cx="2077077" cy="716074"/>
      </dsp:txXfrm>
    </dsp:sp>
    <dsp:sp modelId="{9B3901EC-4264-41AE-B1CB-77B7726C084B}">
      <dsp:nvSpPr>
        <dsp:cNvPr id="0" name=""/>
        <dsp:cNvSpPr/>
      </dsp:nvSpPr>
      <dsp:spPr>
        <a:xfrm rot="15944174">
          <a:off x="7029330" y="2733142"/>
          <a:ext cx="1540846" cy="685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8B9D9-7F8C-4C04-BC2F-2DACC6165554}">
      <dsp:nvSpPr>
        <dsp:cNvPr id="0" name=""/>
        <dsp:cNvSpPr/>
      </dsp:nvSpPr>
      <dsp:spPr>
        <a:xfrm>
          <a:off x="7100351" y="3247046"/>
          <a:ext cx="1967658" cy="81601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১৪. পরিকল্পনা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24251" y="3270946"/>
        <a:ext cx="1919858" cy="768210"/>
      </dsp:txXfrm>
    </dsp:sp>
    <dsp:sp modelId="{C333B379-DC4A-42AC-AEB0-B5F54F2822B5}">
      <dsp:nvSpPr>
        <dsp:cNvPr id="0" name=""/>
        <dsp:cNvSpPr/>
      </dsp:nvSpPr>
      <dsp:spPr>
        <a:xfrm rot="16386172">
          <a:off x="7112170" y="1292428"/>
          <a:ext cx="1342215" cy="685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DCE2E-8EDB-438B-A5A1-EE6413070CF7}">
      <dsp:nvSpPr>
        <dsp:cNvPr id="0" name=""/>
        <dsp:cNvSpPr/>
      </dsp:nvSpPr>
      <dsp:spPr>
        <a:xfrm>
          <a:off x="6837528" y="1764669"/>
          <a:ext cx="2264184" cy="69762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১৫. সমাজকল্যাণ কার্যক্রম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57961" y="1785102"/>
        <a:ext cx="2223318" cy="656756"/>
      </dsp:txXfrm>
    </dsp:sp>
    <dsp:sp modelId="{661B05AD-6D6A-4310-8664-C110D84FC136}">
      <dsp:nvSpPr>
        <dsp:cNvPr id="0" name=""/>
        <dsp:cNvSpPr/>
      </dsp:nvSpPr>
      <dsp:spPr>
        <a:xfrm>
          <a:off x="7000101" y="282297"/>
          <a:ext cx="2101611" cy="98187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১৬. যুব ও ক্রীড়া উন্নয়ন</a:t>
          </a:r>
          <a:r>
            <a:rPr lang="en-US" sz="24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-US" sz="24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28859" y="311055"/>
        <a:ext cx="2044095" cy="924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475B5-0DAF-4548-B7FB-18EB9E1467C7}" type="datetimeFigureOut">
              <a:rPr lang="en-US" smtClean="0"/>
              <a:pPr/>
              <a:t>15/6/2020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DE932-E7FE-474C-B02A-63A401B67E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7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E932-E7FE-474C-B02A-63A401B67E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CCD1B9"/>
                </a:solidFill>
              </a:rPr>
              <a:pPr/>
              <a:t>15/6/2020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4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15/6/2020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1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55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15/6/2020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1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43841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15/6/2020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09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15/6/2020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0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15/6/2020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75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2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15/6/2020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CCD1B9"/>
                </a:solidFill>
              </a:rPr>
              <a:pPr/>
              <a:t>15/6/2020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88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15/6/2020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35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5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15/6/2020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92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5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42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94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9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15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5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6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21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58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63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4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9" y="15242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534949"/>
                </a:solidFill>
              </a:rPr>
              <a:pPr/>
              <a:t>15/6/2020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5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6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3">
              <a:lumMod val="60000"/>
              <a:lumOff val="4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n-BD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981200" y="8001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399" y="16401"/>
            <a:ext cx="9127601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             </a:t>
            </a:r>
            <a:r>
              <a:rPr lang="bn-IN" sz="8000" dirty="0" smtClean="0">
                <a:solidFill>
                  <a:srgbClr val="FF0000"/>
                </a:solidFill>
              </a:rPr>
              <a:t>স্বাগতম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9" name="Picture 8" descr="F:\PHOTO\Computer 9\floral_arrangement-wallpaper-3554x19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1" y="1339840"/>
            <a:ext cx="9127601" cy="5662581"/>
          </a:xfrm>
          <a:prstGeom prst="rect">
            <a:avLst/>
          </a:prstGeom>
          <a:solidFill>
            <a:schemeClr val="bg2"/>
          </a:solidFill>
          <a:ex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463">
        <p14:doors dir="vert"/>
      </p:transition>
    </mc:Choice>
    <mc:Fallback xmlns="">
      <p:transition spd="slow" advTm="64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 দেশের অর্থনৈতিক উন্নয়নে মানবসম্পদের গুরুত্ব অপরিসীম। মানব সম্পদের গুরুত্ব উপলদ্ধি করে এর উন্নয়নে টি. ডব্লিও. শুল</a:t>
            </a:r>
            <a:r>
              <a:rPr lang="bn-I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</a:t>
            </a:r>
            <a:r>
              <a:rPr lang="bn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T.W. Schultz ) </a:t>
            </a:r>
            <a:r>
              <a:rPr lang="bn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নিম্নের কয়েকটি পদক্ষেপ গ্রহণের সুপারিশ করেন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bn-IN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63471852"/>
              </p:ext>
            </p:extLst>
          </p:nvPr>
        </p:nvGraphicFramePr>
        <p:xfrm>
          <a:off x="35859" y="1143000"/>
          <a:ext cx="9108141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13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08"/>
    </mc:Choice>
    <mc:Fallback xmlns="">
      <p:transition spd="slow" advTm="153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C4A7CC-9EC5-4C3A-BB0B-475A428F6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81C4A7CC-9EC5-4C3A-BB0B-475A428F6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A6BA3-EC0D-4E5A-B77C-2C82C38E4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236A6BA3-EC0D-4E5A-B77C-2C82C38E4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3FACF3-8466-4C7E-9F40-38C5DD0E8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9D3FACF3-8466-4C7E-9F40-38C5DD0E8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B27279-0383-4FCC-B938-FC3F02D05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C5B27279-0383-4FCC-B938-FC3F02D05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1C7086-434D-4B40-9360-9D432D3DB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3D1C7086-434D-4B40-9360-9D432D3DB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AED160-6392-46E5-9FAF-26971E71D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49AED160-6392-46E5-9FAF-26971E71D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733516-33BE-49F7-8CAF-93FF008B7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9D733516-33BE-49F7-8CAF-93FF008B7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0B2DBA-F798-41F6-AAC4-2C08363BB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D40B2DBA-F798-41F6-AAC4-2C08363BB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000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807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ম</a:t>
            </a: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ানব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সম্পদ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উন্নয়</a:t>
            </a:r>
            <a:r>
              <a:rPr lang="bn-IN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নের জন্য ৮টি উপাদানের কথা বলেছেন-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6273225"/>
            <a:ext cx="6172200" cy="584775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অর্থনীতিবিদ </a:t>
            </a: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গুনার</a:t>
            </a: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মিরডাল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New Folder\IMG_20200427_124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248400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3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22"/>
    </mc:Choice>
    <mc:Fallback xmlns="">
      <p:transition spd="slow" advTm="1962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9043223"/>
              </p:ext>
            </p:extLst>
          </p:nvPr>
        </p:nvGraphicFramePr>
        <p:xfrm>
          <a:off x="0" y="6251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33" y="36512"/>
            <a:ext cx="1769633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0" y="5657671"/>
            <a:ext cx="3232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By: Md. Moshiur Rahman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B.S.S Honors( Economics), Dhaka University,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M.S.S.(Economics)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Hall: Kabi Jashim Uddin Hall.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EIIN: 108112. Index No: 837361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Examiner of Dhaka Education Board.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3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789"/>
    </mc:Choice>
    <mc:Fallback xmlns="">
      <p:transition spd="slow" advTm="399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A5C8CF-CDA7-49D0-AAC1-AA6766DFD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FAA5C8CF-CDA7-49D0-AAC1-AA6766DFD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AA5C8CF-CDA7-49D0-AAC1-AA6766DFD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FAA5C8CF-CDA7-49D0-AAC1-AA6766DFD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FAA5C8CF-CDA7-49D0-AAC1-AA6766DFD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B684DB-C854-4AFD-B38E-B1436147A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A0B684DB-C854-4AFD-B38E-B1436147A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A0B684DB-C854-4AFD-B38E-B1436147A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A0B684DB-C854-4AFD-B38E-B1436147A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A0B684DB-C854-4AFD-B38E-B1436147A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BF5961-099F-4FFD-8D06-0FBC17E9E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7CBF5961-099F-4FFD-8D06-0FBC17E9E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7CBF5961-099F-4FFD-8D06-0FBC17E9E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7CBF5961-099F-4FFD-8D06-0FBC17E9E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7CBF5961-099F-4FFD-8D06-0FBC17E9E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258FB3-7A56-40BF-BCAD-33EEAE7AB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54258FB3-7A56-40BF-BCAD-33EEAE7AB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54258FB3-7A56-40BF-BCAD-33EEAE7AB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54258FB3-7A56-40BF-BCAD-33EEAE7AB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54258FB3-7A56-40BF-BCAD-33EEAE7AB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24B313-6797-4F60-B37D-07437E7A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8C24B313-6797-4F60-B37D-07437E7A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8C24B313-6797-4F60-B37D-07437E7A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C24B313-6797-4F60-B37D-07437E7A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8C24B313-6797-4F60-B37D-07437E7A5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E41BCC-1DFC-46A1-B577-33D934199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27E41BCC-1DFC-46A1-B577-33D934199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27E41BCC-1DFC-46A1-B577-33D934199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27E41BCC-1DFC-46A1-B577-33D934199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27E41BCC-1DFC-46A1-B577-33D934199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30845-7674-47B5-B044-81871A44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E5D30845-7674-47B5-B044-81871A44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E5D30845-7674-47B5-B044-81871A44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E5D30845-7674-47B5-B044-81871A44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E5D30845-7674-47B5-B044-81871A440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BF6FB2-A81B-4B83-9D32-BB134F25C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3BF6FB2-A81B-4B83-9D32-BB134F25C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43BF6FB2-A81B-4B83-9D32-BB134F25C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43BF6FB2-A81B-4B83-9D32-BB134F25C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43BF6FB2-A81B-4B83-9D32-BB134F25C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E9EF2-9A87-48BD-AADB-DAD7E22B3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D03E9EF2-9A87-48BD-AADB-DAD7E22B3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D03E9EF2-9A87-48BD-AADB-DAD7E22B3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D03E9EF2-9A87-48BD-AADB-DAD7E22B3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D03E9EF2-9A87-48BD-AADB-DAD7E22B3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913CEB-056D-4771-BF66-FDE14E5A2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03913CEB-056D-4771-BF66-FDE14E5A2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03913CEB-056D-4771-BF66-FDE14E5A2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03913CEB-056D-4771-BF66-FDE14E5A2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03913CEB-056D-4771-BF66-FDE14E5A2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8AB86-9B75-4EFF-BB81-03A716493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DE18AB86-9B75-4EFF-BB81-03A716493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DE18AB86-9B75-4EFF-BB81-03A716493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DE18AB86-9B75-4EFF-BB81-03A716493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graphicEl>
                                              <a:dgm id="{DE18AB86-9B75-4EFF-BB81-03A716493A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5FC19D-B4FA-48C7-B63B-B2446BD3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9F5FC19D-B4FA-48C7-B63B-B2446BD3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9F5FC19D-B4FA-48C7-B63B-B2446BD3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9F5FC19D-B4FA-48C7-B63B-B2446BD3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graphicEl>
                                              <a:dgm id="{9F5FC19D-B4FA-48C7-B63B-B2446BD3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CA15C2-B2FC-4C5C-982F-97A4751CB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F1CA15C2-B2FC-4C5C-982F-97A4751CB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F1CA15C2-B2FC-4C5C-982F-97A4751CB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F1CA15C2-B2FC-4C5C-982F-97A4751CB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F1CA15C2-B2FC-4C5C-982F-97A4751CB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2F593C-AF91-4E6C-8F93-6969CFC91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402F593C-AF91-4E6C-8F93-6969CFC91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402F593C-AF91-4E6C-8F93-6969CFC91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402F593C-AF91-4E6C-8F93-6969CFC91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graphicEl>
                                              <a:dgm id="{402F593C-AF91-4E6C-8F93-6969CFC91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FEC6A4-0E64-497D-8182-1AC1AFE4B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graphicEl>
                                              <a:dgm id="{9EFEC6A4-0E64-497D-8182-1AC1AFE4B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9EFEC6A4-0E64-497D-8182-1AC1AFE4B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9EFEC6A4-0E64-497D-8182-1AC1AFE4B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graphicEl>
                                              <a:dgm id="{9EFEC6A4-0E64-497D-8182-1AC1AFE4B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07F172-A55E-41F8-9EA7-0FD5505C2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BA07F172-A55E-41F8-9EA7-0FD5505C2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BA07F172-A55E-41F8-9EA7-0FD5505C2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BA07F172-A55E-41F8-9EA7-0FD5505C2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graphicEl>
                                              <a:dgm id="{BA07F172-A55E-41F8-9EA7-0FD5505C2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5179FD-1B96-46E0-A431-811AC1581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C25179FD-1B96-46E0-A431-811AC1581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C25179FD-1B96-46E0-A431-811AC1581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C25179FD-1B96-46E0-A431-811AC1581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C25179FD-1B96-46E0-A431-811AC1581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8485025"/>
              </p:ext>
            </p:extLst>
          </p:nvPr>
        </p:nvGraphicFramePr>
        <p:xfrm>
          <a:off x="0" y="76200"/>
          <a:ext cx="90678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10"/>
          <p:cNvSpPr txBox="1"/>
          <p:nvPr/>
        </p:nvSpPr>
        <p:spPr>
          <a:xfrm>
            <a:off x="6172200" y="152399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By: Md. Moshiur Rahman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B.S.S Honors( Economics), Dhaka University,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M.S.S.(Economics)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Hall: Kabi Jashim Uddin Hall.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EIIN: 108112. Index No: 837361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Examiner of Dhaka Education Board.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6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573"/>
    </mc:Choice>
    <mc:Fallback xmlns="">
      <p:transition spd="slow" advTm="132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30B7B1-E956-46DC-A8A2-7FB94E1AA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4F30B7B1-E956-46DC-A8A2-7FB94E1AA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4F30B7B1-E956-46DC-A8A2-7FB94E1AA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F30B7B1-E956-46DC-A8A2-7FB94E1AA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CB6275-FEAA-4467-827E-B3029AC48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06CB6275-FEAA-4467-827E-B3029AC48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06CB6275-FEAA-4467-827E-B3029AC48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06CB6275-FEAA-4467-827E-B3029AC48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5">
                <a:lumMod val="40000"/>
                <a:lumOff val="60000"/>
              </a:schemeClr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097"/>
            <a:ext cx="9144000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ব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াংলাদেশে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সম্পদ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উন্নয়নের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উপায়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30042952"/>
              </p:ext>
            </p:extLst>
          </p:nvPr>
        </p:nvGraphicFramePr>
        <p:xfrm>
          <a:off x="42287" y="861774"/>
          <a:ext cx="9101713" cy="599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74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984"/>
    </mc:Choice>
    <mc:Fallback xmlns="">
      <p:transition spd="slow" advTm="714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EFA61-BDE7-45FE-A336-524F640ED6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F3F4-B151-4EF9-B913-FD4D5C7DE3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BC755-F81F-4A8B-9C6C-9FFC70F9916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5A6732-7ACF-44D2-BFEC-A563D8AB7A1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69BD4-4214-4E33-B9DD-583654367C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29B7-87FB-4B50-9562-EE06709C08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8218-6E12-4B35-B65B-87D46FD3F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8218-6E12-4B35-B65B-87D46FD3F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8218-6E12-4B35-B65B-87D46FD3F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8218-6E12-4B35-B65B-87D46FD3F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8218-6E12-4B35-B65B-87D46FD3F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8218-6E12-4B35-B65B-87D46FD3F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8218-6E12-4B35-B65B-87D46FD3F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8218-6E12-4B35-B65B-87D46FD3F90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8218-6E12-4B35-B65B-87D46FD3F9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8218-6E12-4B35-B65B-87D46FD3F90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8218-6E12-4B35-B65B-87D46FD3F9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8218-6E12-4B35-B65B-87D46FD3F90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8218-6E12-4B35-B65B-87D46FD3F9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8218-6E12-4B35-B65B-87D46FD3F90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B8218-6E12-4B35-B65B-87D46FD3F9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51209-9CDD-40CF-B880-5C702FC35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51209-9CDD-40CF-B880-5C702FC35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51209-9CDD-40CF-B880-5C702FC35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51209-9CDD-40CF-B880-5C702FC35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51209-9CDD-40CF-B880-5C702FC35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51209-9CDD-40CF-B880-5C702FC35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51209-9CDD-40CF-B880-5C702FC35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51209-9CDD-40CF-B880-5C702FC3582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51209-9CDD-40CF-B880-5C702FC358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51209-9CDD-40CF-B880-5C702FC3582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51209-9CDD-40CF-B880-5C702FC358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51209-9CDD-40CF-B880-5C702FC3582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51209-9CDD-40CF-B880-5C702FC358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51209-9CDD-40CF-B880-5C702FC3582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551209-9CDD-40CF-B880-5C702FC3582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E8E89-2D17-4C03-B3C4-C60DDD6C8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E8E89-2D17-4C03-B3C4-C60DDD6C8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E8E89-2D17-4C03-B3C4-C60DDD6C8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E8E89-2D17-4C03-B3C4-C60DDD6C8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E8E89-2D17-4C03-B3C4-C60DDD6C8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E8E89-2D17-4C03-B3C4-C60DDD6C8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E8E89-2D17-4C03-B3C4-C60DDD6C8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E8E89-2D17-4C03-B3C4-C60DDD6C8F9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E8E89-2D17-4C03-B3C4-C60DDD6C8F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E8E89-2D17-4C03-B3C4-C60DDD6C8F9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E8E89-2D17-4C03-B3C4-C60DDD6C8F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E8E89-2D17-4C03-B3C4-C60DDD6C8F9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E8E89-2D17-4C03-B3C4-C60DDD6C8F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E8E89-2D17-4C03-B3C4-C60DDD6C8F9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E8E89-2D17-4C03-B3C4-C60DDD6C8F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3A6ED-5C0E-4166-8F1D-AD7289EFE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3A6ED-5C0E-4166-8F1D-AD7289EFE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3A6ED-5C0E-4166-8F1D-AD7289EFE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3A6ED-5C0E-4166-8F1D-AD7289EFE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3A6ED-5C0E-4166-8F1D-AD7289EFE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3A6ED-5C0E-4166-8F1D-AD7289EFE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3A6ED-5C0E-4166-8F1D-AD7289EFE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3A6ED-5C0E-4166-8F1D-AD7289EFE61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3A6ED-5C0E-4166-8F1D-AD7289EFE6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3A6ED-5C0E-4166-8F1D-AD7289EFE61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3A6ED-5C0E-4166-8F1D-AD7289EFE6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3A6ED-5C0E-4166-8F1D-AD7289EFE61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3A6ED-5C0E-4166-8F1D-AD7289EFE6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3A6ED-5C0E-4166-8F1D-AD7289EFE61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3A6ED-5C0E-4166-8F1D-AD7289EFE6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95CC-273B-4E3B-B73E-138D10A6E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95CC-273B-4E3B-B73E-138D10A6E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95CC-273B-4E3B-B73E-138D10A6E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95CC-273B-4E3B-B73E-138D10A6E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95CC-273B-4E3B-B73E-138D10A6E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95CC-273B-4E3B-B73E-138D10A6E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95CC-273B-4E3B-B73E-138D10A6E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95CC-273B-4E3B-B73E-138D10A6E8D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95CC-273B-4E3B-B73E-138D10A6E8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95CC-273B-4E3B-B73E-138D10A6E8D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95CC-273B-4E3B-B73E-138D10A6E8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95CC-273B-4E3B-B73E-138D10A6E8D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95CC-273B-4E3B-B73E-138D10A6E8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95CC-273B-4E3B-B73E-138D10A6E8D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B95CC-273B-4E3B-B73E-138D10A6E8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3F727-9161-4B54-8566-B27F845BC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3F727-9161-4B54-8566-B27F845BC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3F727-9161-4B54-8566-B27F845BC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3F727-9161-4B54-8566-B27F845BC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3F727-9161-4B54-8566-B27F845BC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3F727-9161-4B54-8566-B27F845BC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3F727-9161-4B54-8566-B27F845BC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3F727-9161-4B54-8566-B27F845BC6E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3F727-9161-4B54-8566-B27F845BC6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3F727-9161-4B54-8566-B27F845BC6E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3F727-9161-4B54-8566-B27F845BC6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3F727-9161-4B54-8566-B27F845BC6E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3F727-9161-4B54-8566-B27F845BC6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3F727-9161-4B54-8566-B27F845BC6E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3F727-9161-4B54-8566-B27F845BC6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FE12-3B77-4538-9073-FE46C12A2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FE12-3B77-4538-9073-FE46C12A2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FE12-3B77-4538-9073-FE46C12A2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FE12-3B77-4538-9073-FE46C12A2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FE12-3B77-4538-9073-FE46C12A2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FE12-3B77-4538-9073-FE46C12A2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FE12-3B77-4538-9073-FE46C12A2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FE12-3B77-4538-9073-FE46C12A234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FE12-3B77-4538-9073-FE46C12A23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FE12-3B77-4538-9073-FE46C12A234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FE12-3B77-4538-9073-FE46C12A23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FE12-3B77-4538-9073-FE46C12A234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FE12-3B77-4538-9073-FE46C12A23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FE12-3B77-4538-9073-FE46C12A234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FE12-3B77-4538-9073-FE46C12A234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6A64D-37AC-481A-8286-39F2CDBFB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6A64D-37AC-481A-8286-39F2CDBFB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6A64D-37AC-481A-8286-39F2CDBFB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6A64D-37AC-481A-8286-39F2CDBFB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6A64D-37AC-481A-8286-39F2CDBFB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6A64D-37AC-481A-8286-39F2CDBFB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6A64D-37AC-481A-8286-39F2CDBFB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6A64D-37AC-481A-8286-39F2CDBFB0D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6A64D-37AC-481A-8286-39F2CDBFB0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6A64D-37AC-481A-8286-39F2CDBFB0D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6A64D-37AC-481A-8286-39F2CDBFB0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6A64D-37AC-481A-8286-39F2CDBFB0D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6A64D-37AC-481A-8286-39F2CDBFB0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6A64D-37AC-481A-8286-39F2CDBFB0D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6A64D-37AC-481A-8286-39F2CDBFB0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9FD1A-0D59-4B72-912A-C59FF43D0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9FD1A-0D59-4B72-912A-C59FF43D04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9FD1A-0D59-4B72-912A-C59FF43D0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9FD1A-0D59-4B72-912A-C59FF43D0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9FD1A-0D59-4B72-912A-C59FF43D0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9FD1A-0D59-4B72-912A-C59FF43D0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9FD1A-0D59-4B72-912A-C59FF43D0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9FD1A-0D59-4B72-912A-C59FF43D04C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9FD1A-0D59-4B72-912A-C59FF43D04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9FD1A-0D59-4B72-912A-C59FF43D04C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9FD1A-0D59-4B72-912A-C59FF43D04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9FD1A-0D59-4B72-912A-C59FF43D04C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9FD1A-0D59-4B72-912A-C59FF43D04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9FD1A-0D59-4B72-912A-C59FF43D04C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9FD1A-0D59-4B72-912A-C59FF43D04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DDA9E-4EEA-498F-984E-B933D8DA3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DDA9E-4EEA-498F-984E-B933D8DA3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DDA9E-4EEA-498F-984E-B933D8DA3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DDA9E-4EEA-498F-984E-B933D8DA3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DDA9E-4EEA-498F-984E-B933D8DA3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DDA9E-4EEA-498F-984E-B933D8DA3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DDA9E-4EEA-498F-984E-B933D8DA3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DDA9E-4EEA-498F-984E-B933D8DA3FC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DDA9E-4EEA-498F-984E-B933D8DA3F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DDA9E-4EEA-498F-984E-B933D8DA3FC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DDA9E-4EEA-498F-984E-B933D8DA3F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DDA9E-4EEA-498F-984E-B933D8DA3FC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DDA9E-4EEA-498F-984E-B933D8DA3F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DDA9E-4EEA-498F-984E-B933D8DA3FC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DDA9E-4EEA-498F-984E-B933D8DA3F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DA938-ADDD-48C6-B0F8-E4156F301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DA938-ADDD-48C6-B0F8-E4156F301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DA938-ADDD-48C6-B0F8-E4156F301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DA938-ADDD-48C6-B0F8-E4156F301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DA938-ADDD-48C6-B0F8-E4156F301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DA938-ADDD-48C6-B0F8-E4156F301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DA938-ADDD-48C6-B0F8-E4156F301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DA938-ADDD-48C6-B0F8-E4156F301C8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DA938-ADDD-48C6-B0F8-E4156F301C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DA938-ADDD-48C6-B0F8-E4156F301C8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DA938-ADDD-48C6-B0F8-E4156F301C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DA938-ADDD-48C6-B0F8-E4156F301C8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DA938-ADDD-48C6-B0F8-E4156F301C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DA938-ADDD-48C6-B0F8-E4156F301C8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9DA938-ADDD-48C6-B0F8-E4156F301C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C1048-B353-42B0-BC75-EBDB66FBC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C1048-B353-42B0-BC75-EBDB66FBC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C1048-B353-42B0-BC75-EBDB66FBC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C1048-B353-42B0-BC75-EBDB66FBC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C1048-B353-42B0-BC75-EBDB66FBC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C1048-B353-42B0-BC75-EBDB66FBC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C1048-B353-42B0-BC75-EBDB66FBC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C1048-B353-42B0-BC75-EBDB66FBC18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C1048-B353-42B0-BC75-EBDB66FBC1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C1048-B353-42B0-BC75-EBDB66FBC18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C1048-B353-42B0-BC75-EBDB66FBC1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C1048-B353-42B0-BC75-EBDB66FBC18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C1048-B353-42B0-BC75-EBDB66FBC1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C1048-B353-42B0-BC75-EBDB66FBC18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0C1048-B353-42B0-BC75-EBDB66FBC18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94C3D-910E-4316-8619-62EFC753E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94C3D-910E-4316-8619-62EFC753E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94C3D-910E-4316-8619-62EFC753E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94C3D-910E-4316-8619-62EFC753E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94C3D-910E-4316-8619-62EFC753E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94C3D-910E-4316-8619-62EFC753E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94C3D-910E-4316-8619-62EFC753E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94C3D-910E-4316-8619-62EFC753EC6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94C3D-910E-4316-8619-62EFC753EC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94C3D-910E-4316-8619-62EFC753EC6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94C3D-910E-4316-8619-62EFC753EC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94C3D-910E-4316-8619-62EFC753EC6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94C3D-910E-4316-8619-62EFC753EC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94C3D-910E-4316-8619-62EFC753EC6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794C3D-910E-4316-8619-62EFC753EC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1BBA1-4FB8-42C3-B24E-0F8499373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1BBA1-4FB8-42C3-B24E-0F8499373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1BBA1-4FB8-42C3-B24E-0F8499373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1BBA1-4FB8-42C3-B24E-0F8499373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1BBA1-4FB8-42C3-B24E-0F8499373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1BBA1-4FB8-42C3-B24E-0F8499373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1BBA1-4FB8-42C3-B24E-0F8499373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1BBA1-4FB8-42C3-B24E-0F84993737F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1BBA1-4FB8-42C3-B24E-0F84993737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1BBA1-4FB8-42C3-B24E-0F84993737F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1BBA1-4FB8-42C3-B24E-0F84993737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1BBA1-4FB8-42C3-B24E-0F84993737F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1BBA1-4FB8-42C3-B24E-0F84993737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1BBA1-4FB8-42C3-B24E-0F84993737F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1BBA1-4FB8-42C3-B24E-0F84993737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FD622-AD96-4C49-811B-9BF94BC50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FD622-AD96-4C49-811B-9BF94BC50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FD622-AD96-4C49-811B-9BF94BC50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FD622-AD96-4C49-811B-9BF94BC50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FD622-AD96-4C49-811B-9BF94BC50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FD622-AD96-4C49-811B-9BF94BC50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FD622-AD96-4C49-811B-9BF94BC50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FD622-AD96-4C49-811B-9BF94BC5011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FD622-AD96-4C49-811B-9BF94BC501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FD622-AD96-4C49-811B-9BF94BC5011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FD622-AD96-4C49-811B-9BF94BC501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FD622-AD96-4C49-811B-9BF94BC5011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FD622-AD96-4C49-811B-9BF94BC501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FD622-AD96-4C49-811B-9BF94BC5011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FD622-AD96-4C49-811B-9BF94BC501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B9D9-7F8C-4C04-BC2F-2DACC6165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B9D9-7F8C-4C04-BC2F-2DACC6165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B9D9-7F8C-4C04-BC2F-2DACC6165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B9D9-7F8C-4C04-BC2F-2DACC6165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B9D9-7F8C-4C04-BC2F-2DACC6165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B9D9-7F8C-4C04-BC2F-2DACC6165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B9D9-7F8C-4C04-BC2F-2DACC6165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B9D9-7F8C-4C04-BC2F-2DACC616555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B9D9-7F8C-4C04-BC2F-2DACC61655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B9D9-7F8C-4C04-BC2F-2DACC616555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B9D9-7F8C-4C04-BC2F-2DACC61655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B9D9-7F8C-4C04-BC2F-2DACC616555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B9D9-7F8C-4C04-BC2F-2DACC61655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B9D9-7F8C-4C04-BC2F-2DACC616555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8B9D9-7F8C-4C04-BC2F-2DACC61655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901EC-4264-41AE-B1CB-77B7726C0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901EC-4264-41AE-B1CB-77B7726C0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901EC-4264-41AE-B1CB-77B7726C0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901EC-4264-41AE-B1CB-77B7726C0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901EC-4264-41AE-B1CB-77B7726C0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901EC-4264-41AE-B1CB-77B7726C0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901EC-4264-41AE-B1CB-77B7726C0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901EC-4264-41AE-B1CB-77B7726C084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901EC-4264-41AE-B1CB-77B7726C08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901EC-4264-41AE-B1CB-77B7726C084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901EC-4264-41AE-B1CB-77B7726C08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901EC-4264-41AE-B1CB-77B7726C084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901EC-4264-41AE-B1CB-77B7726C08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901EC-4264-41AE-B1CB-77B7726C084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901EC-4264-41AE-B1CB-77B7726C08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DCE2E-8EDB-438B-A5A1-EE6413070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DCE2E-8EDB-438B-A5A1-EE6413070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DCE2E-8EDB-438B-A5A1-EE6413070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DCE2E-8EDB-438B-A5A1-EE6413070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DCE2E-8EDB-438B-A5A1-EE6413070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DCE2E-8EDB-438B-A5A1-EE6413070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DCE2E-8EDB-438B-A5A1-EE6413070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DCE2E-8EDB-438B-A5A1-EE6413070CF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DCE2E-8EDB-438B-A5A1-EE6413070C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DCE2E-8EDB-438B-A5A1-EE6413070CF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DCE2E-8EDB-438B-A5A1-EE6413070C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DCE2E-8EDB-438B-A5A1-EE6413070CF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DCE2E-8EDB-438B-A5A1-EE6413070C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DCE2E-8EDB-438B-A5A1-EE6413070CF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DCE2E-8EDB-438B-A5A1-EE6413070C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3B379-DC4A-42AC-AEB0-B5F54F282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3B379-DC4A-42AC-AEB0-B5F54F282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3B379-DC4A-42AC-AEB0-B5F54F282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3B379-DC4A-42AC-AEB0-B5F54F282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3B379-DC4A-42AC-AEB0-B5F54F282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3B379-DC4A-42AC-AEB0-B5F54F282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3B379-DC4A-42AC-AEB0-B5F54F282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3B379-DC4A-42AC-AEB0-B5F54F2822B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3B379-DC4A-42AC-AEB0-B5F54F2822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3B379-DC4A-42AC-AEB0-B5F54F2822B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3B379-DC4A-42AC-AEB0-B5F54F2822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3B379-DC4A-42AC-AEB0-B5F54F2822B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3B379-DC4A-42AC-AEB0-B5F54F2822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3B379-DC4A-42AC-AEB0-B5F54F2822B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3B379-DC4A-42AC-AEB0-B5F54F2822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05AD-6D6A-4310-8664-C110D84FC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05AD-6D6A-4310-8664-C110D84FC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05AD-6D6A-4310-8664-C110D84FC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05AD-6D6A-4310-8664-C110D84FC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05AD-6D6A-4310-8664-C110D84FC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05AD-6D6A-4310-8664-C110D84FC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05AD-6D6A-4310-8664-C110D84FC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05AD-6D6A-4310-8664-C110D84FC1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05AD-6D6A-4310-8664-C110D84FC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05AD-6D6A-4310-8664-C110D84FC1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05AD-6D6A-4310-8664-C110D84FC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05AD-6D6A-4310-8664-C110D84FC1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05AD-6D6A-4310-8664-C110D84FC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05AD-6D6A-4310-8664-C110D84FC1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B05AD-6D6A-4310-8664-C110D84FC1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                 </a:t>
            </a:r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মানব সম্পদ উন্নয়ন বলতে কোনটি বোঝায়?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353" y="116261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ক) জনসংখ্যা বৃদ্ধি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5612" y="1113281"/>
            <a:ext cx="29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খ) জনসংখ্যার গুণগত পরিবর্তন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2446" y="1085668"/>
            <a:ext cx="169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গ) জনসংখ্যা হ্রাস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33196" y="1113281"/>
            <a:ext cx="221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ঘ) জনস্বাস্থ্যের অবনতি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5953" y="1055132"/>
            <a:ext cx="35511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√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62" y="1644134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 সম্পদ 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উন্নয়নের মৌলিক সূচক কয়টি?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559" y="207526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ক) ১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3373" y="200494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খ) </a:t>
            </a:r>
            <a:r>
              <a:rPr lang="bn-IN" dirty="0"/>
              <a:t>২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59968" y="2109997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/>
              <a:t>গ) </a:t>
            </a:r>
            <a:r>
              <a:rPr lang="bn-IN" dirty="0"/>
              <a:t>৩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49940" y="2026464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ঘ</a:t>
            </a:r>
            <a:r>
              <a:rPr lang="bn-IN" dirty="0" smtClean="0"/>
              <a:t>) </a:t>
            </a:r>
            <a:r>
              <a:rPr lang="bn-IN" dirty="0"/>
              <a:t>৪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41759" y="2003240"/>
            <a:ext cx="4191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√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87" y="2573820"/>
            <a:ext cx="817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৩। বাংলাদেশে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 সম্পদ 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উন্নয়নের জন্য ৮টি উপাদানের উল্লেখ করেন বিখ্যাত কোন অর্থনীতিবিদ?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3774" y="2955934"/>
            <a:ext cx="179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ক) অধ্যাপক মার্শাল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65655" y="294700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খ) গুনার মিরডাল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63844" y="297016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গ) ম্যালথাস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49940" y="297016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ঘ) এল. রবিন্স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46062" y="2917243"/>
            <a:ext cx="4191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√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200" y="3502018"/>
            <a:ext cx="8989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৪।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 সম্পদ উন্নয়নের 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বিখ্যাত অর্থনীতিবিদ 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গুনার মিরডাল নিম্নরূপ উপাদানের 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উল্লেখ 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করেন-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96516" y="4679977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ঘ</a:t>
            </a:r>
            <a:r>
              <a:rPr lang="bn-IN" dirty="0" smtClean="0"/>
              <a:t>) </a:t>
            </a:r>
            <a:r>
              <a:rPr lang="en-US" dirty="0" smtClean="0"/>
              <a:t>i</a:t>
            </a:r>
            <a:r>
              <a:rPr lang="bn-IN" dirty="0" smtClean="0"/>
              <a:t>, </a:t>
            </a:r>
            <a:r>
              <a:rPr lang="en-US" dirty="0" smtClean="0"/>
              <a:t>ii</a:t>
            </a:r>
            <a:r>
              <a:rPr lang="bn-IN" dirty="0" smtClean="0"/>
              <a:t> ও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762659" y="4673505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/>
              <a:t>গ) </a:t>
            </a:r>
            <a:r>
              <a:rPr lang="en-US" dirty="0" smtClean="0"/>
              <a:t>ii</a:t>
            </a:r>
            <a:r>
              <a:rPr lang="bn-IN" dirty="0" smtClean="0"/>
              <a:t> ও </a:t>
            </a:r>
            <a:r>
              <a:rPr lang="en-US" dirty="0" err="1" smtClean="0"/>
              <a:t>iiii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47486" y="4727605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/>
              <a:t>খ</a:t>
            </a:r>
            <a:r>
              <a:rPr lang="en-US" dirty="0" smtClean="0"/>
              <a:t>) i</a:t>
            </a:r>
            <a:r>
              <a:rPr lang="bn-IN" dirty="0" smtClean="0"/>
              <a:t> ও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15974" y="4718168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ক) </a:t>
            </a:r>
            <a:r>
              <a:rPr lang="en-US" dirty="0" smtClean="0"/>
              <a:t>i</a:t>
            </a:r>
            <a:r>
              <a:rPr lang="bn-IN" dirty="0" smtClean="0"/>
              <a:t> ও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22188" y="4608947"/>
            <a:ext cx="4191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√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200" y="5196543"/>
            <a:ext cx="879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৫। জনসংখ্যা নিয়ন্ত্রণে ম্যালথাস কয়টি প্রতিরোধ ব্যবস্থার কথা উল্লেখ করেন 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7150" y="5486400"/>
            <a:ext cx="81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ক) ১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017823" y="5493991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খ</a:t>
            </a:r>
            <a:r>
              <a:rPr lang="bn-IN" dirty="0" smtClean="0"/>
              <a:t>) ২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731916" y="547506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/>
              <a:t>গ) ৩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559757" y="5486400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ঘ</a:t>
            </a:r>
            <a:r>
              <a:rPr lang="bn-IN" dirty="0" smtClean="0"/>
              <a:t>) ৪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946062" y="5450960"/>
            <a:ext cx="4191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√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214" y="5950760"/>
            <a:ext cx="879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৬। ম্যালথাসের মতে, খাদ্য উৎপাদন বৃদ্ধি পায় কোন গতিতে 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2947" y="6340376"/>
            <a:ext cx="156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ক) ১,২,৩,৪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964452" y="6340376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খ</a:t>
            </a:r>
            <a:r>
              <a:rPr lang="bn-IN" dirty="0" smtClean="0"/>
              <a:t>) ১,৪,১৬,৬৪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620184" y="6329044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ঘ</a:t>
            </a:r>
            <a:r>
              <a:rPr lang="bn-IN" dirty="0" smtClean="0"/>
              <a:t>) ১,৩,৯,২৭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769747" y="6340376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/>
              <a:t>গ) ১,২,৪,৮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46625" y="6232654"/>
            <a:ext cx="4191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√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774" y="3871350"/>
            <a:ext cx="377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i) </a:t>
            </a:r>
            <a:r>
              <a:rPr lang="bn-IN" dirty="0" smtClean="0"/>
              <a:t>খাদ্যো পুষ্টি, বস্ত্র, বাসস্থান, স্বাস্থ্য ও শিক্ষা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84732" y="38713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ii) </a:t>
            </a:r>
            <a:r>
              <a:rPr lang="bn-IN" dirty="0" smtClean="0"/>
              <a:t>সরকারি চাকরি, ব্যবসায় ও স্বকর্মসংস্থান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6625" y="4239615"/>
            <a:ext cx="377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iii)</a:t>
            </a:r>
            <a:r>
              <a:rPr lang="bn-IN" dirty="0"/>
              <a:t> </a:t>
            </a:r>
            <a:r>
              <a:rPr lang="bn-IN" dirty="0" smtClean="0"/>
              <a:t>গণসংযোগ মাধ্যম, শক্তিভোগ ও পরিবহন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61211" y="4239615"/>
            <a:ext cx="337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কোনটি সঠিক?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3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38"/>
    </mc:Choice>
    <mc:Fallback xmlns="">
      <p:transition spd="slow" advTm="118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9" grpId="0" animBg="1"/>
      <p:bldP spid="10" grpId="0"/>
      <p:bldP spid="11" grpId="0"/>
      <p:bldP spid="12" grpId="0"/>
      <p:bldP spid="15" grpId="0"/>
      <p:bldP spid="16" grpId="0"/>
      <p:bldP spid="17" grpId="0" animBg="1"/>
      <p:bldP spid="6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7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  <p:bldP spid="46" grpId="0"/>
      <p:bldP spid="47" grpId="0"/>
      <p:bldP spid="48" grpId="0" animBg="1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739">
              <a:srgbClr val="C3D69B"/>
            </a:gs>
            <a:gs pos="74479">
              <a:srgbClr val="C3D69B"/>
            </a:gs>
            <a:gs pos="73958">
              <a:srgbClr val="C3D69B"/>
            </a:gs>
            <a:gs pos="72916">
              <a:srgbClr val="C3D69B"/>
            </a:gs>
            <a:gs pos="70833">
              <a:srgbClr val="C3D69B"/>
            </a:gs>
            <a:gs pos="66666">
              <a:srgbClr val="C3D69B"/>
            </a:gs>
            <a:gs pos="58333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716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CC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</a:t>
            </a:r>
            <a:endParaRPr lang="en-US" sz="6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  <a:noFill/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বাংলাদেশের মানব সম্পদ </a:t>
            </a:r>
          </a:p>
          <a:p>
            <a:pPr>
              <a:buNone/>
            </a:pPr>
            <a:r>
              <a:rPr lang="bn-IN" sz="2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উন্নয়নের গৃহীত কর্মসূচিগুলো কি</a:t>
            </a:r>
          </a:p>
          <a:p>
            <a:pPr>
              <a:buNone/>
            </a:pPr>
            <a:r>
              <a:rPr lang="bn-IN" sz="2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পর্যাপ্ত </a:t>
            </a:r>
            <a:r>
              <a:rPr lang="bn-IN" sz="3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IN" sz="2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এক্ষেত্রে তোমার দলের </a:t>
            </a:r>
          </a:p>
          <a:p>
            <a:pPr>
              <a:buNone/>
            </a:pPr>
            <a:r>
              <a:rPr lang="bn-IN" sz="2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সুপারিশ লিপিবদ্ধ</a:t>
            </a:r>
            <a:r>
              <a:rPr lang="en-US" sz="2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  <a:endParaRPr lang="bn-BD" sz="17600" dirty="0" smtClean="0">
              <a:solidFill>
                <a:srgbClr val="314C14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1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2920">
        <p14:switch dir="r"/>
      </p:transition>
    </mc:Choice>
    <mc:Fallback xmlns="">
      <p:transition spd="slow" advTm="12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739">
              <a:srgbClr val="C3D69B"/>
            </a:gs>
            <a:gs pos="74479">
              <a:srgbClr val="C3D69B"/>
            </a:gs>
            <a:gs pos="73958">
              <a:srgbClr val="C3D69B"/>
            </a:gs>
            <a:gs pos="72916">
              <a:srgbClr val="C3D69B"/>
            </a:gs>
            <a:gs pos="70833">
              <a:srgbClr val="C3D69B"/>
            </a:gs>
            <a:gs pos="66666">
              <a:srgbClr val="C3D69B"/>
            </a:gs>
            <a:gs pos="58333">
              <a:schemeClr val="accent3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46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</a:rPr>
              <a:t>             </a:t>
            </a:r>
            <a:r>
              <a:rPr lang="en-US" sz="8000" dirty="0" err="1" smtClean="0">
                <a:solidFill>
                  <a:srgbClr val="7030A0"/>
                </a:solidFill>
              </a:rPr>
              <a:t>ধন্যবাদ</a:t>
            </a:r>
            <a:endParaRPr lang="en-US" sz="8000" dirty="0">
              <a:solidFill>
                <a:srgbClr val="7030A0"/>
              </a:solidFill>
            </a:endParaRPr>
          </a:p>
        </p:txBody>
      </p:sp>
      <p:pic>
        <p:nvPicPr>
          <p:cNvPr id="9" name="Picture 8" descr="F:\PHOTO\Computer 9\purple_onion_flowers_field-wallpaper-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185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217">
        <p14:doors dir="vert"/>
      </p:transition>
    </mc:Choice>
    <mc:Fallback xmlns="">
      <p:transition spd="slow" advTm="82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rgbClr val="92D05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3541557" y="3853875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2060"/>
                </a:solidFill>
              </a:rPr>
              <a:t>By: Md. Moshiur Rahman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B.S.S Honors( Economics), Dhaka </a:t>
            </a:r>
            <a:r>
              <a:rPr lang="en-US" sz="1200" dirty="0" smtClean="0">
                <a:solidFill>
                  <a:srgbClr val="002060"/>
                </a:solidFill>
              </a:rPr>
              <a:t>University</a:t>
            </a:r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US" sz="1200" dirty="0" smtClean="0">
                <a:solidFill>
                  <a:srgbClr val="002060"/>
                </a:solidFill>
              </a:rPr>
              <a:t>M.S.S.(Economics)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Lecturer   in Economics</a:t>
            </a:r>
          </a:p>
          <a:p>
            <a:r>
              <a:rPr lang="en-US" sz="1200" dirty="0" err="1" smtClean="0">
                <a:solidFill>
                  <a:srgbClr val="002060"/>
                </a:solidFill>
              </a:rPr>
              <a:t>Damam</a:t>
            </a:r>
            <a:r>
              <a:rPr lang="en-US" sz="1200" dirty="0" smtClean="0">
                <a:solidFill>
                  <a:srgbClr val="002060"/>
                </a:solidFill>
              </a:rPr>
              <a:t>, </a:t>
            </a:r>
            <a:r>
              <a:rPr lang="en-US" sz="1200" dirty="0" err="1" smtClean="0">
                <a:solidFill>
                  <a:srgbClr val="002060"/>
                </a:solidFill>
              </a:rPr>
              <a:t>Keraniganj</a:t>
            </a:r>
            <a:r>
              <a:rPr lang="en-US" sz="1200" dirty="0" smtClean="0">
                <a:solidFill>
                  <a:srgbClr val="002060"/>
                </a:solidFill>
              </a:rPr>
              <a:t>, Dhaka-1311</a:t>
            </a:r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US" sz="1200" dirty="0" smtClean="0">
                <a:solidFill>
                  <a:srgbClr val="002060"/>
                </a:solidFill>
              </a:rPr>
              <a:t>EIIN: 108112. Index No: 837361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Examiner of Dhaka Education </a:t>
            </a:r>
            <a:r>
              <a:rPr lang="en-US" sz="1200" dirty="0" smtClean="0">
                <a:solidFill>
                  <a:srgbClr val="002060"/>
                </a:solidFill>
              </a:rPr>
              <a:t>Board</a:t>
            </a:r>
            <a:endParaRPr lang="en-US" sz="12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 descr="E:\DHAKA 2019\IMG_20190130_105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55" y="3468558"/>
            <a:ext cx="1600200" cy="2133600"/>
          </a:xfrm>
          <a:prstGeom prst="ellipse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7433">
            <a:off x="425380" y="1008429"/>
            <a:ext cx="3471416" cy="2017682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5694">
            <a:off x="53428" y="3304074"/>
            <a:ext cx="3795956" cy="350430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Oval 5"/>
          <p:cNvSpPr/>
          <p:nvPr/>
        </p:nvSpPr>
        <p:spPr>
          <a:xfrm>
            <a:off x="6764291" y="2017270"/>
            <a:ext cx="2082089" cy="1252019"/>
          </a:xfrm>
          <a:prstGeom prst="ellipse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Multimedia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51264" y="2660877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611172" y="2233193"/>
            <a:ext cx="2853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002060"/>
                </a:solidFill>
              </a:rPr>
              <a:t>অর্থনীতি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638574" y="3234436"/>
            <a:ext cx="2656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rgbClr val="0070C0"/>
                </a:solidFill>
              </a:rPr>
              <a:t>এডুকেশন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smtClean="0">
                <a:solidFill>
                  <a:srgbClr val="0070C0"/>
                </a:solidFill>
              </a:rPr>
              <a:t>     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98062" y="2199212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71503" y="442127"/>
            <a:ext cx="3186607" cy="1066800"/>
          </a:xfrm>
          <a:prstGeom prst="roundRect">
            <a:avLst/>
          </a:prstGeom>
          <a:solidFill>
            <a:srgbClr val="00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bn-IN" b="1" dirty="0" smtClean="0">
                <a:solidFill>
                  <a:srgbClr val="183B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</a:t>
            </a:r>
            <a:r>
              <a:rPr lang="bn-IN" b="1" dirty="0">
                <a:solidFill>
                  <a:srgbClr val="183B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b="1" dirty="0">
                <a:solidFill>
                  <a:srgbClr val="183B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</a:p>
          <a:p>
            <a:r>
              <a:rPr lang="en-US" b="1" dirty="0" smtClean="0">
                <a:solidFill>
                  <a:srgbClr val="195216"/>
                </a:solidFill>
              </a:rPr>
              <a:t>      </a:t>
            </a:r>
            <a:r>
              <a:rPr lang="b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 সম্পদ উন্নয়ন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Resources Development</a:t>
            </a:r>
            <a:r>
              <a:rPr lang="bn-IN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n-IN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9295" y="3006893"/>
            <a:ext cx="200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মাল্টিমিডিয়া</a:t>
            </a:r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5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492">
        <p14:gallery dir="l"/>
      </p:transition>
    </mc:Choice>
    <mc:Fallback xmlns="">
      <p:transition spd="slow" advTm="94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/>
      <p:bldP spid="13" grpId="0"/>
      <p:bldP spid="15" grpId="0"/>
      <p:bldP spid="16" grpId="0"/>
      <p:bldP spid="12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3398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অর্থনীতি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দ্বিতীয় পত্র</a:t>
            </a:r>
            <a:br>
              <a:rPr lang="bn-I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I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একাদশ-দ্বাদশ শ্রেণি</a:t>
            </a:r>
            <a:br>
              <a:rPr lang="bn-I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চতুর্থ অধ্যায়ঃ জনসংখ্যা,মানবসম্পদ এবং আত্মকর্মসংস্থান</a:t>
            </a:r>
            <a:b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পাঠ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 </a:t>
            </a:r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সম্পদ উন্নয়ন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Resources Development</a:t>
            </a:r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I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n-I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৪৫ মিনিট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939">
        <p14:gallery dir="l"/>
      </p:transition>
    </mc:Choice>
    <mc:Fallback xmlns="">
      <p:transition spd="slow" advTm="199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Documents and Settings\User\Desktop\ID-24\Eco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34" y="0"/>
            <a:ext cx="9152327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29400" y="609600"/>
            <a:ext cx="2286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চীনের জনসংখ্যা</a:t>
            </a:r>
            <a:endParaRPr lang="en-US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669">
        <p:dissolve/>
      </p:transition>
    </mc:Choice>
    <mc:Fallback xmlns="">
      <p:transition spd="slow" advTm="3066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FFCC"/>
          </a:fgClr>
          <a:bgClr>
            <a:schemeClr val="accent3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9704"/>
            <a:ext cx="36576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95367"/>
            <a:ext cx="9144000" cy="60016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 </a:t>
            </a:r>
            <a:r>
              <a:rPr lang="bn-IN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 সম্পদ </a:t>
            </a:r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উন্নয়ন ব্যাখ্যা করতে পারবে।</a:t>
            </a:r>
          </a:p>
          <a:p>
            <a:endPara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</a:t>
            </a:r>
            <a:r>
              <a:rPr lang="bn-IN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 সম্পদ </a:t>
            </a:r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উন্নয়নের সংজ্ঞা ব্যাখ্যা করতে পারবে।</a:t>
            </a:r>
          </a:p>
          <a:p>
            <a:endPara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৩। </a:t>
            </a:r>
            <a:r>
              <a:rPr lang="bn-IN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 সম্পদ </a:t>
            </a:r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উন্নয়নের উপাদান ব্যাখ্যা করতে পারবে।</a:t>
            </a:r>
          </a:p>
          <a:p>
            <a:endPara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৪। মানব </a:t>
            </a:r>
            <a:r>
              <a:rPr lang="bn-IN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সম্পদ </a:t>
            </a:r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উন্নয়নের সূচক ব্যাখ্যা করতে পারবে।</a:t>
            </a:r>
          </a:p>
          <a:p>
            <a:endParaRPr lang="bn-IN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৫। বাংলাদেশে মানব </a:t>
            </a:r>
            <a:r>
              <a:rPr lang="bn-IN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সম্পদ </a:t>
            </a:r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উন্নয়</a:t>
            </a:r>
            <a:r>
              <a:rPr lang="en-US" sz="32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নের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উপায়</a:t>
            </a:r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ব্যাখ্যা করতে পারবে।</a:t>
            </a:r>
          </a:p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6019800" y="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By: Md. Moshiur Rahman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B.S.S Honors( Economics), Dhaka University,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M.S.S.(Economics)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Hall: Kabi Jashim Uddin Hall.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EIIN: 108112. Index No: 837361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Examiner of Dhaka Education Board.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73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511">
        <p:dissolve/>
      </p:transition>
    </mc:Choice>
    <mc:Fallback xmlns="">
      <p:transition spd="slow" advTm="3151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Desktop\ID-24\Eco-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36" y="-10886"/>
            <a:ext cx="9143999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62600" y="304800"/>
            <a:ext cx="3429000" cy="152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জনসংখ্যা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732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User\Desktop\ID-24\Eco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297180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Desktop\ID-24\Eco-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4497370" cy="38862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Desktop\ID-24\Eco-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971800"/>
            <a:ext cx="4648200" cy="3886200"/>
          </a:xfrm>
          <a:prstGeom prst="rect">
            <a:avLst/>
          </a:prstGeom>
          <a:noFill/>
        </p:spPr>
      </p:pic>
      <p:pic>
        <p:nvPicPr>
          <p:cNvPr id="1030" name="Picture 6" descr="C:\Documents and Settings\User\Desktop\ID-24\Eco-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0"/>
            <a:ext cx="4648200" cy="2971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42"/>
    </mc:Choice>
    <mc:Fallback xmlns="">
      <p:transition spd="slow" advTm="60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pattFill prst="sphere">
            <a:fgClr>
              <a:srgbClr val="92D050"/>
            </a:fgClr>
            <a:bgClr>
              <a:schemeClr val="bg1"/>
            </a:bgClr>
          </a:pattFill>
          <a:ln w="2857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IN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মানব </a:t>
            </a:r>
            <a:r>
              <a:rPr lang="bn-IN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সম্পদ </a:t>
            </a:r>
            <a:r>
              <a:rPr lang="bn-IN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উন্নয়ন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n-I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 Development</a:t>
            </a:r>
            <a:r>
              <a:rPr lang="bn-IN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bn-IN" sz="2400" b="1" i="0" u="none" strike="noStrike" kern="0" cap="none" spc="0" normalizeH="0" baseline="0" noProof="0" dirty="0" smtClean="0">
              <a:ln>
                <a:noFill/>
              </a:ln>
              <a:solidFill>
                <a:srgbClr val="5C16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77218"/>
            <a:ext cx="9144000" cy="5727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 সম্পদ উন্নয়ন বলতে দেশের জনগণকে মৌলিক ৫টি চাহিদা খাদ্য, বস্ত্র, বাসস্থান, চিকিৎসা , শিক্ষা ও প্রশিক্ষণের মাধ্যমে দক্ষ মানবশক্তি হিসেবে গড়ে তোলাকে বোঝায়। শিক্ষা ও প্রশিক্ষণ, স্বাস্থ্যসেবা, পুষ্টিকর খাবার, মানসম্মত আবাসন ও অন্যান্য সুযোগ-সুবিধা প্রদানের মাধ্যমে মানুষের কর্মক্ষমতা ও দক্ষতা বৃদ্ধির প্রক্রিয়াকে মানব সম্পদ উন্নয়ন বলে।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5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77"/>
    </mc:Choice>
    <mc:Fallback xmlns="">
      <p:transition spd="slow" advTm="61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35" y="0"/>
            <a:ext cx="911786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A7C02A"/>
                </a:solidFill>
              </a:rPr>
              <a:t>                </a:t>
            </a:r>
            <a:r>
              <a:rPr lang="bn-IN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 সম্পদ উন্নয়নের সংজ্ঞা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5998" y="589257"/>
            <a:ext cx="9163098" cy="6370975"/>
          </a:xfrm>
          <a:prstGeom prst="rect">
            <a:avLst/>
          </a:prstGeom>
          <a:pattFill prst="pct5">
            <a:fgClr>
              <a:srgbClr val="EF6BB6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প্রখ্যাত অর্থনীতিবিদ জে. ডি. সেথি বলেন, </a:t>
            </a:r>
          </a:p>
          <a:p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“</a:t>
            </a:r>
          </a:p>
          <a:p>
            <a:r>
              <a:rPr lang="bn-IN" b="1" dirty="0" smtClean="0">
                <a:solidFill>
                  <a:srgbClr val="183B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 সম্পদ উন্নয়ন যদি সামগ্রিক উন্নয়ন হিসেবে বিবেচিত হয়, তাহলে তা মানুষের ভেতরে বিদ্যমান বুদ্ধিবৃত্তিক, কারিগরি, উদ্যোক্তীয় এমনকি নৈতিক সামর্থ্যগুলোর সর্বাধিক ব্যবহার বোঝায় — এটি নতুন নতুন সামর্থ্য সৃষ্টিও বোঝায়।</a:t>
            </a:r>
          </a:p>
          <a:p>
            <a:r>
              <a:rPr lang="bn-IN" sz="4000" b="1" dirty="0" smtClean="0">
                <a:solidFill>
                  <a:srgbClr val="990000"/>
                </a:solidFill>
              </a:rPr>
              <a:t>                       </a:t>
            </a:r>
          </a:p>
          <a:p>
            <a:r>
              <a:rPr lang="bn-IN" sz="4000" b="1" dirty="0">
                <a:solidFill>
                  <a:srgbClr val="7030A0"/>
                </a:solidFill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</a:rPr>
              <a:t>                     </a:t>
            </a:r>
            <a:r>
              <a:rPr lang="bn-IN" sz="4000" b="1" dirty="0" smtClean="0">
                <a:solidFill>
                  <a:srgbClr val="002060"/>
                </a:solidFill>
              </a:rPr>
              <a:t>”</a:t>
            </a:r>
            <a:r>
              <a:rPr lang="bn-IN" sz="4000" b="1" dirty="0" smtClean="0">
                <a:solidFill>
                  <a:srgbClr val="7030A0"/>
                </a:solidFill>
              </a:rPr>
              <a:t>                          </a:t>
            </a:r>
            <a:endParaRPr lang="bn-IN" sz="4000" b="1" dirty="0" smtClean="0">
              <a:solidFill>
                <a:srgbClr val="183B15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19600" y="2169459"/>
            <a:ext cx="41148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34767" y="2209800"/>
            <a:ext cx="304183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800" y="6363148"/>
            <a:ext cx="353187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029200" y="6363148"/>
            <a:ext cx="363384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38692"/>
            <a:ext cx="32369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2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0"/>
    </mc:Choice>
    <mc:Fallback xmlns="">
      <p:transition spd="slow" advTm="3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3|7.1|26.4|32.3|6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3|5.2|22|33.5|78.1|46.5|38.3|48.8|69.6|4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1|2.4|34.4|31.9|39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|25.8|27.9|41.9|86.4|39.9|38.3|68.9|25.9|28.6|20.6|68|78.6|24.2|24.3|4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8|3|1.5|1.8|3.5|4.4|2.4|2.7|1.2|0.9|1.3|1.3|2.8|7.2|1.7|1.6|1.4|3.7|1.9|6.4|6.1|5.6|5.1|1.2|1.8|1.7|2|6.1|3.9|4.9|1.2|0.9|0.9|1.1|1.8|3.2|1.9|3.3|1.8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3.2|2.3|2.3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|3.6|3.6|3.9|4.6|5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0.4|7.5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7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5.7|0.5|0.8|0.7|0.7|16.3|0.7|0.7|0.6|0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2699</TotalTime>
  <Words>835</Words>
  <Application>Microsoft Office PowerPoint</Application>
  <PresentationFormat>On-screen Show (4:3)</PresentationFormat>
  <Paragraphs>162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Grid</vt:lpstr>
      <vt:lpstr>1_Office Theme</vt:lpstr>
      <vt:lpstr>PowerPoint Presentation</vt:lpstr>
      <vt:lpstr>PowerPoint Presentation</vt:lpstr>
      <vt:lpstr>অর্থনীতি দ্বিতীয় পত্র একাদশ-দ্বাদশ শ্রেণি চতুর্থ অধ্যায়ঃ জনসংখ্যা,মানবসম্পদ এবং আত্মকর্মসংস্থান আজকের পাঠ: মানব সম্পদ উন্নয়ন Human Resources Development      সময়:৪৫ মিনিট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দলীয় কাজ: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ASUS</dc:creator>
  <cp:lastModifiedBy>Md. Moshiur Rahman</cp:lastModifiedBy>
  <cp:revision>515</cp:revision>
  <dcterms:created xsi:type="dcterms:W3CDTF">2006-08-16T00:00:00Z</dcterms:created>
  <dcterms:modified xsi:type="dcterms:W3CDTF">2020-06-15T06:54:10Z</dcterms:modified>
</cp:coreProperties>
</file>