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288" r:id="rId3"/>
    <p:sldId id="269" r:id="rId4"/>
    <p:sldId id="260" r:id="rId5"/>
    <p:sldId id="261" r:id="rId6"/>
    <p:sldId id="274" r:id="rId7"/>
    <p:sldId id="292" r:id="rId8"/>
    <p:sldId id="275" r:id="rId9"/>
    <p:sldId id="281" r:id="rId10"/>
    <p:sldId id="262" r:id="rId11"/>
    <p:sldId id="282" r:id="rId12"/>
    <p:sldId id="283" r:id="rId13"/>
    <p:sldId id="271" r:id="rId14"/>
    <p:sldId id="263" r:id="rId15"/>
    <p:sldId id="272" r:id="rId16"/>
    <p:sldId id="273" r:id="rId17"/>
    <p:sldId id="286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33400"/>
            <a:ext cx="3733800" cy="1110343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Image result for উদ্ভিদে গ্যাসীয় বিনিময়"/>
          <p:cNvPicPr>
            <a:picLocks noChangeAspect="1" noChangeArrowheads="1"/>
          </p:cNvPicPr>
          <p:nvPr/>
        </p:nvPicPr>
        <p:blipFill>
          <a:blip r:embed="rId2" cstate="print"/>
          <a:srcRect b="10698"/>
          <a:stretch>
            <a:fillRect/>
          </a:stretch>
        </p:blipFill>
        <p:spPr bwMode="auto">
          <a:xfrm>
            <a:off x="1371600" y="2362200"/>
            <a:ext cx="6781800" cy="4114800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1143000"/>
            <a:ext cx="6477000" cy="9906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352800"/>
            <a:ext cx="7848600" cy="16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উদ্ভিদ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শ্বসন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প্রক্রিয়ায়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ত্যাগ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? </a:t>
            </a:r>
            <a:endParaRPr lang="en-US" sz="3600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92162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8610" name="Picture 2" descr="Image result for শ্বসন"/>
          <p:cNvPicPr>
            <a:picLocks noChangeAspect="1" noChangeArrowheads="1"/>
          </p:cNvPicPr>
          <p:nvPr/>
        </p:nvPicPr>
        <p:blipFill>
          <a:blip r:embed="rId2" cstate="print"/>
          <a:srcRect l="10667" r="12000"/>
          <a:stretch>
            <a:fillRect/>
          </a:stretch>
        </p:blipFill>
        <p:spPr bwMode="auto">
          <a:xfrm>
            <a:off x="304800" y="1905001"/>
            <a:ext cx="4114800" cy="25908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5029200"/>
            <a:ext cx="3505200" cy="6096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প্রাণির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শ্বাস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অঙ্গ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1600" y="5029200"/>
            <a:ext cx="3581400" cy="6096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শ্বাস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অঙ্গ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10200" y="2057400"/>
            <a:ext cx="3162300" cy="2514600"/>
            <a:chOff x="5181600" y="1981200"/>
            <a:chExt cx="3162300" cy="3352800"/>
          </a:xfrm>
        </p:grpSpPr>
        <p:pic>
          <p:nvPicPr>
            <p:cNvPr id="68612" name="Picture 4" descr="Image result for উদ্ভিদের শ্বসন অঙ্গ"/>
            <p:cNvPicPr>
              <a:picLocks noChangeAspect="1" noChangeArrowheads="1"/>
            </p:cNvPicPr>
            <p:nvPr/>
          </p:nvPicPr>
          <p:blipFill>
            <a:blip r:embed="rId3" cstate="print"/>
            <a:srcRect l="56250" t="16667" b="3333"/>
            <a:stretch>
              <a:fillRect/>
            </a:stretch>
          </p:blipFill>
          <p:spPr bwMode="auto">
            <a:xfrm>
              <a:off x="5181600" y="1981200"/>
              <a:ext cx="3124200" cy="2274570"/>
            </a:xfrm>
            <a:prstGeom prst="rect">
              <a:avLst/>
            </a:prstGeom>
            <a:noFill/>
          </p:spPr>
        </p:pic>
        <p:pic>
          <p:nvPicPr>
            <p:cNvPr id="8194" name="Picture 2" descr="Image result for plant lenticel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4343400"/>
              <a:ext cx="3086100" cy="990600"/>
            </a:xfrm>
            <a:prstGeom prst="rect">
              <a:avLst/>
            </a:prstGeom>
            <a:noFill/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838200" y="6096000"/>
            <a:ext cx="7239000" cy="533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382000" cy="792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তোমরা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কী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সালোকসংশ্লেষণের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বেশি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1746" name="Picture 2" descr="Image result for much photosynthesis"/>
          <p:cNvPicPr>
            <a:picLocks noChangeAspect="1" noChangeArrowheads="1"/>
          </p:cNvPicPr>
          <p:nvPr/>
        </p:nvPicPr>
        <p:blipFill>
          <a:blip r:embed="rId2" cstate="print"/>
          <a:srcRect b="30769"/>
          <a:stretch>
            <a:fillRect/>
          </a:stretch>
        </p:blipFill>
        <p:spPr bwMode="auto">
          <a:xfrm>
            <a:off x="762000" y="1905000"/>
            <a:ext cx="7239000" cy="304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5715000"/>
            <a:ext cx="8229600" cy="7620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-25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b="1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3200" b="1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b="1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b="1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sz="3200" b="1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সালোকসংশ্লেষণের</a:t>
            </a:r>
            <a:r>
              <a:rPr lang="en-US" sz="3200" b="1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b="1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baseline="-25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3505200"/>
            <a:ext cx="7315200" cy="2133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শ্বসনের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762000"/>
            <a:ext cx="5105400" cy="1676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905000"/>
            <a:ext cx="81534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১.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গাছের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নিচে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রাত্রিবেলা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ঘুমালে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800600"/>
            <a:ext cx="34290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শ্বাসকষ্ট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304800"/>
            <a:ext cx="3581400" cy="10668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9600" y="3276600"/>
            <a:ext cx="3581400" cy="914400"/>
            <a:chOff x="533400" y="3200400"/>
            <a:chExt cx="3581400" cy="914400"/>
          </a:xfrm>
        </p:grpSpPr>
        <p:sp>
          <p:nvSpPr>
            <p:cNvPr id="7" name="Rectangle 6"/>
            <p:cNvSpPr/>
            <p:nvPr/>
          </p:nvSpPr>
          <p:spPr>
            <a:xfrm>
              <a:off x="533400" y="3200400"/>
              <a:ext cx="3581400" cy="9144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ব্রংকাইটিস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838200" y="3429000"/>
              <a:ext cx="380999" cy="31070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105400" y="3276600"/>
            <a:ext cx="3429000" cy="914400"/>
            <a:chOff x="5105400" y="3352800"/>
            <a:chExt cx="3429000" cy="914400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5105400" y="3352800"/>
              <a:ext cx="3429000" cy="9144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নিউমোনিয়া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5334000" y="3657600"/>
              <a:ext cx="380999" cy="304801"/>
            </a:xfrm>
            <a:prstGeom prst="rect">
              <a:avLst/>
            </a:prstGeom>
            <a:grpFill/>
          </p:spPr>
        </p:pic>
      </p:grpSp>
      <p:grpSp>
        <p:nvGrpSpPr>
          <p:cNvPr id="22" name="Group 21"/>
          <p:cNvGrpSpPr/>
          <p:nvPr/>
        </p:nvGrpSpPr>
        <p:grpSpPr>
          <a:xfrm>
            <a:off x="5105400" y="4876800"/>
            <a:ext cx="3505200" cy="990600"/>
            <a:chOff x="5101936" y="4876800"/>
            <a:chExt cx="3584864" cy="990600"/>
          </a:xfrm>
          <a:solidFill>
            <a:schemeClr val="bg1">
              <a:lumMod val="9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5101936" y="4876800"/>
              <a:ext cx="3584864" cy="9906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যক্ষ্মা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5647459" y="5181600"/>
              <a:ext cx="389659" cy="317770"/>
            </a:xfrm>
            <a:prstGeom prst="rect">
              <a:avLst/>
            </a:prstGeom>
            <a:grpFill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105400"/>
            <a:ext cx="599670" cy="29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masu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981200"/>
            <a:ext cx="8229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২. উদ্ভিদের গ্যাসীয়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বিনিময়ে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সাহায্য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457200"/>
            <a:ext cx="3581400" cy="10668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9600" y="3429000"/>
            <a:ext cx="3657600" cy="1066800"/>
            <a:chOff x="609600" y="3429000"/>
            <a:chExt cx="3657600" cy="10668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609600" y="3429000"/>
              <a:ext cx="3657600" cy="10668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পত্ররন্ধ্র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মূলরোম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762000" y="3733800"/>
              <a:ext cx="304800" cy="463109"/>
            </a:xfrm>
            <a:prstGeom prst="rect">
              <a:avLst/>
            </a:prstGeom>
            <a:grpFill/>
          </p:spPr>
        </p:pic>
      </p:grpSp>
      <p:grpSp>
        <p:nvGrpSpPr>
          <p:cNvPr id="23" name="Group 22"/>
          <p:cNvGrpSpPr/>
          <p:nvPr/>
        </p:nvGrpSpPr>
        <p:grpSpPr>
          <a:xfrm>
            <a:off x="4953000" y="3429000"/>
            <a:ext cx="3733800" cy="1066800"/>
            <a:chOff x="4953000" y="3429000"/>
            <a:chExt cx="3733800" cy="10668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4953000" y="3429000"/>
              <a:ext cx="3733800" cy="10668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   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লেন্টিসেল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ও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মূলরোম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5105400" y="3810000"/>
              <a:ext cx="380999" cy="310707"/>
            </a:xfrm>
            <a:prstGeom prst="rect">
              <a:avLst/>
            </a:prstGeom>
            <a:grpFill/>
          </p:spPr>
        </p:pic>
      </p:grpSp>
      <p:grpSp>
        <p:nvGrpSpPr>
          <p:cNvPr id="25" name="Group 24"/>
          <p:cNvGrpSpPr/>
          <p:nvPr/>
        </p:nvGrpSpPr>
        <p:grpSpPr>
          <a:xfrm>
            <a:off x="4953000" y="5105400"/>
            <a:ext cx="3810000" cy="1066800"/>
            <a:chOff x="4953000" y="5105400"/>
            <a:chExt cx="3657600" cy="1066800"/>
          </a:xfrm>
        </p:grpSpPr>
        <p:sp>
          <p:nvSpPr>
            <p:cNvPr id="4" name="Rectangle 3"/>
            <p:cNvSpPr/>
            <p:nvPr/>
          </p:nvSpPr>
          <p:spPr>
            <a:xfrm>
              <a:off x="4953000" y="5105400"/>
              <a:ext cx="3657600" cy="1066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     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কিউটিকল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লেন্টিসেল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5029200" y="5486400"/>
              <a:ext cx="380999" cy="31070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33400" y="5105400"/>
            <a:ext cx="3810000" cy="1066800"/>
            <a:chOff x="533400" y="5105400"/>
            <a:chExt cx="3810000" cy="1066800"/>
          </a:xfrm>
        </p:grpSpPr>
        <p:sp>
          <p:nvSpPr>
            <p:cNvPr id="5" name="Rectangle 4"/>
            <p:cNvSpPr/>
            <p:nvPr/>
          </p:nvSpPr>
          <p:spPr>
            <a:xfrm>
              <a:off x="533400" y="5105400"/>
              <a:ext cx="3810000" cy="1066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 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পত্ররন্ধ্র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ও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লেন্টিসেল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486400"/>
              <a:ext cx="533400" cy="2639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905000"/>
            <a:ext cx="75438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৩. উদ্ভিদের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পাতায়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গ্যাস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বিনিময়ের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কোনটি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90800" y="533400"/>
            <a:ext cx="3581400" cy="10668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5800" y="3581400"/>
            <a:ext cx="3429000" cy="609600"/>
            <a:chOff x="685800" y="3581400"/>
            <a:chExt cx="3429000" cy="609600"/>
          </a:xfrm>
        </p:grpSpPr>
        <p:sp>
          <p:nvSpPr>
            <p:cNvPr id="7" name="Rectangle 6"/>
            <p:cNvSpPr/>
            <p:nvPr/>
          </p:nvSpPr>
          <p:spPr>
            <a:xfrm>
              <a:off x="685800" y="3581400"/>
              <a:ext cx="3429000" cy="609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স্ট্রোমা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838200" y="3733800"/>
              <a:ext cx="380999" cy="31070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105400" y="5181600"/>
            <a:ext cx="3429000" cy="762000"/>
            <a:chOff x="5105400" y="5257800"/>
            <a:chExt cx="3429000" cy="762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5105400" y="5257800"/>
              <a:ext cx="3429000" cy="7620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কিউটিকল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5334000" y="5486400"/>
              <a:ext cx="380999" cy="310707"/>
            </a:xfrm>
            <a:prstGeom prst="rect">
              <a:avLst/>
            </a:prstGeom>
            <a:grpFill/>
          </p:spPr>
        </p:pic>
      </p:grpSp>
      <p:grpSp>
        <p:nvGrpSpPr>
          <p:cNvPr id="21" name="Group 20"/>
          <p:cNvGrpSpPr/>
          <p:nvPr/>
        </p:nvGrpSpPr>
        <p:grpSpPr>
          <a:xfrm>
            <a:off x="685800" y="5181600"/>
            <a:ext cx="3429000" cy="762000"/>
            <a:chOff x="685800" y="5181600"/>
            <a:chExt cx="3429000" cy="762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85800" y="5181600"/>
              <a:ext cx="34290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লেন্টিসেল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838200" y="5334000"/>
              <a:ext cx="381000" cy="381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5105400" y="3581400"/>
            <a:ext cx="3429000" cy="609600"/>
            <a:chOff x="5105400" y="3581400"/>
            <a:chExt cx="3429000" cy="609600"/>
          </a:xfrm>
          <a:solidFill>
            <a:srgbClr val="FFFF00"/>
          </a:solidFill>
        </p:grpSpPr>
        <p:sp>
          <p:nvSpPr>
            <p:cNvPr id="6" name="Rectangle 5"/>
            <p:cNvSpPr/>
            <p:nvPr/>
          </p:nvSpPr>
          <p:spPr>
            <a:xfrm>
              <a:off x="5105400" y="3581400"/>
              <a:ext cx="3429000" cy="609600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স্টোমাটা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733800"/>
              <a:ext cx="533399" cy="263992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209800"/>
            <a:ext cx="71628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৪.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উদ্ভিদে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লেন্টিসেল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কোথায়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3400" y="3429000"/>
            <a:ext cx="3429000" cy="914400"/>
            <a:chOff x="533400" y="3429000"/>
            <a:chExt cx="3429000" cy="914400"/>
          </a:xfrm>
        </p:grpSpPr>
        <p:sp>
          <p:nvSpPr>
            <p:cNvPr id="7" name="Rectangle 6"/>
            <p:cNvSpPr/>
            <p:nvPr/>
          </p:nvSpPr>
          <p:spPr>
            <a:xfrm>
              <a:off x="533400" y="3429000"/>
              <a:ext cx="34290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পাতায়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762000" y="3810000"/>
              <a:ext cx="380999" cy="31070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257800" y="5105400"/>
            <a:ext cx="3429000" cy="838200"/>
            <a:chOff x="5257800" y="5105400"/>
            <a:chExt cx="3429000" cy="838200"/>
          </a:xfrm>
        </p:grpSpPr>
        <p:sp>
          <p:nvSpPr>
            <p:cNvPr id="4" name="Rectangle 3"/>
            <p:cNvSpPr/>
            <p:nvPr/>
          </p:nvSpPr>
          <p:spPr>
            <a:xfrm>
              <a:off x="5257800" y="5105400"/>
              <a:ext cx="3429000" cy="838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শীর্ষে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5562600" y="5410200"/>
              <a:ext cx="380999" cy="31070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09600" y="5105400"/>
            <a:ext cx="3429000" cy="838200"/>
            <a:chOff x="609600" y="5105400"/>
            <a:chExt cx="3429000" cy="838200"/>
          </a:xfrm>
        </p:grpSpPr>
        <p:sp>
          <p:nvSpPr>
            <p:cNvPr id="5" name="Rectangle 4"/>
            <p:cNvSpPr/>
            <p:nvPr/>
          </p:nvSpPr>
          <p:spPr>
            <a:xfrm>
              <a:off x="609600" y="5105400"/>
              <a:ext cx="3429000" cy="838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মূলে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691" t="16539" r="16155" b="16282"/>
            <a:stretch/>
          </p:blipFill>
          <p:spPr>
            <a:xfrm>
              <a:off x="762000" y="5410200"/>
              <a:ext cx="380999" cy="31070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57800" y="3429000"/>
            <a:ext cx="3429000" cy="914400"/>
            <a:chOff x="5257800" y="3429000"/>
            <a:chExt cx="3429000" cy="914400"/>
          </a:xfrm>
        </p:grpSpPr>
        <p:sp>
          <p:nvSpPr>
            <p:cNvPr id="6" name="Rectangle 5"/>
            <p:cNvSpPr/>
            <p:nvPr/>
          </p:nvSpPr>
          <p:spPr>
            <a:xfrm>
              <a:off x="5257800" y="3429000"/>
              <a:ext cx="34290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  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কান্ডের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বাকলে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774607"/>
              <a:ext cx="533400" cy="263993"/>
            </a:xfrm>
            <a:prstGeom prst="rect">
              <a:avLst/>
            </a:prstGeom>
          </p:spPr>
        </p:pic>
      </p:grpSp>
      <p:sp>
        <p:nvSpPr>
          <p:cNvPr id="17" name="Oval 16"/>
          <p:cNvSpPr/>
          <p:nvPr/>
        </p:nvSpPr>
        <p:spPr>
          <a:xfrm>
            <a:off x="2362200" y="457200"/>
            <a:ext cx="3733800" cy="12192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30361"/>
            <a:ext cx="2743200" cy="238923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4876800"/>
            <a:ext cx="83058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উদ্ভিদের  গ্যাসীয় 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বিনিময়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যদি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ঘটে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তাহলে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পৃথিবীর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কী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ধরণের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ঘটবে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মনে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1" y="457201"/>
            <a:ext cx="4571999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Image result for উদ্ভিদে গ্যাসীয় বিনিময়"/>
          <p:cNvPicPr>
            <a:picLocks noChangeAspect="1" noChangeArrowheads="1"/>
          </p:cNvPicPr>
          <p:nvPr/>
        </p:nvPicPr>
        <p:blipFill>
          <a:blip r:embed="rId4" cstate="print"/>
          <a:srcRect b="10698"/>
          <a:stretch>
            <a:fillRect/>
          </a:stretch>
        </p:blipFill>
        <p:spPr bwMode="auto">
          <a:xfrm>
            <a:off x="1066800" y="2133600"/>
            <a:ext cx="3048000" cy="21336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/>
          <p:cNvSpPr/>
          <p:nvPr/>
        </p:nvSpPr>
        <p:spPr>
          <a:xfrm>
            <a:off x="1143000" y="1066800"/>
            <a:ext cx="6477000" cy="5105400"/>
          </a:xfrm>
          <a:prstGeom prst="sun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200400"/>
            <a:ext cx="44958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দেবব্রত দে,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বাউলিয়া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নীরদ কৃষ্ণ মাধ্যমিক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347254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3193868" y="488072"/>
            <a:ext cx="2902131" cy="707886"/>
          </a:xfrm>
          <a:prstGeom prst="rect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1905000"/>
            <a:ext cx="2590800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486400" y="3200400"/>
            <a:ext cx="35052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নং-১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Image result for হার্ট অ্যাটাক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8" name="Picture 2" descr="Image result for উদ্ভিদে গ্যাসীয় বিনিময়"/>
          <p:cNvPicPr>
            <a:picLocks noChangeAspect="1" noChangeArrowheads="1"/>
          </p:cNvPicPr>
          <p:nvPr/>
        </p:nvPicPr>
        <p:blipFill>
          <a:blip r:embed="rId2" cstate="print"/>
          <a:srcRect b="10698"/>
          <a:stretch>
            <a:fillRect/>
          </a:stretch>
        </p:blipFill>
        <p:spPr bwMode="auto">
          <a:xfrm>
            <a:off x="1524000" y="1524000"/>
            <a:ext cx="6477000" cy="27432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590800" y="4876800"/>
            <a:ext cx="5029200" cy="60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চিত্রে কী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দেখছ</a:t>
            </a:r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ো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 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6019800"/>
            <a:ext cx="7315200" cy="609600"/>
          </a:xfrm>
          <a:prstGeom prst="rect">
            <a:avLst/>
          </a:prstGeom>
          <a:solidFill>
            <a:srgbClr val="92D05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5029200" cy="1143000"/>
          </a:xfr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2057400" y="2590800"/>
            <a:ext cx="5257800" cy="3581400"/>
          </a:xfrm>
          <a:prstGeom prst="plaqu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উদ্ভিদে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গ্যাসীয়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বিনিময়</a:t>
            </a:r>
            <a:endParaRPr lang="en-US" sz="4400" b="1" dirty="0"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228600"/>
            <a:ext cx="5486400" cy="1371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2514600"/>
            <a:ext cx="7620000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আদান-প্রদানকৃত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0" y="4572000"/>
            <a:ext cx="7239000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/>
                <a:cs typeface="NikoshBAN" pitchFamily="2" charset="0"/>
              </a:rPr>
              <a:t>উদ্ভিদে গ্যাসীয় বিনিময়ের ধারণা ব্যাখ্যা করতে পারবে।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Image result for heart attack"/>
          <p:cNvSpPr>
            <a:spLocks noChangeAspect="1" noChangeArrowheads="1"/>
          </p:cNvSpPr>
          <p:nvPr/>
        </p:nvSpPr>
        <p:spPr bwMode="auto">
          <a:xfrm>
            <a:off x="155575" y="-2384425"/>
            <a:ext cx="3771900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Image result for heart attack"/>
          <p:cNvSpPr>
            <a:spLocks noChangeAspect="1" noChangeArrowheads="1"/>
          </p:cNvSpPr>
          <p:nvPr/>
        </p:nvSpPr>
        <p:spPr bwMode="auto">
          <a:xfrm>
            <a:off x="155575" y="-2384425"/>
            <a:ext cx="3771900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Image result for myocardial infarction"/>
          <p:cNvSpPr>
            <a:spLocks noChangeAspect="1" noChangeArrowheads="1"/>
          </p:cNvSpPr>
          <p:nvPr/>
        </p:nvSpPr>
        <p:spPr bwMode="auto">
          <a:xfrm>
            <a:off x="155575" y="-2384425"/>
            <a:ext cx="4438650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228600"/>
            <a:ext cx="56388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8" descr="Image result for photosynthesi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886200" cy="2819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" y="5105400"/>
            <a:ext cx="39624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5105400"/>
            <a:ext cx="39624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"/>
                <a:cs typeface="NikoshBAN" pitchFamily="2" charset="0"/>
              </a:rPr>
              <a:t>শ্বসন</a:t>
            </a:r>
            <a:endParaRPr lang="en-US" sz="3600" dirty="0">
              <a:latin typeface="Nikosh"/>
              <a:cs typeface="NikoshBAN" pitchFamily="2" charset="0"/>
            </a:endParaRPr>
          </a:p>
        </p:txBody>
      </p:sp>
      <p:pic>
        <p:nvPicPr>
          <p:cNvPr id="10" name="Picture 2" descr="Image result for উদ্ভিদ শ্বসন"/>
          <p:cNvPicPr>
            <a:picLocks noChangeAspect="1" noChangeArrowheads="1"/>
          </p:cNvPicPr>
          <p:nvPr/>
        </p:nvPicPr>
        <p:blipFill>
          <a:blip r:embed="rId3" cstate="print"/>
          <a:srcRect t="11037"/>
          <a:stretch>
            <a:fillRect/>
          </a:stretch>
        </p:blipFill>
        <p:spPr bwMode="auto">
          <a:xfrm>
            <a:off x="4724400" y="1828800"/>
            <a:ext cx="4100036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828800" y="762000"/>
            <a:ext cx="5617275" cy="983672"/>
          </a:xfrm>
          <a:prstGeom prst="flowChartProcess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52800" y="2438400"/>
          <a:ext cx="2057400" cy="1295400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5715000"/>
            <a:ext cx="5334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তে কী দেখতে পেলে?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733800" y="4419600"/>
            <a:ext cx="2057401" cy="533400"/>
          </a:xfrm>
          <a:prstGeom prst="wedgeRoundRectCallout">
            <a:avLst>
              <a:gd name="adj1" fmla="val -17862"/>
              <a:gd name="adj2" fmla="val -144608"/>
              <a:gd name="adj3" fmla="val 16667"/>
            </a:avLst>
          </a:prstGeom>
          <a:solidFill>
            <a:srgbClr val="92D050"/>
          </a:solid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age result for সালোকসংশ্লেষণ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010400" cy="2362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71600" y="457200"/>
            <a:ext cx="5638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4495800"/>
            <a:ext cx="83058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5715000"/>
            <a:ext cx="81534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 result for উদ্ভিদ শ্বসন"/>
          <p:cNvPicPr>
            <a:picLocks noChangeAspect="1" noChangeArrowheads="1"/>
          </p:cNvPicPr>
          <p:nvPr/>
        </p:nvPicPr>
        <p:blipFill>
          <a:blip r:embed="rId2" cstate="print"/>
          <a:srcRect t="11037"/>
          <a:stretch>
            <a:fillRect/>
          </a:stretch>
        </p:blipFill>
        <p:spPr bwMode="auto">
          <a:xfrm>
            <a:off x="533400" y="1447800"/>
            <a:ext cx="7467600" cy="304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5800" y="304800"/>
            <a:ext cx="7010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4800600"/>
            <a:ext cx="7848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" y="5867400"/>
            <a:ext cx="8001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কার্বন-ডাই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2450</TotalTime>
  <Words>293</Words>
  <Application>Microsoft Office PowerPoint</Application>
  <PresentationFormat>On-screen Show (4:3)</PresentationFormat>
  <Paragraphs>75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আজকের পাঠ</vt:lpstr>
      <vt:lpstr>Slide 5</vt:lpstr>
      <vt:lpstr>Slide 6</vt:lpstr>
      <vt:lpstr>Slide 7</vt:lpstr>
      <vt:lpstr>Slide 8</vt:lpstr>
      <vt:lpstr>Slide 9</vt:lpstr>
      <vt:lpstr>Slide 10</vt:lpstr>
      <vt:lpstr>নিচের চিত্রগুলো লক্ষ্য কর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Debbroto</cp:lastModifiedBy>
  <cp:revision>201</cp:revision>
  <dcterms:created xsi:type="dcterms:W3CDTF">2019-08-19T14:21:51Z</dcterms:created>
  <dcterms:modified xsi:type="dcterms:W3CDTF">2020-06-15T06:25:43Z</dcterms:modified>
</cp:coreProperties>
</file>