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76" r:id="rId4"/>
    <p:sldId id="259" r:id="rId5"/>
    <p:sldId id="260" r:id="rId6"/>
    <p:sldId id="277" r:id="rId7"/>
    <p:sldId id="278" r:id="rId8"/>
    <p:sldId id="268" r:id="rId9"/>
    <p:sldId id="269" r:id="rId10"/>
    <p:sldId id="270" r:id="rId11"/>
    <p:sldId id="27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6" autoAdjust="0"/>
    <p:restoredTop sz="94660"/>
  </p:normalViewPr>
  <p:slideViewPr>
    <p:cSldViewPr>
      <p:cViewPr>
        <p:scale>
          <a:sx n="76" d="100"/>
          <a:sy n="76" d="100"/>
        </p:scale>
        <p:origin x="-123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54CA5-0FFA-41FE-B81C-B318AFD09079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2995-EFE7-4412-80C1-FDC97F23A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869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54CA5-0FFA-41FE-B81C-B318AFD09079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2995-EFE7-4412-80C1-FDC97F23A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216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54CA5-0FFA-41FE-B81C-B318AFD09079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2995-EFE7-4412-80C1-FDC97F23A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028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54CA5-0FFA-41FE-B81C-B318AFD09079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2995-EFE7-4412-80C1-FDC97F23A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079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54CA5-0FFA-41FE-B81C-B318AFD09079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2995-EFE7-4412-80C1-FDC97F23A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605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54CA5-0FFA-41FE-B81C-B318AFD09079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2995-EFE7-4412-80C1-FDC97F23A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782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54CA5-0FFA-41FE-B81C-B318AFD09079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2995-EFE7-4412-80C1-FDC97F23A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413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54CA5-0FFA-41FE-B81C-B318AFD09079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2995-EFE7-4412-80C1-FDC97F23A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808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54CA5-0FFA-41FE-B81C-B318AFD09079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2995-EFE7-4412-80C1-FDC97F23A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491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54CA5-0FFA-41FE-B81C-B318AFD09079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2995-EFE7-4412-80C1-FDC97F23A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539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54CA5-0FFA-41FE-B81C-B318AFD09079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2995-EFE7-4412-80C1-FDC97F23A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161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>
              <a:lumMod val="8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54CA5-0FFA-41FE-B81C-B318AFD09079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E2995-EFE7-4412-80C1-FDC97F23A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970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34" y="14615"/>
            <a:ext cx="9144000" cy="68579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66800" y="2057399"/>
            <a:ext cx="6890028" cy="1323439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8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আসসালামু</a:t>
            </a:r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আলাইকুম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27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76600" y="533400"/>
            <a:ext cx="1996059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r>
              <a:rPr lang="en-US" sz="4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4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1447800"/>
            <a:ext cx="7391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খরার</a:t>
            </a:r>
            <a:r>
              <a:rPr lang="en-US" sz="3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ফলাফল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প্রভাব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সংক্ষিপ্ত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দাও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75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:\মডেল কন্টেন\মডেল কন্টেন এর ছবি\rose-20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524000" y="2209800"/>
            <a:ext cx="6858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আল্লাহ</a:t>
            </a:r>
            <a:r>
              <a:rPr lang="en-US" sz="12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2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হাফেজ</a:t>
            </a:r>
            <a:endParaRPr lang="en-US" sz="12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928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79634" y="3244334"/>
            <a:ext cx="1847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32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4290981"/>
            <a:ext cx="4800600" cy="203132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 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আবু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বকর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সিদ্দিক</a:t>
            </a:r>
            <a:endParaRPr lang="en-US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সহকারী শিক্ষক (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ইসলাম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নৈতিক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bn-BD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)</a:t>
            </a:r>
            <a:endParaRPr lang="en-US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ইস্কাটন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গার্ডেন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১০/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ইস্কাটন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গার্ডেন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রোড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রমনা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ঢাকা</a:t>
            </a:r>
            <a:endParaRPr lang="bn-BD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abubakaresk@gmail.com</a:t>
            </a:r>
            <a:endParaRPr lang="en-US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67300" y="4290981"/>
            <a:ext cx="3924300" cy="20005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buNone/>
            </a:pPr>
            <a:endParaRPr lang="en-US" sz="2000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bn-BD" sz="36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শ্রেণী</a:t>
            </a:r>
            <a:r>
              <a:rPr lang="en-US" sz="36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 ১০ম</a:t>
            </a:r>
            <a:endParaRPr lang="bn-BD" sz="3600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bn-BD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ভূগোল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পরিবেশ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bn-BD" sz="36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36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</a:t>
            </a:r>
            <a:r>
              <a:rPr lang="bn-BD" sz="36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চতুর্দশ</a:t>
            </a:r>
            <a:endParaRPr lang="en-US" sz="3600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Horizontal Scroll 4"/>
          <p:cNvSpPr/>
          <p:nvPr/>
        </p:nvSpPr>
        <p:spPr>
          <a:xfrm>
            <a:off x="5257800" y="76200"/>
            <a:ext cx="3276600" cy="954206"/>
          </a:xfrm>
          <a:prstGeom prst="horizontalScroll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 পরিচিতি</a:t>
            </a:r>
          </a:p>
        </p:txBody>
      </p:sp>
      <p:sp>
        <p:nvSpPr>
          <p:cNvPr id="6" name="Horizontal Scroll 5"/>
          <p:cNvSpPr/>
          <p:nvPr/>
        </p:nvSpPr>
        <p:spPr>
          <a:xfrm>
            <a:off x="609600" y="152400"/>
            <a:ext cx="3200400" cy="954206"/>
          </a:xfrm>
          <a:prstGeom prst="horizontalScrol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BD" sz="4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4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E:\all document\সব কিছু\ALL CV\Abu Bakar new Pic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799" y="1390971"/>
            <a:ext cx="2425373" cy="2425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Abubokor\Desktop\download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9287" y="1353393"/>
            <a:ext cx="2714625" cy="2713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180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191000"/>
            <a:ext cx="9165921" cy="262413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55011"/>
            <a:ext cx="4212921" cy="413598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467"/>
            <a:ext cx="4953000" cy="4196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84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600200"/>
            <a:ext cx="8305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</a:t>
            </a:r>
          </a:p>
          <a:p>
            <a:pPr algn="ctr"/>
            <a:r>
              <a:rPr lang="en-US" sz="7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খরা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578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33400" y="1066799"/>
            <a:ext cx="7620000" cy="363176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6600" b="1" u="sng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600" b="1" u="sng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b="1" i="1" u="sng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b="1" i="1" u="sng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i="1" u="sng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600" b="1" i="1" u="sng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i="1" u="sng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600" b="1" i="1" u="sng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...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খরা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;</a:t>
            </a:r>
          </a:p>
          <a:p>
            <a:endParaRPr lang="en-US" sz="3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খরার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প্রভাব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sz="3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0246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33400" y="1066799"/>
            <a:ext cx="7620000" cy="307776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66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খরা</a:t>
            </a:r>
            <a:r>
              <a:rPr lang="en-US" sz="6600" b="1" u="sng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6600" b="1" u="sng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দীর্ঘ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বৃষ্টি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হওয়ার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ফলে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অবস্থার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সৃষ্টি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তাঁকে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খরা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এতে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মাটির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আদ্রতা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কমে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মাটি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তাঁর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স্বাভাবিক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কোমলতা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না</a:t>
            </a:r>
            <a:endParaRPr lang="en-US" sz="3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277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33400" y="1066799"/>
            <a:ext cx="7620000" cy="418576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66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খরার</a:t>
            </a:r>
            <a:r>
              <a:rPr lang="en-US" sz="6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প্রভাব</a:t>
            </a:r>
            <a:r>
              <a:rPr lang="en-US" sz="6600" b="1" u="sng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</a:p>
          <a:p>
            <a:pPr marL="571500" indent="-571500" algn="just">
              <a:buFont typeface="Wingdings" pitchFamily="2" charset="2"/>
              <a:buChar char="Ø"/>
            </a:pPr>
            <a:r>
              <a:rPr lang="en-US" sz="4000" b="1" u="sng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4000" b="1" u="sng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অঞ্চলে</a:t>
            </a:r>
            <a:r>
              <a:rPr lang="en-US" sz="4000" b="1" u="sng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খরার</a:t>
            </a:r>
            <a:r>
              <a:rPr lang="en-US" sz="4000" b="1" u="sng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প্রভাবে</a:t>
            </a:r>
            <a:r>
              <a:rPr lang="en-US" sz="4000" b="1" u="sng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ফসলের</a:t>
            </a:r>
            <a:r>
              <a:rPr lang="en-US" sz="4000" b="1" u="sng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উৎপাদন</a:t>
            </a:r>
            <a:r>
              <a:rPr lang="en-US" sz="4000" b="1" u="sng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কমে</a:t>
            </a:r>
            <a:r>
              <a:rPr lang="en-US" sz="4000" b="1" u="sng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4000" b="1" u="sng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571500" indent="-571500" algn="just">
              <a:buFont typeface="Wingdings" pitchFamily="2" charset="2"/>
              <a:buChar char="Ø"/>
            </a:pPr>
            <a:r>
              <a:rPr lang="en-US" sz="4000" b="1" u="sng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খাদ্য</a:t>
            </a:r>
            <a:r>
              <a:rPr lang="en-US" sz="4000" b="1" u="sng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দ্রব্যের</a:t>
            </a:r>
            <a:r>
              <a:rPr lang="en-US" sz="4000" b="1" u="sng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অভাব</a:t>
            </a:r>
            <a:r>
              <a:rPr lang="en-US" sz="4000" b="1" u="sng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b="1" u="sng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571500" indent="-571500" algn="just">
              <a:buFont typeface="Wingdings" pitchFamily="2" charset="2"/>
              <a:buChar char="Ø"/>
            </a:pPr>
            <a:r>
              <a:rPr lang="en-US" sz="4000" b="1" u="sng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পরিবেশ</a:t>
            </a:r>
            <a:r>
              <a:rPr lang="en-US" sz="4000" b="1" u="sng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রুক্ষ</a:t>
            </a:r>
            <a:r>
              <a:rPr lang="en-US" sz="4000" b="1" u="sng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b="1" u="sng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571500" indent="-571500" algn="just">
              <a:buFont typeface="Wingdings" pitchFamily="2" charset="2"/>
              <a:buChar char="Ø"/>
            </a:pPr>
            <a:r>
              <a:rPr lang="en-US" sz="4000" b="1" u="sng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অগ্নিকাণ্ডের</a:t>
            </a:r>
            <a:r>
              <a:rPr lang="en-US" sz="4000" b="1" u="sng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উপদ্রব্য</a:t>
            </a:r>
            <a:r>
              <a:rPr lang="en-US" sz="4000" b="1" u="sng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বেড়ে</a:t>
            </a:r>
            <a:r>
              <a:rPr lang="en-US" sz="4000" b="1" u="sng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4000" b="1" u="sng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b="1" u="sng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277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" y="1015663"/>
            <a:ext cx="8991600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      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খরার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ফলাফল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প্রাভাব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?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49180" y="0"/>
            <a:ext cx="7899920" cy="101566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6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179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75385" y="609600"/>
            <a:ext cx="2193229" cy="1107996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pPr algn="ctr"/>
            <a:r>
              <a:rPr lang="en-US" sz="6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71600" y="2133600"/>
            <a:ext cx="6324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খরা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খরার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ফলে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13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14327</TotalTime>
  <Words>167</Words>
  <Application>Microsoft Office PowerPoint</Application>
  <PresentationFormat>On-screen Show (4:3)</PresentationFormat>
  <Paragraphs>37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Abu Bakar</cp:lastModifiedBy>
  <cp:revision>128</cp:revision>
  <dcterms:created xsi:type="dcterms:W3CDTF">2020-01-27T19:30:08Z</dcterms:created>
  <dcterms:modified xsi:type="dcterms:W3CDTF">2020-03-15T08:31:18Z</dcterms:modified>
</cp:coreProperties>
</file>