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48" r:id="rId2"/>
    <p:sldMasterId id="2147483660" r:id="rId3"/>
  </p:sldMasterIdLst>
  <p:sldIdLst>
    <p:sldId id="27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7" r:id="rId19"/>
    <p:sldId id="278" r:id="rId20"/>
    <p:sldId id="279" r:id="rId21"/>
    <p:sldId id="280" r:id="rId22"/>
    <p:sldId id="281" r:id="rId23"/>
    <p:sldId id="28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mihYPTcXHOkeuLcGGFwEWg==" hashData="+ELrdIuzuTWa2b5NcWQ9TuNaxj8j+FZc8GG0lbo6+Wt9jPW1EelHqgnHI+M3rr7HUSpSbenOdWdzmCZUgw5DYA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CC00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883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1DAA3-646C-4769-83BC-A114FDDCD9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CDE007-A074-4AC5-9023-5DDCE03579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59CF02-35B8-4FC0-BDE1-9A7F93D14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687DE-E76D-4E06-A7E6-DA618D71087A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E7782C-0A63-4D6F-B137-98A20F6F4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8FF385-CBB0-4776-A98F-F440C05C5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54D2-61A4-4F45-AF61-966F097E9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976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90799-CD57-41D0-A55E-85F839608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B905A3-146A-4B8A-87D8-EE8507285B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5B3F98-2CB5-424D-B8E1-0BFBEE63D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687DE-E76D-4E06-A7E6-DA618D71087A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08BEC9-A24A-4BC8-9EA3-98B4FB03B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3BCAA4-75EF-4D4D-902D-E1ACA7011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54D2-61A4-4F45-AF61-966F097E9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714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F441D2-7381-491B-B334-4E78937462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E3056F-8B3A-477D-80E3-5CC8B8B3C8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5CB961-90FB-42CC-BEDA-1F3D4C81F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687DE-E76D-4E06-A7E6-DA618D71087A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E23DF6-BD90-4C13-877F-7A70A897F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0790A6-E52C-4F0F-80AD-B4DF7F529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54D2-61A4-4F45-AF61-966F097E9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26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AFC2B-48A7-4EFF-8823-12CF32EB13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21292D-8041-4BCC-B718-761F375492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A934EE-FC33-4AA9-AE09-3B7066A04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24E3A-F852-41CD-A262-59218089C016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9CEB1C-7A77-4374-BC72-C1CDB5E1E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A584B-A63F-4273-8652-68BA76BA2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AE163-BDA3-478D-AB7A-8CD3F4094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87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CBEEA-3B57-4092-8CAF-6925CFA7A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796C3-65B1-4BD6-AD4A-CF47C1FEA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169F14-F0DB-4381-8C73-51AEB8507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24E3A-F852-41CD-A262-59218089C016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02882E-8BAE-485E-ADCE-4874F06D6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BEE013-2F84-49B7-8D4E-BC9EBFE97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AE163-BDA3-478D-AB7A-8CD3F4094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1954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CB24B-233C-4A9A-AB4E-5CC92E78F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033BE3-4B3F-482F-BD93-AE90033B74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5E0879-0D21-4C75-953E-3ACF75F6D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24E3A-F852-41CD-A262-59218089C016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FFB770-BC59-43AD-AA2C-7DA74ECAA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355CAA-2F27-4754-AEF2-6482FE6CB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AE163-BDA3-478D-AB7A-8CD3F4094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097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6FCC2-E277-40B3-B79C-BB4B5E3F8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DC56AC-93B8-455E-B4F8-BFF1540C0E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7017DE-BC38-4370-A76C-CFBBD968A8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6C619-DFAA-487D-8439-D1FB4C382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24E3A-F852-41CD-A262-59218089C016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0C18BA-8EC4-46B2-AD23-A1E68BEA4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941E4A-4985-468E-B3ED-E9D1F42B6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AE163-BDA3-478D-AB7A-8CD3F4094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092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2D710-2705-4757-9D21-48BECF4BE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8BB65A-7875-4F66-9F8B-604F02F3D9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4BEB9E-F876-4FBA-88B5-26A1A37366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D35A59-F3C5-4175-AF49-2EA97FEFAC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BA1F46-5C67-4B72-988D-BA4A80AE0A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99C3B2-6C70-48FD-9770-F374F832C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24E3A-F852-41CD-A262-59218089C016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12A738-F49D-4CA2-A0E6-3388D76A0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BF871F-F807-4634-A9E3-9F928AB70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AE163-BDA3-478D-AB7A-8CD3F4094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4567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B6AAF-F3A6-48B8-9332-2E99DCFB2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09FBCE-5688-4C90-9EBE-6BA662F9E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24E3A-F852-41CD-A262-59218089C016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53128F-6155-4E4D-829D-EB4E22D56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7A62E3-1064-4337-B55F-4DF8DDFDA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AE163-BDA3-478D-AB7A-8CD3F4094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5877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6AF422-CD64-4962-896A-F9A43DE06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24E3A-F852-41CD-A262-59218089C016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5B1F29-F097-4F28-BCB4-1B7730DD2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0DFE09-4F19-4AF9-839C-A55BB9570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AE163-BDA3-478D-AB7A-8CD3F4094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9955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E4461-5101-4275-A9D4-62712E4F7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A9466-E39F-4C9D-8D50-9C5F6F32C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965EC9-035B-4B10-B58D-C938800E8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C3800D-1AC6-410C-91D9-A6D9FA854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24E3A-F852-41CD-A262-59218089C016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11440B-566B-48C6-95BF-C67E9F020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120687-E46F-49A8-B725-A40BE335E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AE163-BDA3-478D-AB7A-8CD3F4094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68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B5FFD-9EBF-442F-887D-C34B30C9B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E169C-6190-430B-ADA3-468E54040F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AED985-47BD-4930-A4EA-04FB4E7C7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687DE-E76D-4E06-A7E6-DA618D71087A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08A7CE-DA54-4A73-89C3-88A3B47B4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F14AA5-7575-46D7-BFB3-C02753769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54D2-61A4-4F45-AF61-966F097E9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504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30182-5EDB-41C8-AB9F-C17976909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1BBE76-AC67-4C79-BC0B-585569A026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04E933-7A61-4441-BB73-59B1CCB1C0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8A4A70-B806-415A-B6DB-5EB6A4767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24E3A-F852-41CD-A262-59218089C016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B2E1AB-B560-49B9-BE82-5F0151268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95D6BC-E15A-4573-93B9-D46A8676E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AE163-BDA3-478D-AB7A-8CD3F4094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5610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A6ADE-24E0-41B4-A305-8EA7E6EFD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FBF0B5-D38A-4115-820B-09C9DC65EA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ACA463-CC82-4635-A7E6-960664999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24E3A-F852-41CD-A262-59218089C016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378FF0-2028-4710-AD1D-D79D86DDC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C22F25-9CE3-44A6-9502-AAD2D0E71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AE163-BDA3-478D-AB7A-8CD3F4094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0504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C4A10E-7B4B-4332-8AC4-E5CF5F1C43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A9042D-EC6B-4C45-8BA9-E84DF92995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974EE8-2DC3-4638-ACC7-77716E07E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24E3A-F852-41CD-A262-59218089C016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4918AD-B488-4AAE-B41A-86395ABF4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3B3832-8C2F-4A42-B4D5-C2A62898B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AE163-BDA3-478D-AB7A-8CD3F4094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2787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16027-C446-4330-B97D-64D69E57A35B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E16FB-5E2B-4950-BA61-A243BA92EB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4623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16027-C446-4330-B97D-64D69E57A35B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E16FB-5E2B-4950-BA61-A243BA92EB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3508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16027-C446-4330-B97D-64D69E57A35B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E16FB-5E2B-4950-BA61-A243BA92EB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0257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16027-C446-4330-B97D-64D69E57A35B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E16FB-5E2B-4950-BA61-A243BA92EB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4343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16027-C446-4330-B97D-64D69E57A35B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E16FB-5E2B-4950-BA61-A243BA92EB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7876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16027-C446-4330-B97D-64D69E57A35B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E16FB-5E2B-4950-BA61-A243BA92EB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7757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16027-C446-4330-B97D-64D69E57A35B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E16FB-5E2B-4950-BA61-A243BA92EB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411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19FCE-400A-4552-866C-1EDB31006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1C6D44-A045-4476-9556-9C829C2A4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016542-E725-487F-A058-1FB9162AA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687DE-E76D-4E06-A7E6-DA618D71087A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A57BC4-04A4-47A1-9557-E5239C8FE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329855-86BB-48E7-8C2A-97FD3B305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54D2-61A4-4F45-AF61-966F097E9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6169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16027-C446-4330-B97D-64D69E57A35B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E16FB-5E2B-4950-BA61-A243BA92EB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7886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16027-C446-4330-B97D-64D69E57A35B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E16FB-5E2B-4950-BA61-A243BA92EB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5383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16027-C446-4330-B97D-64D69E57A35B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E16FB-5E2B-4950-BA61-A243BA92EB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748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16027-C446-4330-B97D-64D69E57A35B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E16FB-5E2B-4950-BA61-A243BA92EB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932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2F505-B8B8-40D7-BA7C-BBA38049D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2369FB-4A0B-4A94-A8EF-156F94F349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03FFDA-61E5-4BD0-A7A0-ADCA28816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6376CC-E976-4E29-8894-E054598CD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687DE-E76D-4E06-A7E6-DA618D71087A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2B8FD5-27B7-4D11-83F1-F715AC151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D57058-7923-4E28-BE7C-08485187C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54D2-61A4-4F45-AF61-966F097E9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936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1AD54-81F7-4ECA-B9CC-C6CAB8E56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0FD685-33F5-473B-854E-C13720163C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2D1683-FE0C-4317-9D1E-F929133514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627E09-8EED-4380-B7FB-C86EFE2C9F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A80EC6-3F6E-4CAB-B80F-1895B77F8C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F17C0-D1EA-4085-9779-376D97B2C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687DE-E76D-4E06-A7E6-DA618D71087A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838F87-6BE6-4215-B9A6-F7F23BBC8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09C5F4-A6CB-41A6-996B-514E73B73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54D2-61A4-4F45-AF61-966F097E9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214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31755-CF17-4C34-9B5E-8005DC2AC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B9CB27-B045-44BB-A2B6-4C0ADF64C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687DE-E76D-4E06-A7E6-DA618D71087A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CF6F7E-199F-4CBD-8779-F12014A2B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17737E-63F1-45F6-97EC-D231A08BB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54D2-61A4-4F45-AF61-966F097E9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03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B6E930-9068-43EE-BFD2-07AFC4234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687DE-E76D-4E06-A7E6-DA618D71087A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3F90DB-0E2F-48E0-84A1-5CD8B3396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60E29A-1081-4C3D-8517-0E97BCC8E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54D2-61A4-4F45-AF61-966F097E9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804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737B3-4596-46C7-9193-B748042D3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198E1C-C723-4EAC-BDF9-D6B56BB21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A33589-A530-48A9-932B-DB59B1146F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E92923-BECC-45F5-9875-4959253FA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687DE-E76D-4E06-A7E6-DA618D71087A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13C370-4DC7-44EF-8FB9-977A4A8D8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F2A48B-A55C-4BCD-84E9-AE7C868FB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54D2-61A4-4F45-AF61-966F097E9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123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37EBA-99E9-46E5-A149-7512C4FB2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8D4E77-A899-44B3-A137-54349D9430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0F3030-61FA-4A09-8622-60DDDE1F7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67E39A-15E5-4A53-9F96-2F48374F9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687DE-E76D-4E06-A7E6-DA618D71087A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0CA1AA-8CE9-4CCC-8A54-F36592776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244CC0-E0C7-4044-A2BF-50893BC57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54D2-61A4-4F45-AF61-966F097E9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448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C9BBCC-E2D6-4732-B983-4B5BCA311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A1D3A8-48FE-474A-B18D-0F8DEA5013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6D15AB-792C-4BC6-8D7F-163F40BF84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687DE-E76D-4E06-A7E6-DA618D71087A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0B4932-F0A1-4A50-9226-2BBEFEB083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6ED886-5360-4E5D-A658-DAE5E4B409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554D2-61A4-4F45-AF61-966F097E9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84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F1265D-2D4F-41E1-B613-742AF0DE7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759593-ECA3-48A8-9660-ED4B95BE3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A932AB-9D63-4AA7-9211-BC161064C2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24E3A-F852-41CD-A262-59218089C016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F646C8-047C-496E-9933-18649EECE9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8DCE23-4C1E-43EC-AD95-BA2EAB048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AE163-BDA3-478D-AB7A-8CD3F4094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678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>
                <a:alpha val="45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16027-C446-4330-B97D-64D69E57A35B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E16FB-5E2B-4950-BA61-A243BA92EB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15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media" Target="../media/media1.mp4"/><Relationship Id="rId7" Type="http://schemas.openxmlformats.org/officeDocument/2006/relationships/image" Target="../media/image10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15.png"/><Relationship Id="rId4" Type="http://schemas.openxmlformats.org/officeDocument/2006/relationships/video" Target="../media/media1.mp4"/><Relationship Id="rId9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089277-13B2-48ED-AF57-9EB713341F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644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B5F6BE-E315-454B-A76E-D232DB86FF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16" t="29756" r="13948" b="15773"/>
          <a:stretch/>
        </p:blipFill>
        <p:spPr>
          <a:xfrm>
            <a:off x="2318084" y="978568"/>
            <a:ext cx="6978316" cy="512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649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E4351E-831C-4D00-8CF3-7133CBAD5E02}"/>
              </a:ext>
            </a:extLst>
          </p:cNvPr>
          <p:cNvSpPr txBox="1"/>
          <p:nvPr/>
        </p:nvSpPr>
        <p:spPr>
          <a:xfrm>
            <a:off x="320842" y="208548"/>
            <a:ext cx="1143802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উপরে যে ছবি গুলো দেখলাম</a:t>
            </a:r>
            <a:endParaRPr kumimoji="0" lang="bn-IN" sz="6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r>
              <a:rPr kumimoji="0" lang="bn-IN" sz="6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সে ছবিগুলোর নাম বলতে পারবে কে কে?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EA48F1-8AE0-4451-B4D3-FEDF2C0027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0" t="34379" r="29737" b="27006"/>
          <a:stretch/>
        </p:blipFill>
        <p:spPr>
          <a:xfrm>
            <a:off x="0" y="3850105"/>
            <a:ext cx="12192000" cy="3320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64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C88E3F-B694-4215-8F25-0324062497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989" r="15303"/>
          <a:stretch/>
        </p:blipFill>
        <p:spPr>
          <a:xfrm>
            <a:off x="-1" y="431136"/>
            <a:ext cx="5005137" cy="54502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FE97ACD-0E56-417D-8F65-95C9681F4546}"/>
              </a:ext>
            </a:extLst>
          </p:cNvPr>
          <p:cNvSpPr txBox="1"/>
          <p:nvPr/>
        </p:nvSpPr>
        <p:spPr>
          <a:xfrm>
            <a:off x="6657474" y="494430"/>
            <a:ext cx="327258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IN" sz="14000" dirty="0">
                <a:latin typeface="NikoshBAN" panose="02000000000000000000" pitchFamily="2" charset="0"/>
                <a:cs typeface="NikoshBAN" panose="02000000000000000000" pitchFamily="2" charset="0"/>
              </a:rPr>
              <a:t>জ </a:t>
            </a:r>
            <a:endParaRPr lang="en-US" sz="1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E97965-66AC-4BD5-8067-2B1984F1FDB0}"/>
              </a:ext>
            </a:extLst>
          </p:cNvPr>
          <p:cNvSpPr txBox="1"/>
          <p:nvPr/>
        </p:nvSpPr>
        <p:spPr>
          <a:xfrm>
            <a:off x="12480759" y="2741199"/>
            <a:ext cx="248652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IN" sz="1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অ">
            <a:hlinkClick r:id="" action="ppaction://media"/>
            <a:extLst>
              <a:ext uri="{FF2B5EF4-FFF2-40B4-BE49-F238E27FC236}">
                <a16:creationId xmlns:a16="http://schemas.microsoft.com/office/drawing/2014/main" id="{3D07CB7B-9B52-474D-9601-3857BA8405B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6" y="3304674"/>
            <a:ext cx="367214" cy="36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37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07407E-6 L -0.47565 -0.0231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89" y="-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11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78BEEB-885B-4BA6-B0BD-539E89F8946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" t="7937" r="6184" b="3962"/>
          <a:stretch/>
        </p:blipFill>
        <p:spPr>
          <a:xfrm>
            <a:off x="753978" y="665747"/>
            <a:ext cx="4347411" cy="55265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EC2C81B-EC04-4CCC-AFC2-6B620122D61D}"/>
              </a:ext>
            </a:extLst>
          </p:cNvPr>
          <p:cNvSpPr txBox="1"/>
          <p:nvPr/>
        </p:nvSpPr>
        <p:spPr>
          <a:xfrm>
            <a:off x="6801853" y="1106905"/>
            <a:ext cx="49249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 err="1">
                <a:ln/>
                <a:solidFill>
                  <a:srgbClr val="E40059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</a:t>
            </a:r>
            <a:r>
              <a:rPr kumimoji="0" lang="en-US" sz="9600" b="1" i="0" u="none" strike="noStrike" kern="1200" cap="none" spc="0" normalizeH="0" baseline="0" noProof="0" dirty="0" err="1">
                <a:ln/>
                <a:solidFill>
                  <a:srgbClr val="32081B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লঙ্কার</a:t>
            </a:r>
            <a:endParaRPr kumimoji="0" lang="en-US" sz="9600" b="1" i="0" u="none" strike="noStrike" kern="1200" cap="none" spc="0" normalizeH="0" baseline="0" noProof="0" dirty="0">
              <a:ln/>
              <a:solidFill>
                <a:srgbClr val="32081B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B17C0E-9B4D-404A-97B8-C55E61D0C1E5}"/>
              </a:ext>
            </a:extLst>
          </p:cNvPr>
          <p:cNvSpPr txBox="1"/>
          <p:nvPr/>
        </p:nvSpPr>
        <p:spPr>
          <a:xfrm>
            <a:off x="12994105" y="3076073"/>
            <a:ext cx="13314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endParaRPr lang="en-US" sz="9600" b="1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অ">
            <a:hlinkClick r:id="" action="ppaction://media"/>
            <a:extLst>
              <a:ext uri="{FF2B5EF4-FFF2-40B4-BE49-F238E27FC236}">
                <a16:creationId xmlns:a16="http://schemas.microsoft.com/office/drawing/2014/main" id="{E37C4C90-69BB-488E-BB4C-55BF79D398C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427413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07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-0.4901 -0.0388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05" y="-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1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2AA226-3111-4497-B944-95316D6663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78" y="713872"/>
            <a:ext cx="4836844" cy="52226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E7A6075-24AD-4C96-AFC7-5C8F08A09B22}"/>
              </a:ext>
            </a:extLst>
          </p:cNvPr>
          <p:cNvSpPr txBox="1"/>
          <p:nvPr/>
        </p:nvSpPr>
        <p:spPr>
          <a:xfrm>
            <a:off x="6725580" y="713872"/>
            <a:ext cx="511743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</a:t>
            </a:r>
            <a:r>
              <a:rPr kumimoji="0" lang="en-US" sz="9600" b="1" i="0" u="none" strike="noStrike" kern="1200" cap="none" spc="0" normalizeH="0" baseline="0" noProof="0" dirty="0" err="1">
                <a:ln/>
                <a:solidFill>
                  <a:srgbClr val="32081B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নারস</a:t>
            </a:r>
            <a:endParaRPr kumimoji="0" lang="en-US" sz="9600" b="1" i="0" u="none" strike="noStrike" kern="1200" cap="none" spc="0" normalizeH="0" baseline="0" noProof="0" dirty="0">
              <a:ln/>
              <a:solidFill>
                <a:srgbClr val="32081B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A92F50-176B-4DFC-80BE-2696384DEA41}"/>
              </a:ext>
            </a:extLst>
          </p:cNvPr>
          <p:cNvSpPr txBox="1"/>
          <p:nvPr/>
        </p:nvSpPr>
        <p:spPr>
          <a:xfrm>
            <a:off x="12701412" y="2540366"/>
            <a:ext cx="159618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</a:t>
            </a:r>
            <a:endParaRPr kumimoji="0" lang="en-US" sz="9600" b="1" i="0" u="none" strike="noStrike" kern="1200" cap="none" spc="0" normalizeH="0" baseline="0" noProof="0" dirty="0">
              <a:ln/>
              <a:solidFill>
                <a:srgbClr val="32081B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2" name="আ">
            <a:hlinkClick r:id="" action="ppaction://media"/>
            <a:extLst>
              <a:ext uri="{FF2B5EF4-FFF2-40B4-BE49-F238E27FC236}">
                <a16:creationId xmlns:a16="http://schemas.microsoft.com/office/drawing/2014/main" id="{EA253C70-7818-4E64-966A-E88B3335D4A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rot="21431419">
            <a:off x="6545180" y="3114210"/>
            <a:ext cx="629580" cy="62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6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22222E-6 L -0.47956 -0.0192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84" y="-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3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5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83C7BD6-9013-46D9-B610-280FB2C90D6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79" t="25953" r="13158" b="17177"/>
          <a:stretch/>
        </p:blipFill>
        <p:spPr>
          <a:xfrm>
            <a:off x="0" y="497305"/>
            <a:ext cx="5903495" cy="56147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063A2A-BDF6-45D4-9AFD-C818835E0D93}"/>
              </a:ext>
            </a:extLst>
          </p:cNvPr>
          <p:cNvSpPr txBox="1"/>
          <p:nvPr/>
        </p:nvSpPr>
        <p:spPr>
          <a:xfrm>
            <a:off x="7026442" y="946484"/>
            <a:ext cx="360947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IN" sz="1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1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F2E951-70FB-48B9-85FA-46E90211B011}"/>
              </a:ext>
            </a:extLst>
          </p:cNvPr>
          <p:cNvSpPr txBox="1"/>
          <p:nvPr/>
        </p:nvSpPr>
        <p:spPr>
          <a:xfrm>
            <a:off x="12464715" y="2926810"/>
            <a:ext cx="20694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endParaRPr lang="en-US" sz="1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আ">
            <a:hlinkClick r:id="" action="ppaction://media"/>
            <a:extLst>
              <a:ext uri="{FF2B5EF4-FFF2-40B4-BE49-F238E27FC236}">
                <a16:creationId xmlns:a16="http://schemas.microsoft.com/office/drawing/2014/main" id="{5AB47C05-B78D-430E-972F-5B3F0CA5ED5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2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7.40741E-7 L -0.45195 0.0152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04" y="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3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AF4B7D-B545-4A14-AB87-5ACF402BA790}"/>
              </a:ext>
            </a:extLst>
          </p:cNvPr>
          <p:cNvSpPr txBox="1"/>
          <p:nvPr/>
        </p:nvSpPr>
        <p:spPr>
          <a:xfrm>
            <a:off x="153636" y="2250939"/>
            <a:ext cx="14056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</a:t>
            </a:r>
            <a:endParaRPr kumimoji="0" lang="en-US" sz="1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15E0FE-3C57-44B3-9347-5C3FBD97C8B3}"/>
              </a:ext>
            </a:extLst>
          </p:cNvPr>
          <p:cNvSpPr txBox="1"/>
          <p:nvPr/>
        </p:nvSpPr>
        <p:spPr>
          <a:xfrm>
            <a:off x="7498628" y="1204998"/>
            <a:ext cx="214783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8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</a:t>
            </a:r>
            <a:r>
              <a:rPr kumimoji="0" lang="bn-IN" sz="8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9F3769-C7A9-44D4-9249-478CF9E11CF8}"/>
              </a:ext>
            </a:extLst>
          </p:cNvPr>
          <p:cNvSpPr txBox="1"/>
          <p:nvPr/>
        </p:nvSpPr>
        <p:spPr>
          <a:xfrm>
            <a:off x="7564428" y="5697428"/>
            <a:ext cx="282736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8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</a:t>
            </a:r>
            <a:r>
              <a:rPr kumimoji="0" lang="bn-IN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নারস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59E18A-8AE7-47FA-AB7D-83BD0591B3BF}"/>
              </a:ext>
            </a:extLst>
          </p:cNvPr>
          <p:cNvSpPr txBox="1"/>
          <p:nvPr/>
        </p:nvSpPr>
        <p:spPr>
          <a:xfrm>
            <a:off x="7792504" y="2760540"/>
            <a:ext cx="202130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8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</a:t>
            </a:r>
            <a:r>
              <a:rPr kumimoji="0" lang="bn-IN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8B23AF6-BBEF-4130-873B-5D2E3AB256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4657" y="4109387"/>
            <a:ext cx="2827369" cy="1685744"/>
          </a:xfrm>
          <a:prstGeom prst="rect">
            <a:avLst/>
          </a:prstGeom>
        </p:spPr>
      </p:pic>
      <p:sp>
        <p:nvSpPr>
          <p:cNvPr id="19" name="Minus Sign 18">
            <a:extLst>
              <a:ext uri="{FF2B5EF4-FFF2-40B4-BE49-F238E27FC236}">
                <a16:creationId xmlns:a16="http://schemas.microsoft.com/office/drawing/2014/main" id="{EEABCE95-C661-4DF0-AF12-97A3443085C2}"/>
              </a:ext>
            </a:extLst>
          </p:cNvPr>
          <p:cNvSpPr/>
          <p:nvPr/>
        </p:nvSpPr>
        <p:spPr>
          <a:xfrm rot="1084883">
            <a:off x="132820" y="3895991"/>
            <a:ext cx="7070503" cy="36489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DC742B1-B6D6-4E18-B42A-19CA1B68061F}"/>
              </a:ext>
            </a:extLst>
          </p:cNvPr>
          <p:cNvSpPr txBox="1"/>
          <p:nvPr/>
        </p:nvSpPr>
        <p:spPr>
          <a:xfrm>
            <a:off x="188440" y="583927"/>
            <a:ext cx="140566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</a:t>
            </a:r>
            <a:endParaRPr kumimoji="0" lang="en-US" sz="1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3841783-DE88-4055-9EB0-74A9DB993BDE}"/>
              </a:ext>
            </a:extLst>
          </p:cNvPr>
          <p:cNvSpPr txBox="1"/>
          <p:nvPr/>
        </p:nvSpPr>
        <p:spPr>
          <a:xfrm>
            <a:off x="190851" y="5226784"/>
            <a:ext cx="14056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</a:t>
            </a:r>
            <a:endParaRPr kumimoji="0" lang="en-US" sz="1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19E4FBD-B2F0-45CA-B67F-4FD8A90A7AB6}"/>
              </a:ext>
            </a:extLst>
          </p:cNvPr>
          <p:cNvSpPr txBox="1"/>
          <p:nvPr/>
        </p:nvSpPr>
        <p:spPr>
          <a:xfrm>
            <a:off x="319780" y="3856139"/>
            <a:ext cx="198389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</a:t>
            </a:r>
            <a:endParaRPr kumimoji="0" lang="en-US" sz="1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29" name="Minus Sign 28">
            <a:extLst>
              <a:ext uri="{FF2B5EF4-FFF2-40B4-BE49-F238E27FC236}">
                <a16:creationId xmlns:a16="http://schemas.microsoft.com/office/drawing/2014/main" id="{42E835ED-BEFE-4C87-B6F8-C7913D32E39E}"/>
              </a:ext>
            </a:extLst>
          </p:cNvPr>
          <p:cNvSpPr/>
          <p:nvPr/>
        </p:nvSpPr>
        <p:spPr>
          <a:xfrm rot="1156183">
            <a:off x="528539" y="5038379"/>
            <a:ext cx="6368907" cy="46557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Minus Sign 29">
            <a:extLst>
              <a:ext uri="{FF2B5EF4-FFF2-40B4-BE49-F238E27FC236}">
                <a16:creationId xmlns:a16="http://schemas.microsoft.com/office/drawing/2014/main" id="{7FECF4EE-A338-4FA1-A792-02D452B73EF9}"/>
              </a:ext>
            </a:extLst>
          </p:cNvPr>
          <p:cNvSpPr/>
          <p:nvPr/>
        </p:nvSpPr>
        <p:spPr>
          <a:xfrm rot="8447240">
            <a:off x="-646385" y="3427178"/>
            <a:ext cx="8640542" cy="1201583"/>
          </a:xfrm>
          <a:prstGeom prst="mathMinus">
            <a:avLst>
              <a:gd name="adj1" fmla="val 181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Minus Sign 30">
            <a:extLst>
              <a:ext uri="{FF2B5EF4-FFF2-40B4-BE49-F238E27FC236}">
                <a16:creationId xmlns:a16="http://schemas.microsoft.com/office/drawing/2014/main" id="{97DEDEC3-82BE-4E9A-AFD2-D421958CA279}"/>
              </a:ext>
            </a:extLst>
          </p:cNvPr>
          <p:cNvSpPr/>
          <p:nvPr/>
        </p:nvSpPr>
        <p:spPr>
          <a:xfrm rot="1452571">
            <a:off x="147605" y="2016883"/>
            <a:ext cx="6913238" cy="642947"/>
          </a:xfrm>
          <a:prstGeom prst="mathMinus">
            <a:avLst>
              <a:gd name="adj1" fmla="val 181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D65EB55-E053-42AA-A750-8D65E618D095}"/>
              </a:ext>
            </a:extLst>
          </p:cNvPr>
          <p:cNvSpPr txBox="1"/>
          <p:nvPr/>
        </p:nvSpPr>
        <p:spPr>
          <a:xfrm>
            <a:off x="1045990" y="75244"/>
            <a:ext cx="8801775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6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এসো বর্ণের সাথে</a:t>
            </a:r>
            <a:r>
              <a:rPr kumimoji="0" lang="en-US" sz="6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IN" sz="6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ছবি মিল করি </a:t>
            </a:r>
            <a:endParaRPr kumimoji="0" lang="en-US" sz="6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আ">
            <a:hlinkClick r:id="" action="ppaction://media"/>
            <a:extLst>
              <a:ext uri="{FF2B5EF4-FFF2-40B4-BE49-F238E27FC236}">
                <a16:creationId xmlns:a16="http://schemas.microsoft.com/office/drawing/2014/main" id="{2AA0624A-5770-4B6F-A319-103D8541FB2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35181" y="1219674"/>
            <a:ext cx="487363" cy="487363"/>
          </a:xfrm>
          <a:prstGeom prst="rect">
            <a:avLst/>
          </a:prstGeom>
        </p:spPr>
      </p:pic>
      <p:pic>
        <p:nvPicPr>
          <p:cNvPr id="9" name="অ">
            <a:hlinkClick r:id="" action="ppaction://media"/>
            <a:extLst>
              <a:ext uri="{FF2B5EF4-FFF2-40B4-BE49-F238E27FC236}">
                <a16:creationId xmlns:a16="http://schemas.microsoft.com/office/drawing/2014/main" id="{D08D6BC0-36C7-4806-B1A4-3D8543EA07B7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59784" y="2853144"/>
            <a:ext cx="487363" cy="487363"/>
          </a:xfrm>
          <a:prstGeom prst="rect">
            <a:avLst/>
          </a:prstGeom>
        </p:spPr>
      </p:pic>
      <p:pic>
        <p:nvPicPr>
          <p:cNvPr id="11" name="আ">
            <a:hlinkClick r:id="" action="ppaction://media"/>
            <a:extLst>
              <a:ext uri="{FF2B5EF4-FFF2-40B4-BE49-F238E27FC236}">
                <a16:creationId xmlns:a16="http://schemas.microsoft.com/office/drawing/2014/main" id="{1DF733F2-0B2D-42A3-BC8C-C9FF8F42882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58627" y="4562952"/>
            <a:ext cx="487363" cy="487363"/>
          </a:xfrm>
          <a:prstGeom prst="rect">
            <a:avLst/>
          </a:prstGeom>
        </p:spPr>
      </p:pic>
      <p:pic>
        <p:nvPicPr>
          <p:cNvPr id="13" name="অ">
            <a:hlinkClick r:id="" action="ppaction://media"/>
            <a:extLst>
              <a:ext uri="{FF2B5EF4-FFF2-40B4-BE49-F238E27FC236}">
                <a16:creationId xmlns:a16="http://schemas.microsoft.com/office/drawing/2014/main" id="{7E029527-777E-461E-8387-ED4F9F418752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35404" y="5892904"/>
            <a:ext cx="487363" cy="4873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794746-BD88-419E-8D56-9F6108CA17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0800000" flipV="1">
            <a:off x="5995370" y="5298506"/>
            <a:ext cx="1433945" cy="154772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8BE269B-5AE9-4576-B41D-62DD59762B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92526" y="3750052"/>
            <a:ext cx="1247330" cy="15867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6B8D773-497B-4164-902C-1291C2113C5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77367" y="831196"/>
            <a:ext cx="1267383" cy="138007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E3BBE9-2A58-4E9E-9155-4E5E8CCA22B5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46295"/>
          <a:stretch/>
        </p:blipFill>
        <p:spPr>
          <a:xfrm>
            <a:off x="5784319" y="2293117"/>
            <a:ext cx="1769275" cy="13886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0731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32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11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32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11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video>
              <p:cMediaNode vol="80000" showWhenStopped="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video>
              <p:cMediaNode vol="80000" showWhenStopped="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video>
              <p:cMediaNode vol="80000" showWhenStopped="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</p:childTnLst>
        </p:cTn>
      </p:par>
    </p:tnLst>
    <p:bldLst>
      <p:bldP spid="2" grpId="0"/>
      <p:bldP spid="19" grpId="0" animBg="1"/>
      <p:bldP spid="24" grpId="0"/>
      <p:bldP spid="27" grpId="0"/>
      <p:bldP spid="28" grpId="0"/>
      <p:bldP spid="29" grpId="0" animBg="1"/>
      <p:bldP spid="30" grpId="0" animBg="1"/>
      <p:bldP spid="31" grpId="0" animBg="1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8431271"/>
              </p:ext>
            </p:extLst>
          </p:nvPr>
        </p:nvGraphicFramePr>
        <p:xfrm>
          <a:off x="1515363" y="1562725"/>
          <a:ext cx="10122568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79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687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758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24000">
                <a:tc>
                  <a:txBody>
                    <a:bodyPr/>
                    <a:lstStyle/>
                    <a:p>
                      <a:endParaRPr lang="en-US" sz="85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5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5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000">
                <a:tc>
                  <a:txBody>
                    <a:bodyPr/>
                    <a:lstStyle/>
                    <a:p>
                      <a:endParaRPr lang="en-US" sz="85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5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5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4000">
                <a:tc>
                  <a:txBody>
                    <a:bodyPr/>
                    <a:lstStyle/>
                    <a:p>
                      <a:endParaRPr lang="en-US" sz="85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5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5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2590802" y="278994"/>
            <a:ext cx="7619999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5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বর্ণ দিয়ে শব্দ বলি/ চর্চা করি  </a:t>
            </a:r>
            <a:endParaRPr lang="en-US" sz="65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1" y="1753850"/>
            <a:ext cx="85792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8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</a:t>
            </a:r>
            <a:endParaRPr lang="en-US" sz="8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24201" y="4649450"/>
            <a:ext cx="85792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8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</a:t>
            </a:r>
            <a:endParaRPr lang="en-US" sz="8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1" y="3125450"/>
            <a:ext cx="106311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8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  <a:endParaRPr lang="en-US" sz="8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13384" y="1853877"/>
            <a:ext cx="252384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5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bn-IN" sz="7500" dirty="0">
                <a:latin typeface="NikoshBAN" pitchFamily="2" charset="0"/>
                <a:cs typeface="NikoshBAN" pitchFamily="2" charset="0"/>
              </a:rPr>
              <a:t>জ</a:t>
            </a:r>
            <a:r>
              <a:rPr lang="bn-IN" sz="75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75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77863" y="4926449"/>
            <a:ext cx="364587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7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অলঙ্কার</a:t>
            </a:r>
            <a:endParaRPr lang="en-US" sz="7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13384" y="3188531"/>
            <a:ext cx="1676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bn-IN" sz="7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en-US" sz="7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30153" y="3263949"/>
            <a:ext cx="364587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bn-IN" sz="7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নারস</a:t>
            </a:r>
            <a:endParaRPr lang="en-US" sz="7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6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7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770" decel="100000"/>
                                        <p:tgtEl>
                                          <p:spTgt spid="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6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7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9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3" grpId="0"/>
      <p:bldP spid="16" grpId="0"/>
      <p:bldP spid="19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15363" y="1562725"/>
          <a:ext cx="10122568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79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687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758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24000">
                <a:tc>
                  <a:txBody>
                    <a:bodyPr/>
                    <a:lstStyle/>
                    <a:p>
                      <a:endParaRPr lang="en-US" sz="85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5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5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000">
                <a:tc>
                  <a:txBody>
                    <a:bodyPr/>
                    <a:lstStyle/>
                    <a:p>
                      <a:endParaRPr lang="en-US" sz="85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5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5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4000">
                <a:tc>
                  <a:txBody>
                    <a:bodyPr/>
                    <a:lstStyle/>
                    <a:p>
                      <a:endParaRPr lang="en-US" sz="85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5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5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048001" y="1753850"/>
            <a:ext cx="85792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8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</a:t>
            </a:r>
            <a:endParaRPr lang="en-US" sz="8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24201" y="4649450"/>
            <a:ext cx="85792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8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</a:t>
            </a:r>
            <a:endParaRPr lang="en-US" sz="8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1" y="3125450"/>
            <a:ext cx="106311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8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  <a:endParaRPr lang="en-US" sz="8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13384" y="1853877"/>
            <a:ext cx="252384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5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bn-IN" sz="7500" dirty="0">
                <a:latin typeface="NikoshBAN" pitchFamily="2" charset="0"/>
                <a:cs typeface="NikoshBAN" pitchFamily="2" charset="0"/>
              </a:rPr>
              <a:t>জ</a:t>
            </a:r>
            <a:r>
              <a:rPr lang="bn-IN" sz="75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75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77863" y="4926449"/>
            <a:ext cx="364587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7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অলঙ্কার</a:t>
            </a:r>
            <a:endParaRPr lang="en-US" sz="7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13384" y="3188531"/>
            <a:ext cx="1676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bn-IN" sz="7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en-US" sz="7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30153" y="3263949"/>
            <a:ext cx="364587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bn-IN" sz="7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নারস</a:t>
            </a:r>
            <a:endParaRPr lang="en-US" sz="7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010182-C7BA-4E59-B6A3-B6B7D9C214EA}"/>
              </a:ext>
            </a:extLst>
          </p:cNvPr>
          <p:cNvSpPr txBox="1"/>
          <p:nvPr/>
        </p:nvSpPr>
        <p:spPr>
          <a:xfrm>
            <a:off x="2672861" y="152652"/>
            <a:ext cx="622495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6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আবার বলি/ চর্চা করি  </a:t>
            </a:r>
            <a:endParaRPr kumimoji="0" lang="en-US" sz="6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286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7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770" decel="100000"/>
                                        <p:tgtEl>
                                          <p:spTgt spid="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8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0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9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1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3" grpId="0"/>
      <p:bldP spid="16" grpId="0"/>
      <p:bldP spid="19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81400" y="838201"/>
            <a:ext cx="4648200" cy="10926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r>
              <a:rPr lang="bn-IN" sz="65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মৌখিক মূল্যায়ন  </a:t>
            </a:r>
            <a:endParaRPr lang="en-US" sz="65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14800" y="3124201"/>
            <a:ext cx="3352800" cy="10926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bn-IN" sz="65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একক ভাবে   </a:t>
            </a:r>
            <a:endParaRPr lang="en-US" sz="65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157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294485D-2ECD-4EA3-B20E-19BB0582CA82}"/>
              </a:ext>
            </a:extLst>
          </p:cNvPr>
          <p:cNvSpPr txBox="1"/>
          <p:nvPr/>
        </p:nvSpPr>
        <p:spPr>
          <a:xfrm>
            <a:off x="6096000" y="2486526"/>
            <a:ext cx="558265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7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bn-IN" sz="170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17000" dirty="0"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17000" dirty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17000" dirty="0">
              <a:solidFill>
                <a:srgbClr val="CC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BCF9E6-01D0-42A3-84C4-18C863E09E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7" t="14294" r="18878" b="20903"/>
          <a:stretch/>
        </p:blipFill>
        <p:spPr>
          <a:xfrm>
            <a:off x="866275" y="759872"/>
            <a:ext cx="5358064" cy="557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8044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75E8C8-7A7C-4EAF-960F-C0A39A98B1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8" t="31570" r="30528" b="29347"/>
          <a:stretch/>
        </p:blipFill>
        <p:spPr>
          <a:xfrm>
            <a:off x="0" y="2374232"/>
            <a:ext cx="11871158" cy="44837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5A4A8D-74C1-4926-80FB-9698663B61A1}"/>
              </a:ext>
            </a:extLst>
          </p:cNvPr>
          <p:cNvSpPr txBox="1"/>
          <p:nvPr/>
        </p:nvSpPr>
        <p:spPr>
          <a:xfrm>
            <a:off x="2534654" y="593558"/>
            <a:ext cx="6015788" cy="2862322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bn-IN" sz="180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80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79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0454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124EC2-59E0-4D84-AF7D-9BF404721E5F}"/>
              </a:ext>
            </a:extLst>
          </p:cNvPr>
          <p:cNvSpPr txBox="1"/>
          <p:nvPr/>
        </p:nvSpPr>
        <p:spPr>
          <a:xfrm>
            <a:off x="802105" y="128337"/>
            <a:ext cx="10363200" cy="156966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2F20B7-02A4-46F9-A3D4-492534502E98}"/>
              </a:ext>
            </a:extLst>
          </p:cNvPr>
          <p:cNvSpPr txBox="1"/>
          <p:nvPr/>
        </p:nvSpPr>
        <p:spPr>
          <a:xfrm>
            <a:off x="2727158" y="1925052"/>
            <a:ext cx="6737684" cy="4154984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হেমা মনি </a:t>
            </a:r>
          </a:p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</a:t>
            </a:r>
          </a:p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৯নং সালথা মডেল সপ্রাবি </a:t>
            </a:r>
          </a:p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সালথা, ফরিদপুর ।</a:t>
            </a:r>
          </a:p>
        </p:txBody>
      </p:sp>
    </p:spTree>
    <p:extLst>
      <p:ext uri="{BB962C8B-B14F-4D97-AF65-F5344CB8AC3E}">
        <p14:creationId xmlns:p14="http://schemas.microsoft.com/office/powerpoint/2010/main" val="77603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724658-22F0-4533-A106-A3E7D010B713}"/>
              </a:ext>
            </a:extLst>
          </p:cNvPr>
          <p:cNvSpPr txBox="1"/>
          <p:nvPr/>
        </p:nvSpPr>
        <p:spPr>
          <a:xfrm>
            <a:off x="240632" y="193477"/>
            <a:ext cx="11951368" cy="209288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13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13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3EED65-4033-4A4F-A3B5-8DCD5F61EBAE}"/>
              </a:ext>
            </a:extLst>
          </p:cNvPr>
          <p:cNvSpPr txBox="1"/>
          <p:nvPr/>
        </p:nvSpPr>
        <p:spPr>
          <a:xfrm>
            <a:off x="2109537" y="2401818"/>
            <a:ext cx="7716252" cy="5262979"/>
          </a:xfrm>
          <a:prstGeom prst="rect">
            <a:avLst/>
          </a:prstGeom>
          <a:gradFill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bn-BD" sz="60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en-US" sz="60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প্রাক-প্রাথমিক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বিষয়</a:t>
            </a:r>
            <a:r>
              <a:rPr kumimoji="0" lang="bn-BD" sz="6000" b="1" i="0" u="none" strike="noStrike" kern="1200" cap="none" spc="0" normalizeH="0" baseline="0" noProof="0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ঃ </a:t>
            </a:r>
            <a:r>
              <a:rPr kumimoji="0" lang="bn-IN" sz="6000" b="1" i="0" u="none" strike="noStrike" kern="1200" cap="none" spc="0" normalizeH="0" baseline="0" noProof="0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বাংলা।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6000" b="1" i="0" u="none" strike="noStrike" kern="1200" cap="none" spc="0" normalizeH="0" baseline="0" noProof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পাঠ শিরোনামঃস্বরবর্ণ</a:t>
            </a:r>
            <a:endParaRPr kumimoji="0" lang="bn-IN" sz="6000" b="1" i="0" u="none" strike="noStrike" kern="1200" cap="none" spc="0" normalizeH="0" baseline="0" noProof="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60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পাঠ্যংশঃঅ,আ</a:t>
            </a:r>
            <a:r>
              <a:rPr kumimoji="0" lang="bn-IN" sz="6000" b="1" i="0" u="none" strike="noStrike" kern="1200" cap="none" spc="0" normalizeH="0" baseline="0" noProof="0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0" b="1" i="0" u="none" strike="noStrike" kern="1200" cap="none" spc="0" normalizeH="0" baseline="0" noProof="0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সময়ঃ </a:t>
            </a:r>
            <a:r>
              <a:rPr kumimoji="0" lang="bn-IN" sz="6000" b="1" i="0" u="none" strike="noStrike" kern="1200" cap="none" spc="0" normalizeH="0" baseline="0" noProof="0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২৫</a:t>
            </a:r>
            <a:r>
              <a:rPr kumimoji="0" lang="bn-BD" sz="6000" b="1" i="0" u="none" strike="noStrike" kern="1200" cap="none" spc="0" normalizeH="0" baseline="0" noProof="0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মিনিট </a:t>
            </a:r>
            <a:endParaRPr kumimoji="0" lang="en-US" sz="6000" b="1" i="0" u="none" strike="noStrike" kern="1200" cap="none" spc="-15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endParaRPr lang="bn-IN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1800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00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CBF96AA-7B4E-48C0-A0DD-8EC5D9A66FF2}"/>
              </a:ext>
            </a:extLst>
          </p:cNvPr>
          <p:cNvSpPr txBox="1"/>
          <p:nvPr/>
        </p:nvSpPr>
        <p:spPr>
          <a:xfrm>
            <a:off x="561475" y="244187"/>
            <a:ext cx="1090863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96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এই পাঠ শেষে শিক্ষার্থীরা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781E59-7DF8-46C9-8206-7EF4B6E922F2}"/>
              </a:ext>
            </a:extLst>
          </p:cNvPr>
          <p:cNvSpPr txBox="1"/>
          <p:nvPr/>
        </p:nvSpPr>
        <p:spPr>
          <a:xfrm>
            <a:off x="2117559" y="2032627"/>
            <a:ext cx="8999620" cy="156966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৩.২.৮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ধ্বনির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প্রতীক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(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বর্ণ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)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শণাক্ত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করতে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পারবে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৩.২.৯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শব্দ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থেকে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বর্ণ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শনাক্ত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করতে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পারবে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58549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83B75E8-5BC4-4F10-9C98-8E1EF06CE618}"/>
              </a:ext>
            </a:extLst>
          </p:cNvPr>
          <p:cNvSpPr txBox="1"/>
          <p:nvPr/>
        </p:nvSpPr>
        <p:spPr>
          <a:xfrm>
            <a:off x="2448099" y="971834"/>
            <a:ext cx="762692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8000" b="0" i="0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এসো কিছু ছবি দেখি 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CC0099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F0D0F9-7A8B-45D3-93E6-4D0D157890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2" t="30693" r="29981" b="25836"/>
          <a:stretch/>
        </p:blipFill>
        <p:spPr>
          <a:xfrm>
            <a:off x="0" y="2534653"/>
            <a:ext cx="12192000" cy="4263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94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189B02-D74B-4D65-8659-E1C6DB6228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7" t="31296" r="37177" b="20025"/>
          <a:stretch/>
        </p:blipFill>
        <p:spPr>
          <a:xfrm>
            <a:off x="3235841" y="900541"/>
            <a:ext cx="5320146" cy="545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072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F03BCB-F20A-4EFB-9CE3-AE42D35BCB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" t="7937" r="6184" b="3962"/>
          <a:stretch/>
        </p:blipFill>
        <p:spPr>
          <a:xfrm>
            <a:off x="513347" y="-184483"/>
            <a:ext cx="10555705" cy="704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40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CECF47-EC2D-4FAF-B5D3-5D7A7831D3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37" t="27592" r="18290" b="16474"/>
          <a:stretch/>
        </p:blipFill>
        <p:spPr>
          <a:xfrm>
            <a:off x="3048001" y="531394"/>
            <a:ext cx="7138736" cy="579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44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123</Words>
  <Application>Microsoft Office PowerPoint</Application>
  <PresentationFormat>Widescreen</PresentationFormat>
  <Paragraphs>53</Paragraphs>
  <Slides>21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Office Theme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16</cp:revision>
  <dcterms:created xsi:type="dcterms:W3CDTF">2020-06-15T11:40:23Z</dcterms:created>
  <dcterms:modified xsi:type="dcterms:W3CDTF">2020-06-15T17:11:38Z</dcterms:modified>
</cp:coreProperties>
</file>