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6" r:id="rId2"/>
    <p:sldId id="287" r:id="rId3"/>
    <p:sldId id="282" r:id="rId4"/>
    <p:sldId id="283" r:id="rId5"/>
    <p:sldId id="284" r:id="rId6"/>
    <p:sldId id="285" r:id="rId7"/>
    <p:sldId id="277" r:id="rId8"/>
    <p:sldId id="275" r:id="rId9"/>
    <p:sldId id="271" r:id="rId10"/>
    <p:sldId id="278" r:id="rId11"/>
    <p:sldId id="258" r:id="rId12"/>
    <p:sldId id="279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0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C0170-02EC-48A4-96A9-D374FF1ABB34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B9B87-AD17-4850-B69D-E354D0881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B9B87-AD17-4850-B69D-E354D08816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7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4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8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9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0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4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1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8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4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1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82880" y="243840"/>
            <a:ext cx="11811000" cy="6400800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35280" y="381000"/>
            <a:ext cx="11506200" cy="6096000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72440" y="533400"/>
            <a:ext cx="11170920" cy="573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9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F31B76-6A44-4E28-87DB-501EEE1E9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4" y="556054"/>
            <a:ext cx="11145794" cy="57211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546F0C-552B-403F-B032-8C633D6FB4A4}"/>
              </a:ext>
            </a:extLst>
          </p:cNvPr>
          <p:cNvSpPr txBox="1"/>
          <p:nvPr/>
        </p:nvSpPr>
        <p:spPr>
          <a:xfrm>
            <a:off x="2236130" y="2068796"/>
            <a:ext cx="744819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8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9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bn-IN" sz="88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221F33-96AE-4DEE-8983-57BEE3B01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41" y="3249826"/>
            <a:ext cx="3645243" cy="296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93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0933" y="4048811"/>
            <a:ext cx="2098964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IN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9897" y="661933"/>
            <a:ext cx="378088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0857" y="4171921"/>
            <a:ext cx="20989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৬টি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8086" y="2741198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C308ED-D0CB-4B78-BD0E-6C9C3AC68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04" y="2098163"/>
            <a:ext cx="1184946" cy="116393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3F8CFD8-E187-4FDC-97D6-1DD44EC41B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503" y="2118217"/>
            <a:ext cx="1184946" cy="11639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9604E7A-91BD-4586-88CF-392A31707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87" y="2078111"/>
            <a:ext cx="1184946" cy="116393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41BF214-1F3C-417A-980C-A8F192EBD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65" y="2086127"/>
            <a:ext cx="1184946" cy="116393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7523F31-C73B-48A9-B4B9-3D404BDC8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55" y="1997899"/>
            <a:ext cx="1184946" cy="11639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53C70A3-1A26-44A0-BC3A-E3B7B8A7B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488" y="2005917"/>
            <a:ext cx="1184946" cy="116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41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142" y="739098"/>
            <a:ext cx="16209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5299" y="584750"/>
            <a:ext cx="9286701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বক্সে ছয়টা আপেল আছে তা দেখাও?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98327" y="3874080"/>
            <a:ext cx="5415534" cy="129272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60" y="4117722"/>
            <a:ext cx="798228" cy="7204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27" y="4140430"/>
            <a:ext cx="798228" cy="7204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97" y="4140430"/>
            <a:ext cx="798228" cy="7204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75" y="4144290"/>
            <a:ext cx="798228" cy="7204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12" y="4117723"/>
            <a:ext cx="798228" cy="7204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33" y="4160225"/>
            <a:ext cx="798228" cy="7204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13861" y="1912254"/>
            <a:ext cx="4816139" cy="129272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36" b="77273" l="0" r="796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3" t="26081" r="11708" b="17034"/>
          <a:stretch/>
        </p:blipFill>
        <p:spPr>
          <a:xfrm>
            <a:off x="6613861" y="2171171"/>
            <a:ext cx="1734414" cy="7748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36" b="77273" l="0" r="796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3" t="26081" r="11708" b="17034"/>
          <a:stretch/>
        </p:blipFill>
        <p:spPr>
          <a:xfrm>
            <a:off x="8110333" y="2160658"/>
            <a:ext cx="1734414" cy="7748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36" b="77273" l="0" r="796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3" t="26081" r="11708" b="17034"/>
          <a:stretch/>
        </p:blipFill>
        <p:spPr>
          <a:xfrm>
            <a:off x="9656183" y="2065391"/>
            <a:ext cx="1734414" cy="77489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86427" y="1967772"/>
            <a:ext cx="4816139" cy="129272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00" b="81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60" y="2082581"/>
            <a:ext cx="1336097" cy="133609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888647" y="3831575"/>
            <a:ext cx="4364394" cy="129272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22" b="100000" l="0" r="955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007" y="4127982"/>
            <a:ext cx="1044149" cy="7101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22" b="100000" l="0" r="955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049" y="4115642"/>
            <a:ext cx="1044149" cy="7101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22" b="100000" l="0" r="955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524" y="4170485"/>
            <a:ext cx="1044149" cy="7101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22" b="100000" l="0" r="955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088" y="4115641"/>
            <a:ext cx="1044149" cy="7101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00" b="81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94" y="2139806"/>
            <a:ext cx="1336097" cy="133609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858567" y="3874080"/>
            <a:ext cx="1326711" cy="1099244"/>
            <a:chOff x="9850582" y="1654550"/>
            <a:chExt cx="1326711" cy="1099244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850582" y="2093335"/>
              <a:ext cx="393770" cy="549622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0244352" y="1654550"/>
              <a:ext cx="932941" cy="1099244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633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142" y="739098"/>
            <a:ext cx="16209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5299" y="584750"/>
            <a:ext cx="9286701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বক্সে ছয়টা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 তা দেখাও?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63185" y="3874080"/>
            <a:ext cx="3983273" cy="129272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1" y="4306348"/>
            <a:ext cx="798228" cy="7204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23" y="4271842"/>
            <a:ext cx="798228" cy="7204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75" y="4305953"/>
            <a:ext cx="798228" cy="7204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24" y="4303298"/>
            <a:ext cx="798228" cy="7204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35" y="4271842"/>
            <a:ext cx="798228" cy="7204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13861" y="1912254"/>
            <a:ext cx="4816139" cy="129272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36" b="77273" l="0" r="796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3" t="26081" r="11708" b="17034"/>
          <a:stretch/>
        </p:blipFill>
        <p:spPr>
          <a:xfrm>
            <a:off x="6613861" y="2171171"/>
            <a:ext cx="1734414" cy="7748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36" b="77273" l="0" r="796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3" t="26081" r="11708" b="17034"/>
          <a:stretch/>
        </p:blipFill>
        <p:spPr>
          <a:xfrm>
            <a:off x="8110333" y="2160658"/>
            <a:ext cx="1734414" cy="7748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36" b="77273" l="0" r="796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3" t="26081" r="11708" b="17034"/>
          <a:stretch/>
        </p:blipFill>
        <p:spPr>
          <a:xfrm>
            <a:off x="9656183" y="2065391"/>
            <a:ext cx="1734414" cy="77489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86427" y="1967772"/>
            <a:ext cx="4816139" cy="129272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347251" y="3821925"/>
            <a:ext cx="4395041" cy="129272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22" b="100000" l="0" r="955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085" y="4150689"/>
            <a:ext cx="1044149" cy="7101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22" b="100000" l="0" r="955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68" y="4127981"/>
            <a:ext cx="1044149" cy="7101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22" b="100000" l="0" r="955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771" y="4127981"/>
            <a:ext cx="1044149" cy="7101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22" b="100000" l="0" r="955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41" y="4150690"/>
            <a:ext cx="1044149" cy="7101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22" b="100000" l="0" r="955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98" y="2488545"/>
            <a:ext cx="657217" cy="44700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22" b="100000" l="0" r="955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63" y="2418402"/>
            <a:ext cx="657217" cy="4470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22" b="100000" l="0" r="955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28" y="2393278"/>
            <a:ext cx="657217" cy="44700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22" b="100000" l="0" r="955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09" y="2452836"/>
            <a:ext cx="657217" cy="44700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22" b="100000" l="0" r="955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62" y="2449786"/>
            <a:ext cx="657217" cy="44700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22" b="100000" l="0" r="955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731" y="2449786"/>
            <a:ext cx="657217" cy="447004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547393" y="2065391"/>
            <a:ext cx="1326711" cy="1099244"/>
            <a:chOff x="9850582" y="1654550"/>
            <a:chExt cx="1326711" cy="1099244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9850582" y="2093335"/>
              <a:ext cx="393770" cy="549622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0244352" y="1654550"/>
              <a:ext cx="932941" cy="1099244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13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5099" y="565304"/>
            <a:ext cx="4973785" cy="1200329"/>
          </a:xfrm>
          <a:prstGeom prst="rect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E3DD9C-1C80-4976-A051-BB06D8184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" y="1765633"/>
            <a:ext cx="11165305" cy="447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87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23DAB9-3687-4AAA-BC4B-B54551F4E0FE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838200" y="617538"/>
            <a:ext cx="5181600" cy="5113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শ্রেণিঃপ্রাক-প্রাথমিক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শিরোনামঃগণনা করি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পাঠ্যাংশঃ৬</a:t>
            </a:r>
            <a:endParaRPr lang="bn-IN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AF97E9-31BD-4689-BBA8-0F314280BAB1}"/>
              </a:ext>
            </a:extLst>
          </p:cNvPr>
          <p:cNvSpPr txBox="1"/>
          <p:nvPr/>
        </p:nvSpPr>
        <p:spPr>
          <a:xfrm>
            <a:off x="1022231" y="603183"/>
            <a:ext cx="2795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0C3E19-97EA-4226-8472-47AE9ED9E735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172199" y="617538"/>
            <a:ext cx="5181599" cy="4740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4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ফেরদৌসী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মহিষখেড়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সপ্রাবিঃ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কোম্পানীগঞ্জ,সিলেট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4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0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353" y="661663"/>
            <a:ext cx="525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একটা ছড়া আবৃত্তি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6887" y="580952"/>
            <a:ext cx="95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938" y="1299806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 এর পরে দুই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আর দুই এর পর তিন,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মনের সুখে গুণব মোরা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নাচব তা ধি ধিন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938" y="2934925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তিন এর পরে চার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আর চার এর পরে পাঁচ,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এমনি করে গুণতে পারি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ফুল,পাখি আর গাছ 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2648" y="4710827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পাঁচ এর পর ছয়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আর ছয় এর পরে সাত,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গুণব আট গুণব নয়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ধরে হাতে হাত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776" y="1867478"/>
            <a:ext cx="613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ছড়াটিতে মনের সুখে কী করতে চেয়েছে?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4183" y="3305104"/>
            <a:ext cx="2620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নাচতে চেয়েছে।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2216" y="2511018"/>
            <a:ext cx="613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ফুল,পাখি আর গাছকে কি করতে চেয়েছে?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6253" y="2186164"/>
            <a:ext cx="2392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গুণতে।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3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2908" y="1115149"/>
            <a:ext cx="4890656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3588" y="2876842"/>
            <a:ext cx="5791201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করা (৬)  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0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326" y="935775"/>
            <a:ext cx="171796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4948" y="1847901"/>
            <a:ext cx="7869380" cy="3785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৪.২.১&gt;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১থেকে ২০ পর্যন্ত বাস্তব উপকরণ গণনা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৪.২.২&gt;</a:t>
            </a:r>
            <a:r>
              <a:rPr lang="bn-IN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থেকে ২০ পর্যন্ত ছবি দেখে গণনা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2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5706" y="821779"/>
            <a:ext cx="6068292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উপকরণ প্রদর্শন 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9985" y="2202416"/>
            <a:ext cx="7952511" cy="304698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প্রয়োজনীয় উপকরণ ব্যবহার করে শিক্ষার্থীদের গণনায় অংশগ্রহন করাবো।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উপকরণ হতে পারে সহজলভ্য যেমন বই,তেঁতুলের বিচি,মার্বেল ইত্যাদি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9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2398" y="4502061"/>
            <a:ext cx="20989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মাল্টা</a:t>
            </a:r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8577" y="569838"/>
            <a:ext cx="378088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মাল্টা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0560" y="3540555"/>
            <a:ext cx="20989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6টি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0032" y="2966993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AA666-160D-492C-88F8-98BDAD40A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28" y="1677956"/>
            <a:ext cx="1864778" cy="17904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A08AC50-02B3-45A6-973F-AF083690F2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94" y="1782228"/>
            <a:ext cx="1864778" cy="179040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0CCEC23-471E-4FE4-BA0A-14B0B3AD6C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14" y="1790244"/>
            <a:ext cx="1864778" cy="17904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6B24B46-7B5D-436A-9743-3393775D3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476" y="1774210"/>
            <a:ext cx="1864778" cy="17904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0BC89FF-FA9F-44BC-985D-1EA260AB9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55" y="1637847"/>
            <a:ext cx="1864778" cy="17904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D023493-9770-4AB3-98E4-8CE03506B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99" y="1573680"/>
            <a:ext cx="1864778" cy="179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3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6773" y="4483531"/>
            <a:ext cx="3963483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পাখি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5956" y="4286933"/>
            <a:ext cx="2098964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6টি</a:t>
            </a:r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9143" y="3111079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92827" y="1424255"/>
            <a:ext cx="9837815" cy="3524398"/>
            <a:chOff x="992827" y="1424255"/>
            <a:chExt cx="9837815" cy="352439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9" b="100000" l="9574" r="893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117" y="3160268"/>
              <a:ext cx="2817456" cy="1788385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2" name="Group 1"/>
            <p:cNvGrpSpPr/>
            <p:nvPr/>
          </p:nvGrpSpPr>
          <p:grpSpPr>
            <a:xfrm>
              <a:off x="992827" y="1424255"/>
              <a:ext cx="9837815" cy="1836332"/>
              <a:chOff x="908323" y="1337759"/>
              <a:chExt cx="9837815" cy="183633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59" b="100000" l="9574" r="8936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8349" y="1342742"/>
                <a:ext cx="2817456" cy="1788385"/>
              </a:xfrm>
              <a:prstGeom prst="rect">
                <a:avLst/>
              </a:prstGeom>
              <a:ln w="38100" cap="sq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59" b="100000" l="9574" r="8936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0822" y="1337759"/>
                <a:ext cx="2817456" cy="1788385"/>
              </a:xfrm>
              <a:prstGeom prst="rect">
                <a:avLst/>
              </a:prstGeom>
              <a:ln w="38100" cap="sq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59" b="100000" l="9574" r="8936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5927" y="1366896"/>
                <a:ext cx="2817456" cy="1788385"/>
              </a:xfrm>
              <a:prstGeom prst="rect">
                <a:avLst/>
              </a:prstGeom>
              <a:ln w="38100" cap="sq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59" b="100000" l="9574" r="8936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323" y="1385706"/>
                <a:ext cx="2817456" cy="1788385"/>
              </a:xfrm>
              <a:prstGeom prst="rect">
                <a:avLst/>
              </a:prstGeom>
              <a:ln w="38100" cap="sq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59" b="100000" l="9574" r="8936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8682" y="1366895"/>
                <a:ext cx="2817456" cy="1788385"/>
              </a:xfrm>
              <a:prstGeom prst="rect">
                <a:avLst/>
              </a:prstGeom>
              <a:ln w="38100" cap="sq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3" name="TextBox 22"/>
          <p:cNvSpPr txBox="1"/>
          <p:nvPr/>
        </p:nvSpPr>
        <p:spPr>
          <a:xfrm>
            <a:off x="6470535" y="459596"/>
            <a:ext cx="5197718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দোয়েল পাখি?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9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55" y="1503908"/>
            <a:ext cx="2817456" cy="178838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9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96" y="1428000"/>
            <a:ext cx="2817456" cy="178838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9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45" y="1419272"/>
            <a:ext cx="2817456" cy="178838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9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67" y="1445360"/>
            <a:ext cx="2817456" cy="178838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9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526" y="1468385"/>
            <a:ext cx="2817456" cy="178838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9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77" y="3186454"/>
            <a:ext cx="2817456" cy="178838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62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5509" y="4179405"/>
            <a:ext cx="20989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9897" y="661933"/>
            <a:ext cx="378088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গাড়ি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0857" y="4171921"/>
            <a:ext cx="20989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৬টি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3270" y="2759663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2014" y="1788084"/>
            <a:ext cx="11039643" cy="2241785"/>
            <a:chOff x="532014" y="1788084"/>
            <a:chExt cx="11039643" cy="22417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6" t="11428" r="11275"/>
            <a:stretch/>
          </p:blipFill>
          <p:spPr>
            <a:xfrm>
              <a:off x="4992211" y="3077849"/>
              <a:ext cx="2258291" cy="95202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532014" y="1788084"/>
              <a:ext cx="11039643" cy="1024867"/>
              <a:chOff x="532014" y="1788084"/>
              <a:chExt cx="11039643" cy="102486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26" t="11428" r="11275"/>
              <a:stretch/>
            </p:blipFill>
            <p:spPr>
              <a:xfrm>
                <a:off x="532014" y="1793288"/>
                <a:ext cx="2258291" cy="95202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26" t="11428" r="11275"/>
              <a:stretch/>
            </p:blipFill>
            <p:spPr>
              <a:xfrm>
                <a:off x="2664399" y="1788084"/>
                <a:ext cx="2258291" cy="95202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26" t="11428" r="11275"/>
              <a:stretch/>
            </p:blipFill>
            <p:spPr>
              <a:xfrm>
                <a:off x="4812728" y="1817678"/>
                <a:ext cx="2258291" cy="95202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26" t="11428" r="11275"/>
              <a:stretch/>
            </p:blipFill>
            <p:spPr>
              <a:xfrm>
                <a:off x="9313366" y="1860931"/>
                <a:ext cx="2258291" cy="95202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26" t="11428" r="11275"/>
              <a:stretch/>
            </p:blipFill>
            <p:spPr>
              <a:xfrm>
                <a:off x="7055075" y="1817678"/>
                <a:ext cx="2258291" cy="952020"/>
              </a:xfrm>
              <a:prstGeom prst="rect">
                <a:avLst/>
              </a:prstGeom>
            </p:spPr>
          </p:pic>
        </p:grp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11428" r="11275"/>
          <a:stretch/>
        </p:blipFill>
        <p:spPr>
          <a:xfrm>
            <a:off x="4922690" y="3152617"/>
            <a:ext cx="2258291" cy="9520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11428" r="11275"/>
          <a:stretch/>
        </p:blipFill>
        <p:spPr>
          <a:xfrm>
            <a:off x="483339" y="1860931"/>
            <a:ext cx="2258291" cy="9520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11428" r="11275"/>
          <a:stretch/>
        </p:blipFill>
        <p:spPr>
          <a:xfrm>
            <a:off x="2705073" y="1876521"/>
            <a:ext cx="2258291" cy="9520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11428" r="11275"/>
          <a:stretch/>
        </p:blipFill>
        <p:spPr>
          <a:xfrm>
            <a:off x="4915121" y="1761938"/>
            <a:ext cx="2258291" cy="9520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11428" r="11275"/>
          <a:stretch/>
        </p:blipFill>
        <p:spPr>
          <a:xfrm>
            <a:off x="7180981" y="1747491"/>
            <a:ext cx="2258291" cy="9520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11428" r="11275"/>
          <a:stretch/>
        </p:blipFill>
        <p:spPr>
          <a:xfrm>
            <a:off x="9376319" y="1850335"/>
            <a:ext cx="2258291" cy="95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0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235</Words>
  <Application>Microsoft Office PowerPoint</Application>
  <PresentationFormat>Widescreen</PresentationFormat>
  <Paragraphs>66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doli rani</dc:creator>
  <cp:lastModifiedBy>user</cp:lastModifiedBy>
  <cp:revision>70</cp:revision>
  <dcterms:created xsi:type="dcterms:W3CDTF">2019-01-26T23:20:02Z</dcterms:created>
  <dcterms:modified xsi:type="dcterms:W3CDTF">2020-06-15T16:31:40Z</dcterms:modified>
</cp:coreProperties>
</file>