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7" r:id="rId3"/>
    <p:sldId id="268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C63BB-2F2A-472C-9E2F-EF78C8C84351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45E82-54FD-471F-A328-1BB375EE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7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F35B6-AAAF-4AF2-B0FE-0F3F3690EF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7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1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9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3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7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1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1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1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1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6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9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tx1">
                <a:lumMod val="65000"/>
                <a:lumOff val="35000"/>
              </a:schemeClr>
            </a:gs>
            <a:gs pos="21000">
              <a:srgbClr val="85AA91"/>
            </a:gs>
            <a:gs pos="0">
              <a:schemeClr val="accent6">
                <a:lumMod val="75000"/>
              </a:schemeClr>
            </a:gs>
            <a:gs pos="79000">
              <a:schemeClr val="accent6">
                <a:lumMod val="60000"/>
                <a:lumOff val="40000"/>
              </a:schemeClr>
            </a:gs>
            <a:gs pos="58000">
              <a:schemeClr val="accent6">
                <a:lumMod val="7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334B4-893C-43B7-82E9-89F241BA5B1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0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itar soft music.mp4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296"/>
            <a:ext cx="12192000" cy="690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1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7"/>
    </mc:Choice>
    <mc:Fallback xmlns="">
      <p:transition spd="slow" advTm="6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769883"/>
            <a:ext cx="12191999" cy="31547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9900" b="1" dirty="0" err="1" smtClean="0">
                <a:latin typeface="SutonnyMJ" pitchFamily="2" charset="0"/>
              </a:rPr>
              <a:t>অনলাইন</a:t>
            </a:r>
            <a:r>
              <a:rPr lang="en-US" sz="19900" b="1" dirty="0" smtClean="0">
                <a:latin typeface="SutonnyMJ" pitchFamily="2" charset="0"/>
              </a:rPr>
              <a:t> </a:t>
            </a:r>
            <a:r>
              <a:rPr lang="en-US" sz="19900" b="1" dirty="0" err="1" smtClean="0">
                <a:latin typeface="SutonnyMJ" pitchFamily="2" charset="0"/>
              </a:rPr>
              <a:t>ক্লাস</a:t>
            </a:r>
            <a:endParaRPr lang="en-US" sz="19900" b="1" dirty="0" smtClean="0"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78405" y="155395"/>
            <a:ext cx="169285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isometricOffAxis2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Al-Amin</a:t>
            </a:r>
          </a:p>
        </p:txBody>
      </p:sp>
    </p:spTree>
    <p:extLst>
      <p:ext uri="{BB962C8B-B14F-4D97-AF65-F5344CB8AC3E}">
        <p14:creationId xmlns:p14="http://schemas.microsoft.com/office/powerpoint/2010/main" val="84828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3012" y="42065"/>
            <a:ext cx="763535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utonnyMJ" pitchFamily="2" charset="0"/>
              </a:rPr>
              <a:t>1 </a:t>
            </a:r>
            <a:r>
              <a:rPr lang="en-US" sz="2800" b="1" dirty="0" err="1" smtClean="0">
                <a:latin typeface="SutonnyMJ" pitchFamily="2" charset="0"/>
              </a:rPr>
              <a:t>টি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সংখ্যা</a:t>
            </a:r>
            <a:r>
              <a:rPr lang="en-US" sz="2800" b="1" dirty="0" smtClean="0">
                <a:latin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</a:rPr>
              <a:t>জোড়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না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বিজোড়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নির্ণয়ের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জন্য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সি-প্রোগ্রামিং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কোডিং</a:t>
            </a:r>
            <a:endParaRPr lang="en-US" sz="2800" b="1" dirty="0" smtClean="0">
              <a:latin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54265" y="324302"/>
            <a:ext cx="169285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isometricOffAxis2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Al-Amin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66219" y="668094"/>
            <a:ext cx="115443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ain()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(“Enter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”);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(“%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”,&amp;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if(n%==0)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(“%d is Even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Number”,n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lse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(“%d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Odd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Number”,n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15068" y="653800"/>
            <a:ext cx="509817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Standrad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Input    Output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30810" y="1316885"/>
            <a:ext cx="875385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utonnyMJ" pitchFamily="2" charset="0"/>
              </a:rPr>
              <a:t>প্রোগ্রামে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যেসব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চলক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আমরা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ব্যবহার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করব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তা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SutonnyMJ" pitchFamily="2" charset="0"/>
              </a:rPr>
              <a:t>এ </a:t>
            </a:r>
            <a:r>
              <a:rPr lang="en-US" sz="2400" b="1" dirty="0" err="1" smtClean="0">
                <a:latin typeface="SutonnyMJ" pitchFamily="2" charset="0"/>
              </a:rPr>
              <a:t>উল্লেখ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করতে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হবে</a:t>
            </a:r>
            <a:r>
              <a:rPr lang="en-US" sz="2400" b="1" dirty="0" smtClean="0">
                <a:latin typeface="SutonnyMJ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7902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032798">
            <a:off x="1888583" y="1295125"/>
            <a:ext cx="88938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8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8700" dirty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87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54639"/>
            <a:ext cx="12192000" cy="130336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01189" y="5453540"/>
            <a:ext cx="7249100" cy="1569660"/>
          </a:xfrm>
          <a:prstGeom prst="rect">
            <a:avLst/>
          </a:prstGeom>
          <a:scene3d>
            <a:camera prst="perspectiveRelaxed"/>
            <a:lightRig rig="threePt" dir="t"/>
          </a:scene3d>
        </p:spPr>
        <p:txBody>
          <a:bodyPr wrap="none">
            <a:spAutoFit/>
          </a:bodyPr>
          <a:lstStyle/>
          <a:p>
            <a:pPr algn="ctr"/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সাথে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থাকার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জন্য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71330" y="228600"/>
            <a:ext cx="169285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isometricOffAxis2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Al-Amin</a:t>
            </a:r>
          </a:p>
        </p:txBody>
      </p:sp>
    </p:spTree>
    <p:extLst>
      <p:ext uri="{BB962C8B-B14F-4D97-AF65-F5344CB8AC3E}">
        <p14:creationId xmlns:p14="http://schemas.microsoft.com/office/powerpoint/2010/main" val="2393816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 smtClean="0">
            <a:latin typeface="SutonnyMJ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</TotalTime>
  <Words>89</Words>
  <Application>Microsoft Office PowerPoint</Application>
  <PresentationFormat>Widescreen</PresentationFormat>
  <Paragraphs>25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Al-Amin</dc:creator>
  <cp:lastModifiedBy>Al-Amin</cp:lastModifiedBy>
  <cp:revision>160</cp:revision>
  <dcterms:created xsi:type="dcterms:W3CDTF">2020-05-12T17:32:57Z</dcterms:created>
  <dcterms:modified xsi:type="dcterms:W3CDTF">2020-06-15T05:21:48Z</dcterms:modified>
</cp:coreProperties>
</file>