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5"/>
  </p:notesMasterIdLst>
  <p:handoutMasterIdLst>
    <p:handoutMasterId r:id="rId26"/>
  </p:handoutMasterIdLst>
  <p:sldIdLst>
    <p:sldId id="539" r:id="rId2"/>
    <p:sldId id="547" r:id="rId3"/>
    <p:sldId id="540" r:id="rId4"/>
    <p:sldId id="541" r:id="rId5"/>
    <p:sldId id="542" r:id="rId6"/>
    <p:sldId id="549" r:id="rId7"/>
    <p:sldId id="555" r:id="rId8"/>
    <p:sldId id="559" r:id="rId9"/>
    <p:sldId id="556" r:id="rId10"/>
    <p:sldId id="560" r:id="rId11"/>
    <p:sldId id="543" r:id="rId12"/>
    <p:sldId id="544" r:id="rId13"/>
    <p:sldId id="527" r:id="rId14"/>
    <p:sldId id="545" r:id="rId15"/>
    <p:sldId id="548" r:id="rId16"/>
    <p:sldId id="557" r:id="rId17"/>
    <p:sldId id="558" r:id="rId18"/>
    <p:sldId id="528" r:id="rId19"/>
    <p:sldId id="550" r:id="rId20"/>
    <p:sldId id="554" r:id="rId21"/>
    <p:sldId id="523" r:id="rId22"/>
    <p:sldId id="546" r:id="rId23"/>
    <p:sldId id="553" r:id="rId24"/>
  </p:sldIdLst>
  <p:sldSz cx="9906000" cy="6858000" type="A4"/>
  <p:notesSz cx="9144000" cy="6858000"/>
  <p:defaultTextStyle>
    <a:defPPr>
      <a:defRPr lang="en-US"/>
    </a:defPPr>
    <a:lvl1pPr marL="0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456044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912089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1368133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1824179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2280223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2736267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3192312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3648356" algn="l" defTabSz="912089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Monday, June 15,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Monday, June 15,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7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1pPr>
    <a:lvl2pPr marL="399058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2pPr>
    <a:lvl3pPr marL="798118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3pPr>
    <a:lvl4pPr marL="1197177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4pPr>
    <a:lvl5pPr marL="1596236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5pPr>
    <a:lvl6pPr marL="1995294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6pPr>
    <a:lvl7pPr marL="2394354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7pPr>
    <a:lvl8pPr marL="2793413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8pPr>
    <a:lvl9pPr marL="3192471" algn="l" defTabSz="79811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23" indent="0" algn="ctr">
              <a:buNone/>
              <a:defRPr sz="2000"/>
            </a:lvl2pPr>
            <a:lvl3pPr marL="914247" indent="0" algn="ctr">
              <a:buNone/>
              <a:defRPr sz="1800"/>
            </a:lvl3pPr>
            <a:lvl4pPr marL="1371371" indent="0" algn="ctr">
              <a:buNone/>
              <a:defRPr sz="1600"/>
            </a:lvl4pPr>
            <a:lvl5pPr marL="1828494" indent="0" algn="ctr">
              <a:buNone/>
              <a:defRPr sz="1600"/>
            </a:lvl5pPr>
            <a:lvl6pPr marL="2285616" indent="0" algn="ctr">
              <a:buNone/>
              <a:defRPr sz="1600"/>
            </a:lvl6pPr>
            <a:lvl7pPr marL="2742740" indent="0" algn="ctr">
              <a:buNone/>
              <a:defRPr sz="1600"/>
            </a:lvl7pPr>
            <a:lvl8pPr marL="3199864" indent="0" algn="ctr">
              <a:buNone/>
              <a:defRPr sz="1600"/>
            </a:lvl8pPr>
            <a:lvl9pPr marL="365698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9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339403" y="6493005"/>
            <a:ext cx="6708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1713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4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4" y="4589469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6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0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3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23" indent="0">
              <a:buNone/>
              <a:defRPr sz="2000" b="1"/>
            </a:lvl2pPr>
            <a:lvl3pPr marL="914247" indent="0">
              <a:buNone/>
              <a:defRPr sz="1800" b="1"/>
            </a:lvl3pPr>
            <a:lvl4pPr marL="1371371" indent="0">
              <a:buNone/>
              <a:defRPr sz="1600" b="1"/>
            </a:lvl4pPr>
            <a:lvl5pPr marL="1828494" indent="0">
              <a:buNone/>
              <a:defRPr sz="1600" b="1"/>
            </a:lvl5pPr>
            <a:lvl6pPr marL="2285616" indent="0">
              <a:buNone/>
              <a:defRPr sz="1600" b="1"/>
            </a:lvl6pPr>
            <a:lvl7pPr marL="2742740" indent="0">
              <a:buNone/>
              <a:defRPr sz="1600" b="1"/>
            </a:lvl7pPr>
            <a:lvl8pPr marL="3199864" indent="0">
              <a:buNone/>
              <a:defRPr sz="1600" b="1"/>
            </a:lvl8pPr>
            <a:lvl9pPr marL="365698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23" indent="0">
              <a:buNone/>
              <a:defRPr sz="2000" b="1"/>
            </a:lvl2pPr>
            <a:lvl3pPr marL="914247" indent="0">
              <a:buNone/>
              <a:defRPr sz="1800" b="1"/>
            </a:lvl3pPr>
            <a:lvl4pPr marL="1371371" indent="0">
              <a:buNone/>
              <a:defRPr sz="1600" b="1"/>
            </a:lvl4pPr>
            <a:lvl5pPr marL="1828494" indent="0">
              <a:buNone/>
              <a:defRPr sz="1600" b="1"/>
            </a:lvl5pPr>
            <a:lvl6pPr marL="2285616" indent="0">
              <a:buNone/>
              <a:defRPr sz="1600" b="1"/>
            </a:lvl6pPr>
            <a:lvl7pPr marL="2742740" indent="0">
              <a:buNone/>
              <a:defRPr sz="1600" b="1"/>
            </a:lvl7pPr>
            <a:lvl8pPr marL="3199864" indent="0">
              <a:buNone/>
              <a:defRPr sz="1600" b="1"/>
            </a:lvl8pPr>
            <a:lvl9pPr marL="365698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6" y="987431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3" indent="0">
              <a:buNone/>
              <a:defRPr sz="1400"/>
            </a:lvl2pPr>
            <a:lvl3pPr marL="914247" indent="0">
              <a:buNone/>
              <a:defRPr sz="1200"/>
            </a:lvl3pPr>
            <a:lvl4pPr marL="1371371" indent="0">
              <a:buNone/>
              <a:defRPr sz="1000"/>
            </a:lvl4pPr>
            <a:lvl5pPr marL="1828494" indent="0">
              <a:buNone/>
              <a:defRPr sz="1000"/>
            </a:lvl5pPr>
            <a:lvl6pPr marL="2285616" indent="0">
              <a:buNone/>
              <a:defRPr sz="1000"/>
            </a:lvl6pPr>
            <a:lvl7pPr marL="2742740" indent="0">
              <a:buNone/>
              <a:defRPr sz="1000"/>
            </a:lvl7pPr>
            <a:lvl8pPr marL="3199864" indent="0">
              <a:buNone/>
              <a:defRPr sz="1000"/>
            </a:lvl8pPr>
            <a:lvl9pPr marL="365698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6" y="987431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23" indent="0">
              <a:buNone/>
              <a:defRPr sz="2799"/>
            </a:lvl2pPr>
            <a:lvl3pPr marL="914247" indent="0">
              <a:buNone/>
              <a:defRPr sz="2401"/>
            </a:lvl3pPr>
            <a:lvl4pPr marL="1371371" indent="0">
              <a:buNone/>
              <a:defRPr sz="2000"/>
            </a:lvl4pPr>
            <a:lvl5pPr marL="1828494" indent="0">
              <a:buNone/>
              <a:defRPr sz="2000"/>
            </a:lvl5pPr>
            <a:lvl6pPr marL="2285616" indent="0">
              <a:buNone/>
              <a:defRPr sz="2000"/>
            </a:lvl6pPr>
            <a:lvl7pPr marL="2742740" indent="0">
              <a:buNone/>
              <a:defRPr sz="2000"/>
            </a:lvl7pPr>
            <a:lvl8pPr marL="3199864" indent="0">
              <a:buNone/>
              <a:defRPr sz="2000"/>
            </a:lvl8pPr>
            <a:lvl9pPr marL="365698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3" indent="0">
              <a:buNone/>
              <a:defRPr sz="1400"/>
            </a:lvl2pPr>
            <a:lvl3pPr marL="914247" indent="0">
              <a:buNone/>
              <a:defRPr sz="1200"/>
            </a:lvl3pPr>
            <a:lvl4pPr marL="1371371" indent="0">
              <a:buNone/>
              <a:defRPr sz="1000"/>
            </a:lvl4pPr>
            <a:lvl5pPr marL="1828494" indent="0">
              <a:buNone/>
              <a:defRPr sz="1000"/>
            </a:lvl5pPr>
            <a:lvl6pPr marL="2285616" indent="0">
              <a:buNone/>
              <a:defRPr sz="1000"/>
            </a:lvl6pPr>
            <a:lvl7pPr marL="2742740" indent="0">
              <a:buNone/>
              <a:defRPr sz="1000"/>
            </a:lvl7pPr>
            <a:lvl8pPr marL="3199864" indent="0">
              <a:buNone/>
              <a:defRPr sz="1000"/>
            </a:lvl8pPr>
            <a:lvl9pPr marL="365698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3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" y="7"/>
            <a:ext cx="9905999" cy="6799854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75477" y="87092"/>
            <a:ext cx="9751278" cy="6634391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18939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hf hdr="0" ftr="0"/>
  <p:txStyles>
    <p:titleStyle>
      <a:lvl1pPr algn="l" defTabSz="9142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85" indent="-228564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9" indent="-228564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2" indent="-228564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5" indent="-228564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0" indent="-228564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2" indent="-228564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7" indent="-228564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8" indent="-228564" algn="l" defTabSz="9142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4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6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0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4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8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313509"/>
            <a:ext cx="9026435" cy="611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1945" y="378820"/>
            <a:ext cx="5708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70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78823"/>
            <a:ext cx="9248503" cy="603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945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2858" r="2118" b="29905"/>
          <a:stretch/>
        </p:blipFill>
        <p:spPr>
          <a:xfrm>
            <a:off x="339634" y="261257"/>
            <a:ext cx="9248503" cy="6204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7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8424" b="3093"/>
          <a:stretch/>
        </p:blipFill>
        <p:spPr>
          <a:xfrm>
            <a:off x="339634" y="235131"/>
            <a:ext cx="4297679" cy="62179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2911" r="8908" b="4825"/>
          <a:stretch/>
        </p:blipFill>
        <p:spPr>
          <a:xfrm>
            <a:off x="5185953" y="261256"/>
            <a:ext cx="4376057" cy="619179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13508"/>
            <a:ext cx="9222377" cy="615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47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300447"/>
            <a:ext cx="9222377" cy="613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83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463956"/>
            <a:ext cx="4506685" cy="5727838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5" y="463955"/>
            <a:ext cx="4382368" cy="5727838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22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418010"/>
            <a:ext cx="4402181" cy="5891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418010"/>
            <a:ext cx="4676504" cy="5891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23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/>
          <a:stretch/>
        </p:blipFill>
        <p:spPr>
          <a:xfrm>
            <a:off x="339635" y="365760"/>
            <a:ext cx="9261566" cy="607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87383"/>
            <a:ext cx="9313817" cy="615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81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00446"/>
            <a:ext cx="9209314" cy="612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94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1"/>
          <a:stretch/>
        </p:blipFill>
        <p:spPr>
          <a:xfrm>
            <a:off x="287383" y="300446"/>
            <a:ext cx="9261565" cy="615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0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87383"/>
            <a:ext cx="9209314" cy="610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69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326572"/>
            <a:ext cx="9274628" cy="610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36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39633"/>
            <a:ext cx="9261566" cy="606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23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87383"/>
            <a:ext cx="9313818" cy="616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55370" y="378820"/>
            <a:ext cx="5708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Allah Hafiz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66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326570"/>
            <a:ext cx="9274629" cy="608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4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04948" y="4167051"/>
            <a:ext cx="9091749" cy="2286000"/>
          </a:xfrm>
          <a:prstGeom prst="round2DiagRect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Abdul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Alim</a:t>
            </a:r>
            <a:endParaRPr lang="en-US" sz="28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Lecturer (Arabic)</a:t>
            </a:r>
          </a:p>
          <a:p>
            <a:pPr algn="ctr"/>
            <a:r>
              <a:rPr lang="en-US" sz="2800" b="1" dirty="0" err="1">
                <a:solidFill>
                  <a:sysClr val="windowText" lastClr="000000"/>
                </a:solidFill>
              </a:rPr>
              <a:t>Patari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Fazil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Madrasha</a:t>
            </a:r>
            <a:endParaRPr lang="en-US" sz="28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800" b="1" dirty="0" err="1">
                <a:solidFill>
                  <a:sysClr val="windowText" lastClr="000000"/>
                </a:solidFill>
              </a:rPr>
              <a:t>Sapahar</a:t>
            </a:r>
            <a:r>
              <a:rPr lang="en-US" sz="2800" b="1" dirty="0">
                <a:solidFill>
                  <a:sysClr val="windowText" lastClr="000000"/>
                </a:solidFill>
              </a:rPr>
              <a:t>, </a:t>
            </a:r>
            <a:r>
              <a:rPr lang="en-US" sz="2800" b="1" dirty="0" err="1" smtClean="0">
                <a:solidFill>
                  <a:sysClr val="windowText" lastClr="000000"/>
                </a:solidFill>
              </a:rPr>
              <a:t>Naogaon</a:t>
            </a:r>
            <a:endParaRPr lang="en-US" sz="28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Phone: 01749944418, E-mail: infoabdulalim@gmail.com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78095"/>
          <a:stretch/>
        </p:blipFill>
        <p:spPr>
          <a:xfrm>
            <a:off x="404948" y="326571"/>
            <a:ext cx="9091749" cy="368372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283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2"/>
          <a:stretch/>
        </p:blipFill>
        <p:spPr>
          <a:xfrm>
            <a:off x="326571" y="326571"/>
            <a:ext cx="9248503" cy="608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37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561703"/>
            <a:ext cx="4558938" cy="5708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89" y="561703"/>
            <a:ext cx="4558938" cy="5708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23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31075"/>
            <a:ext cx="4598126" cy="5930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431076"/>
            <a:ext cx="4545877" cy="5930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036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326571"/>
            <a:ext cx="9274628" cy="607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49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26571"/>
            <a:ext cx="9209315" cy="611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01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3353</TotalTime>
  <Words>22</Words>
  <Application>Microsoft Office PowerPoint</Application>
  <PresentationFormat>A4 Paper (210x297 mm)</PresentationFormat>
  <Paragraphs>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1036</cp:revision>
  <dcterms:created xsi:type="dcterms:W3CDTF">2020-05-14T14:05:10Z</dcterms:created>
  <dcterms:modified xsi:type="dcterms:W3CDTF">2020-06-15T19:51:32Z</dcterms:modified>
</cp:coreProperties>
</file>