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44" r:id="rId3"/>
    <p:sldMasterId id="2147483756" r:id="rId4"/>
  </p:sldMasterIdLst>
  <p:notesMasterIdLst>
    <p:notesMasterId r:id="rId27"/>
  </p:notesMasterIdLst>
  <p:sldIdLst>
    <p:sldId id="264" r:id="rId5"/>
    <p:sldId id="258" r:id="rId6"/>
    <p:sldId id="259" r:id="rId7"/>
    <p:sldId id="266" r:id="rId8"/>
    <p:sldId id="302" r:id="rId9"/>
    <p:sldId id="287" r:id="rId10"/>
    <p:sldId id="289" r:id="rId11"/>
    <p:sldId id="288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285" r:id="rId25"/>
    <p:sldId id="286" r:id="rId26"/>
  </p:sldIdLst>
  <p:sldSz cx="13716000" cy="7315200"/>
  <p:notesSz cx="9144000" cy="6858000"/>
  <p:defaultTextStyle>
    <a:defPPr>
      <a:defRPr lang="en-US"/>
    </a:defPPr>
    <a:lvl1pPr marL="0" algn="l" defTabSz="7262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3145" algn="l" defTabSz="7262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26288" algn="l" defTabSz="7262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89432" algn="l" defTabSz="7262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52578" algn="l" defTabSz="7262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15723" algn="l" defTabSz="7262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78867" algn="l" defTabSz="7262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42013" algn="l" defTabSz="7262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05158" algn="l" defTabSz="7262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474" y="-72"/>
      </p:cViewPr>
      <p:guideLst>
        <p:guide orient="horz" pos="2304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CA56F-9F35-4AAC-8F3F-EB0D9BF54DA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514350"/>
            <a:ext cx="48228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1AB08-75D8-4926-A977-7C68FFD98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262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3145" algn="l" defTabSz="7262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6288" algn="l" defTabSz="7262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89432" algn="l" defTabSz="7262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52578" algn="l" defTabSz="7262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5723" algn="l" defTabSz="7262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8867" algn="l" defTabSz="7262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2013" algn="l" defTabSz="7262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5158" algn="l" defTabSz="7262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03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2948"/>
            <a:ext cx="12344400" cy="1219200"/>
          </a:xfrm>
          <a:prstGeom prst="rect">
            <a:avLst/>
          </a:prstGeom>
        </p:spPr>
        <p:txBody>
          <a:bodyPr lIns="72630" tIns="36316" rIns="72630" bIns="363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706891"/>
            <a:ext cx="12344400" cy="4827694"/>
          </a:xfrm>
          <a:prstGeom prst="rect">
            <a:avLst/>
          </a:prstGeom>
        </p:spPr>
        <p:txBody>
          <a:bodyPr vert="eaVert" lIns="72630" tIns="36316" rIns="72630" bIns="363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780113"/>
            <a:ext cx="3200400" cy="389467"/>
          </a:xfrm>
          <a:prstGeom prst="rect">
            <a:avLst/>
          </a:prstGeom>
        </p:spPr>
        <p:txBody>
          <a:bodyPr lIns="72630" tIns="36316" rIns="72630" bIns="3631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6780113"/>
            <a:ext cx="4343400" cy="389467"/>
          </a:xfrm>
          <a:prstGeom prst="rect">
            <a:avLst/>
          </a:prstGeom>
        </p:spPr>
        <p:txBody>
          <a:bodyPr lIns="72630" tIns="36316" rIns="72630" bIns="3631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6780113"/>
            <a:ext cx="3200400" cy="389467"/>
          </a:xfrm>
          <a:prstGeom prst="rect">
            <a:avLst/>
          </a:prstGeom>
        </p:spPr>
        <p:txBody>
          <a:bodyPr lIns="72630" tIns="36316" rIns="72630" bIns="3631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292959"/>
            <a:ext cx="3086100" cy="6241627"/>
          </a:xfrm>
          <a:prstGeom prst="rect">
            <a:avLst/>
          </a:prstGeom>
        </p:spPr>
        <p:txBody>
          <a:bodyPr vert="eaVert" lIns="72630" tIns="36316" rIns="72630" bIns="363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92959"/>
            <a:ext cx="9029700" cy="6241627"/>
          </a:xfrm>
          <a:prstGeom prst="rect">
            <a:avLst/>
          </a:prstGeom>
        </p:spPr>
        <p:txBody>
          <a:bodyPr vert="eaVert" lIns="72630" tIns="36316" rIns="72630" bIns="363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780113"/>
            <a:ext cx="3200400" cy="389467"/>
          </a:xfrm>
          <a:prstGeom prst="rect">
            <a:avLst/>
          </a:prstGeom>
        </p:spPr>
        <p:txBody>
          <a:bodyPr lIns="72630" tIns="36316" rIns="72630" bIns="3631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6780113"/>
            <a:ext cx="4343400" cy="389467"/>
          </a:xfrm>
          <a:prstGeom prst="rect">
            <a:avLst/>
          </a:prstGeom>
        </p:spPr>
        <p:txBody>
          <a:bodyPr lIns="72630" tIns="36316" rIns="72630" bIns="3631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6780113"/>
            <a:ext cx="3200400" cy="389467"/>
          </a:xfrm>
          <a:prstGeom prst="rect">
            <a:avLst/>
          </a:prstGeom>
        </p:spPr>
        <p:txBody>
          <a:bodyPr lIns="72630" tIns="36316" rIns="72630" bIns="3631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29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00223" y="1463040"/>
            <a:ext cx="11777473" cy="1950720"/>
          </a:xfrm>
          <a:ln>
            <a:noFill/>
          </a:ln>
        </p:spPr>
        <p:txBody>
          <a:bodyPr vert="horz" tIns="0" rIns="16822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00218" y="3443772"/>
            <a:ext cx="11782043" cy="1869440"/>
          </a:xfrm>
        </p:spPr>
        <p:txBody>
          <a:bodyPr lIns="0" rIns="16822"/>
          <a:lstStyle>
            <a:lvl1pPr marL="0" marR="42093" indent="0" algn="r">
              <a:buNone/>
              <a:defRPr>
                <a:solidFill>
                  <a:schemeClr val="tx1"/>
                </a:solidFill>
              </a:defRPr>
            </a:lvl1pPr>
            <a:lvl2pPr marL="420899" indent="0" algn="ctr">
              <a:buNone/>
            </a:lvl2pPr>
            <a:lvl3pPr marL="841808" indent="0" algn="ctr">
              <a:buNone/>
            </a:lvl3pPr>
            <a:lvl4pPr marL="1262717" indent="0" algn="ctr">
              <a:buNone/>
            </a:lvl4pPr>
            <a:lvl5pPr marL="1683627" indent="0" algn="ctr">
              <a:buNone/>
            </a:lvl5pPr>
            <a:lvl6pPr marL="2104540" indent="0" algn="ctr">
              <a:buNone/>
            </a:lvl6pPr>
            <a:lvl7pPr marL="2525454" indent="0" algn="ctr">
              <a:buNone/>
            </a:lvl7pPr>
            <a:lvl8pPr marL="2946358" indent="0" algn="ctr">
              <a:buNone/>
            </a:lvl8pPr>
            <a:lvl9pPr marL="3367261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6/16/2020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14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72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7" y="1404605"/>
            <a:ext cx="11658600" cy="145328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527" y="2885002"/>
            <a:ext cx="11658600" cy="1610358"/>
          </a:xfrm>
        </p:spPr>
        <p:txBody>
          <a:bodyPr lIns="42093" rIns="42093"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6/16/2020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54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1028"/>
            <a:ext cx="12344400" cy="12192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48092"/>
            <a:ext cx="6057900" cy="473049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2" y="2048092"/>
            <a:ext cx="6057900" cy="473049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03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1028"/>
            <a:ext cx="12344400" cy="1219200"/>
          </a:xfrm>
        </p:spPr>
        <p:txBody>
          <a:bodyPr tIns="42093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928" y="1978961"/>
            <a:ext cx="6060283" cy="703308"/>
          </a:xfrm>
        </p:spPr>
        <p:txBody>
          <a:bodyPr lIns="42093" tIns="0" rIns="42093" bIns="0" anchor="ctr">
            <a:noAutofit/>
          </a:bodyPr>
          <a:lstStyle>
            <a:lvl1pPr marL="0" indent="0">
              <a:buNone/>
              <a:defRPr sz="22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967558" y="1983763"/>
            <a:ext cx="6062663" cy="698500"/>
          </a:xfrm>
        </p:spPr>
        <p:txBody>
          <a:bodyPr lIns="42093" tIns="0" rIns="42093" bIns="0" anchor="ctr"/>
          <a:lstStyle>
            <a:lvl1pPr marL="0" indent="0">
              <a:buNone/>
              <a:defRPr sz="22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85928" y="2682269"/>
            <a:ext cx="6060283" cy="4102100"/>
          </a:xfrm>
        </p:spPr>
        <p:txBody>
          <a:bodyPr tIns="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58" y="2682269"/>
            <a:ext cx="6062663" cy="4102100"/>
          </a:xfrm>
        </p:spPr>
        <p:txBody>
          <a:bodyPr tIns="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1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1028"/>
            <a:ext cx="12458700" cy="1219200"/>
          </a:xfrm>
        </p:spPr>
        <p:txBody>
          <a:bodyPr vert="horz" tIns="4209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494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532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8" y="548644"/>
            <a:ext cx="4114800" cy="123952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28708" y="1788160"/>
            <a:ext cx="4114800" cy="4876800"/>
          </a:xfrm>
        </p:spPr>
        <p:txBody>
          <a:bodyPr lIns="16822" rIns="16822"/>
          <a:lstStyle>
            <a:lvl1pPr marL="0" indent="0" algn="l">
              <a:buNone/>
              <a:defRPr sz="1100"/>
            </a:lvl1pPr>
            <a:lvl2pPr indent="0" algn="l">
              <a:buNone/>
              <a:defRPr sz="1100"/>
            </a:lvl2pPr>
            <a:lvl3pPr indent="0" algn="l">
              <a:buNone/>
              <a:defRPr sz="1000"/>
            </a:lvl3pPr>
            <a:lvl4pPr indent="0" algn="l">
              <a:buNone/>
              <a:defRPr sz="800"/>
            </a:lvl4pPr>
            <a:lvl5pPr indent="0" algn="l">
              <a:buNone/>
              <a:defRPr sz="8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62585" y="1788160"/>
            <a:ext cx="7667625" cy="4876800"/>
          </a:xfrm>
        </p:spPr>
        <p:txBody>
          <a:bodyPr tIns="0"/>
          <a:lstStyle>
            <a:lvl1pPr>
              <a:defRPr sz="25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2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2948"/>
            <a:ext cx="12344400" cy="1219200"/>
          </a:xfrm>
          <a:prstGeom prst="rect">
            <a:avLst/>
          </a:prstGeom>
        </p:spPr>
        <p:txBody>
          <a:bodyPr lIns="72630" tIns="36316" rIns="72630" bIns="363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6891"/>
            <a:ext cx="12344400" cy="4827694"/>
          </a:xfrm>
          <a:prstGeom prst="rect">
            <a:avLst/>
          </a:prstGeom>
        </p:spPr>
        <p:txBody>
          <a:bodyPr lIns="72630" tIns="36316" rIns="72630" bIns="363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780113"/>
            <a:ext cx="3200400" cy="389467"/>
          </a:xfrm>
          <a:prstGeom prst="rect">
            <a:avLst/>
          </a:prstGeom>
        </p:spPr>
        <p:txBody>
          <a:bodyPr lIns="72630" tIns="36316" rIns="72630" bIns="3631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6780113"/>
            <a:ext cx="4343400" cy="389467"/>
          </a:xfrm>
          <a:prstGeom prst="rect">
            <a:avLst/>
          </a:prstGeom>
        </p:spPr>
        <p:txBody>
          <a:bodyPr lIns="72630" tIns="36316" rIns="72630" bIns="3631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6780113"/>
            <a:ext cx="3200400" cy="389467"/>
          </a:xfrm>
          <a:prstGeom prst="rect">
            <a:avLst/>
          </a:prstGeom>
        </p:spPr>
        <p:txBody>
          <a:bodyPr lIns="72630" tIns="36316" rIns="72630" bIns="3631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91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748633" y="1181948"/>
            <a:ext cx="7886700" cy="438912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64" tIns="42093" rIns="84164" bIns="42093" rtlCol="0" anchor="ctr"/>
          <a:lstStyle/>
          <a:p>
            <a:pPr algn="ctr" defTabSz="788350"/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2006323" y="5717117"/>
            <a:ext cx="233173" cy="165812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64" tIns="42093" rIns="84164" bIns="42093" rtlCol="0" anchor="ctr"/>
          <a:lstStyle/>
          <a:p>
            <a:pPr algn="ctr" defTabSz="788350"/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96" y="1255593"/>
            <a:ext cx="3319268" cy="1688129"/>
          </a:xfrm>
        </p:spPr>
        <p:txBody>
          <a:bodyPr vert="horz" lIns="42093" tIns="42093" rIns="42093" bIns="42093" anchor="b"/>
          <a:lstStyle>
            <a:lvl1pPr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17372"/>
            <a:ext cx="3314700" cy="2324608"/>
          </a:xfrm>
        </p:spPr>
        <p:txBody>
          <a:bodyPr lIns="58929" rIns="42093" bIns="42093" anchor="t"/>
          <a:lstStyle>
            <a:lvl1pPr marL="0" indent="0" algn="l">
              <a:spcBef>
                <a:spcPts val="233"/>
              </a:spcBef>
              <a:buFontTx/>
              <a:buNone/>
              <a:defRPr sz="11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115800" y="6780125"/>
            <a:ext cx="914400" cy="38946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5228693" y="1279484"/>
            <a:ext cx="6926580" cy="419404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9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4255" y="6204401"/>
            <a:ext cx="13744575" cy="111082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164" tIns="42093" rIns="84164" bIns="42093" anchor="t" compatLnSpc="1"/>
          <a:lstStyle/>
          <a:p>
            <a:pPr defTabSz="788350"/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6572258" y="6634497"/>
            <a:ext cx="7143750" cy="680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164" tIns="42093" rIns="84164" bIns="42093" anchor="t" compatLnSpc="1"/>
          <a:lstStyle/>
          <a:p>
            <a:pPr defTabSz="788350"/>
            <a:endParaRPr lang="en-US" sz="1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45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10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8" y="975413"/>
            <a:ext cx="3086100" cy="555921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75413"/>
            <a:ext cx="9029700" cy="555921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33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00125" y="1463040"/>
            <a:ext cx="11777475" cy="1950720"/>
          </a:xfrm>
          <a:ln>
            <a:noFill/>
          </a:ln>
        </p:spPr>
        <p:txBody>
          <a:bodyPr vert="horz" tIns="0" rIns="1778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00113" y="3443776"/>
            <a:ext cx="11782043" cy="1869440"/>
          </a:xfrm>
        </p:spPr>
        <p:txBody>
          <a:bodyPr lIns="0" rIns="17789"/>
          <a:lstStyle>
            <a:lvl1pPr marL="0" marR="44473" indent="0" algn="r">
              <a:buNone/>
              <a:defRPr>
                <a:solidFill>
                  <a:schemeClr val="tx1"/>
                </a:solidFill>
              </a:defRPr>
            </a:lvl1pPr>
            <a:lvl2pPr marL="444759" indent="0" algn="ctr">
              <a:buNone/>
            </a:lvl2pPr>
            <a:lvl3pPr marL="889515" indent="0" algn="ctr">
              <a:buNone/>
            </a:lvl3pPr>
            <a:lvl4pPr marL="1334277" indent="0" algn="ctr">
              <a:buNone/>
            </a:lvl4pPr>
            <a:lvl5pPr marL="1779034" indent="0" algn="ctr">
              <a:buNone/>
            </a:lvl5pPr>
            <a:lvl6pPr marL="2223789" indent="0" algn="ctr">
              <a:buNone/>
            </a:lvl6pPr>
            <a:lvl7pPr marL="2668550" indent="0" algn="ctr">
              <a:buNone/>
            </a:lvl7pPr>
            <a:lvl8pPr marL="3113307" indent="0" algn="ctr">
              <a:buNone/>
            </a:lvl8pPr>
            <a:lvl9pPr marL="3558066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6/16/2020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91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7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5" y="1404542"/>
            <a:ext cx="11658600" cy="1453289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525" y="2884999"/>
            <a:ext cx="11658600" cy="1610361"/>
          </a:xfrm>
        </p:spPr>
        <p:txBody>
          <a:bodyPr lIns="44473" rIns="44473"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6/16/2020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61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751024"/>
            <a:ext cx="12344400" cy="12192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048087"/>
            <a:ext cx="6057900" cy="4730496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2" y="2048087"/>
            <a:ext cx="6057900" cy="4730496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03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751024"/>
            <a:ext cx="12344400" cy="1219200"/>
          </a:xfrm>
        </p:spPr>
        <p:txBody>
          <a:bodyPr tIns="44473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21" y="1978958"/>
            <a:ext cx="6060287" cy="703312"/>
          </a:xfrm>
        </p:spPr>
        <p:txBody>
          <a:bodyPr lIns="44473" tIns="0" rIns="44473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8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967568" y="1983760"/>
            <a:ext cx="6062663" cy="698496"/>
          </a:xfrm>
        </p:spPr>
        <p:txBody>
          <a:bodyPr lIns="44473" tIns="0" rIns="44473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8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85821" y="2682279"/>
            <a:ext cx="6060287" cy="4102105"/>
          </a:xfrm>
        </p:spPr>
        <p:txBody>
          <a:bodyPr tIns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68" y="2682279"/>
            <a:ext cx="6062663" cy="4102105"/>
          </a:xfrm>
        </p:spPr>
        <p:txBody>
          <a:bodyPr tIns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42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1024"/>
            <a:ext cx="12458700" cy="1219200"/>
          </a:xfrm>
        </p:spPr>
        <p:txBody>
          <a:bodyPr vert="horz" tIns="4447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772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3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700705"/>
            <a:ext cx="11658600" cy="1452880"/>
          </a:xfrm>
          <a:prstGeom prst="rect">
            <a:avLst/>
          </a:prstGeom>
        </p:spPr>
        <p:txBody>
          <a:bodyPr lIns="72630" tIns="36316" rIns="72630" bIns="36316"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100501"/>
            <a:ext cx="11658600" cy="1600201"/>
          </a:xfrm>
          <a:prstGeom prst="rect">
            <a:avLst/>
          </a:prstGeom>
        </p:spPr>
        <p:txBody>
          <a:bodyPr lIns="72630" tIns="36316" rIns="72630" bIns="36316"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3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262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894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5257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1572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788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4201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051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780113"/>
            <a:ext cx="3200400" cy="389467"/>
          </a:xfrm>
          <a:prstGeom prst="rect">
            <a:avLst/>
          </a:prstGeom>
        </p:spPr>
        <p:txBody>
          <a:bodyPr lIns="72630" tIns="36316" rIns="72630" bIns="3631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6780113"/>
            <a:ext cx="4343400" cy="389467"/>
          </a:xfrm>
          <a:prstGeom prst="rect">
            <a:avLst/>
          </a:prstGeom>
        </p:spPr>
        <p:txBody>
          <a:bodyPr lIns="72630" tIns="36316" rIns="72630" bIns="3631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6780113"/>
            <a:ext cx="3200400" cy="389467"/>
          </a:xfrm>
          <a:prstGeom prst="rect">
            <a:avLst/>
          </a:prstGeom>
        </p:spPr>
        <p:txBody>
          <a:bodyPr lIns="72630" tIns="36316" rIns="72630" bIns="3631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995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5" y="548640"/>
            <a:ext cx="4114800" cy="123952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28705" y="1788160"/>
            <a:ext cx="4114800" cy="4876800"/>
          </a:xfrm>
        </p:spPr>
        <p:txBody>
          <a:bodyPr lIns="17789" rIns="17789"/>
          <a:lstStyle>
            <a:lvl1pPr marL="0" indent="0" algn="l">
              <a:buNone/>
              <a:defRPr sz="1400"/>
            </a:lvl1pPr>
            <a:lvl2pPr indent="0" algn="l">
              <a:buNone/>
              <a:defRPr sz="1100"/>
            </a:lvl2pPr>
            <a:lvl3pPr indent="0" algn="l">
              <a:buNone/>
              <a:defRPr sz="1000"/>
            </a:lvl3pPr>
            <a:lvl4pPr indent="0" algn="l">
              <a:buNone/>
              <a:defRPr sz="700"/>
            </a:lvl4pPr>
            <a:lvl5pPr indent="0" algn="l">
              <a:buNone/>
              <a:defRPr sz="7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62595" y="1788160"/>
            <a:ext cx="7667625" cy="4876800"/>
          </a:xfrm>
        </p:spPr>
        <p:txBody>
          <a:bodyPr tIns="0"/>
          <a:lstStyle>
            <a:lvl1pPr>
              <a:defRPr sz="2500"/>
            </a:lvl1pPr>
            <a:lvl2pPr>
              <a:defRPr sz="2500"/>
            </a:lvl2pPr>
            <a:lvl3pPr>
              <a:defRPr sz="2400"/>
            </a:lvl3pPr>
            <a:lvl4pPr>
              <a:defRPr sz="21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977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748633" y="1181952"/>
            <a:ext cx="7886700" cy="438912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54" tIns="44473" rIns="88954" bIns="44473" rtlCol="0" anchor="ctr"/>
          <a:lstStyle/>
          <a:p>
            <a:pPr algn="ctr" defTabSz="84144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2006225" y="5717118"/>
            <a:ext cx="233175" cy="16580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54" tIns="44473" rIns="88954" bIns="44473" rtlCol="0" anchor="ctr"/>
          <a:lstStyle/>
          <a:p>
            <a:pPr algn="ctr" defTabSz="84144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20" y="1255481"/>
            <a:ext cx="3319275" cy="1688128"/>
          </a:xfrm>
        </p:spPr>
        <p:txBody>
          <a:bodyPr vert="horz" lIns="44473" tIns="44473" rIns="44473" bIns="44473" anchor="b"/>
          <a:lstStyle>
            <a:lvl1pPr algn="l">
              <a:buNone/>
              <a:defRPr sz="21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2" y="3017369"/>
            <a:ext cx="3314700" cy="2324608"/>
          </a:xfrm>
        </p:spPr>
        <p:txBody>
          <a:bodyPr lIns="62270" rIns="44473" bIns="44473" anchor="t"/>
          <a:lstStyle>
            <a:lvl1pPr marL="0" indent="0" algn="l">
              <a:spcBef>
                <a:spcPts val="243"/>
              </a:spcBef>
              <a:buFontTx/>
              <a:buNone/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700"/>
            </a:lvl4pPr>
            <a:lvl5pPr>
              <a:defRPr sz="7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115800" y="6780151"/>
            <a:ext cx="914400" cy="38946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5228693" y="1279488"/>
            <a:ext cx="6926580" cy="419404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1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4256" y="6204414"/>
            <a:ext cx="13744577" cy="111082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954" tIns="44473" rIns="88954" bIns="44473" anchor="t" compatLnSpc="1"/>
          <a:lstStyle/>
          <a:p>
            <a:pPr defTabSz="84144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6572287" y="6634494"/>
            <a:ext cx="7143752" cy="680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954" tIns="44473" rIns="88954" bIns="44473" anchor="t" compatLnSpc="1"/>
          <a:lstStyle/>
          <a:p>
            <a:pPr defTabSz="841440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94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78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8" y="975366"/>
            <a:ext cx="3086100" cy="5559216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75366"/>
            <a:ext cx="9029700" cy="555921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05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00101" y="1463040"/>
            <a:ext cx="11777473" cy="1950720"/>
          </a:xfrm>
          <a:ln>
            <a:noFill/>
          </a:ln>
        </p:spPr>
        <p:txBody>
          <a:bodyPr vert="horz" tIns="0" rIns="1453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5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00108" y="3443772"/>
            <a:ext cx="11782043" cy="1869440"/>
          </a:xfrm>
        </p:spPr>
        <p:txBody>
          <a:bodyPr lIns="0" rIns="14531"/>
          <a:lstStyle>
            <a:lvl1pPr marL="0" marR="36330" indent="0" algn="r">
              <a:buNone/>
              <a:defRPr>
                <a:solidFill>
                  <a:schemeClr val="tx1"/>
                </a:solidFill>
              </a:defRPr>
            </a:lvl1pPr>
            <a:lvl2pPr marL="363292" indent="0" algn="ctr">
              <a:buNone/>
            </a:lvl2pPr>
            <a:lvl3pPr marL="726585" indent="0" algn="ctr">
              <a:buNone/>
            </a:lvl3pPr>
            <a:lvl4pPr marL="1089877" indent="0" algn="ctr">
              <a:buNone/>
            </a:lvl4pPr>
            <a:lvl5pPr marL="1453171" indent="0" algn="ctr">
              <a:buNone/>
            </a:lvl5pPr>
            <a:lvl6pPr marL="1816463" indent="0" algn="ctr">
              <a:buNone/>
            </a:lvl6pPr>
            <a:lvl7pPr marL="2179756" indent="0" algn="ctr">
              <a:buNone/>
            </a:lvl7pPr>
            <a:lvl8pPr marL="2543048" indent="0" algn="ctr">
              <a:buNone/>
            </a:lvl8pPr>
            <a:lvl9pPr marL="290634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6/16/2020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42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291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30" y="1404523"/>
            <a:ext cx="11658600" cy="145328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5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530" y="2884978"/>
            <a:ext cx="11658600" cy="1610361"/>
          </a:xfrm>
        </p:spPr>
        <p:txBody>
          <a:bodyPr lIns="36330" rIns="36330" anchor="t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6/16/2020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28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1028"/>
            <a:ext cx="12344400" cy="12192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48091"/>
            <a:ext cx="6057900" cy="4730496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048091"/>
            <a:ext cx="6057900" cy="4730496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5438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1028"/>
            <a:ext cx="12344400" cy="1219200"/>
          </a:xfrm>
        </p:spPr>
        <p:txBody>
          <a:bodyPr tIns="3633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78933"/>
            <a:ext cx="6060283" cy="703310"/>
          </a:xfrm>
        </p:spPr>
        <p:txBody>
          <a:bodyPr lIns="36330" tIns="0" rIns="36330" bIns="0" anchor="ctr">
            <a:noAutofit/>
          </a:bodyPr>
          <a:lstStyle>
            <a:lvl1pPr marL="0" indent="0">
              <a:buNone/>
              <a:defRPr sz="1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967548" y="1983748"/>
            <a:ext cx="6062663" cy="698500"/>
          </a:xfrm>
        </p:spPr>
        <p:txBody>
          <a:bodyPr lIns="36330" tIns="0" rIns="36330" bIns="0" anchor="ctr"/>
          <a:lstStyle>
            <a:lvl1pPr marL="0" indent="0">
              <a:buNone/>
              <a:defRPr sz="1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85800" y="2682242"/>
            <a:ext cx="6060283" cy="4102101"/>
          </a:xfrm>
        </p:spPr>
        <p:txBody>
          <a:bodyPr t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8" y="2682242"/>
            <a:ext cx="6062663" cy="4102101"/>
          </a:xfrm>
        </p:spPr>
        <p:txBody>
          <a:bodyPr t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445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1028"/>
            <a:ext cx="12458700" cy="1219200"/>
          </a:xfrm>
        </p:spPr>
        <p:txBody>
          <a:bodyPr vert="horz" tIns="3633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9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2948"/>
            <a:ext cx="12344400" cy="1219200"/>
          </a:xfrm>
          <a:prstGeom prst="rect">
            <a:avLst/>
          </a:prstGeom>
        </p:spPr>
        <p:txBody>
          <a:bodyPr lIns="72630" tIns="36316" rIns="72630" bIns="363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06891"/>
            <a:ext cx="6057900" cy="4827694"/>
          </a:xfrm>
          <a:prstGeom prst="rect">
            <a:avLst/>
          </a:prstGeom>
        </p:spPr>
        <p:txBody>
          <a:bodyPr lIns="72630" tIns="36316" rIns="72630" bIns="36316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706891"/>
            <a:ext cx="6057900" cy="4827694"/>
          </a:xfrm>
          <a:prstGeom prst="rect">
            <a:avLst/>
          </a:prstGeom>
        </p:spPr>
        <p:txBody>
          <a:bodyPr lIns="72630" tIns="36316" rIns="72630" bIns="36316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780113"/>
            <a:ext cx="3200400" cy="389467"/>
          </a:xfrm>
          <a:prstGeom prst="rect">
            <a:avLst/>
          </a:prstGeom>
        </p:spPr>
        <p:txBody>
          <a:bodyPr lIns="72630" tIns="36316" rIns="72630" bIns="3631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6780113"/>
            <a:ext cx="4343400" cy="389467"/>
          </a:xfrm>
          <a:prstGeom prst="rect">
            <a:avLst/>
          </a:prstGeom>
        </p:spPr>
        <p:txBody>
          <a:bodyPr lIns="72630" tIns="36316" rIns="72630" bIns="3631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6780113"/>
            <a:ext cx="3200400" cy="389467"/>
          </a:xfrm>
          <a:prstGeom prst="rect">
            <a:avLst/>
          </a:prstGeom>
        </p:spPr>
        <p:txBody>
          <a:bodyPr lIns="72630" tIns="36316" rIns="72630" bIns="3631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847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160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548644"/>
            <a:ext cx="4114800" cy="123952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28700" y="1788160"/>
            <a:ext cx="4114800" cy="4876800"/>
          </a:xfrm>
        </p:spPr>
        <p:txBody>
          <a:bodyPr lIns="14531" rIns="14531"/>
          <a:lstStyle>
            <a:lvl1pPr marL="0" indent="0" algn="l">
              <a:buNone/>
              <a:defRPr sz="1100"/>
            </a:lvl1pPr>
            <a:lvl2pPr indent="0" algn="l">
              <a:buNone/>
              <a:defRPr sz="1000"/>
            </a:lvl2pPr>
            <a:lvl3pPr indent="0" algn="l">
              <a:buNone/>
              <a:defRPr sz="800"/>
            </a:lvl3pPr>
            <a:lvl4pPr indent="0" algn="l">
              <a:buNone/>
              <a:defRPr sz="700"/>
            </a:lvl4pPr>
            <a:lvl5pPr indent="0" algn="l">
              <a:buNone/>
              <a:defRPr sz="7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62577" y="1788160"/>
            <a:ext cx="7667625" cy="4876800"/>
          </a:xfrm>
        </p:spPr>
        <p:txBody>
          <a:bodyPr tIns="0"/>
          <a:lstStyle>
            <a:lvl1pPr>
              <a:defRPr sz="22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441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748630" y="1181950"/>
            <a:ext cx="7886700" cy="438912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59" tIns="36330" rIns="72659" bIns="36330" rtlCol="0" anchor="ctr"/>
          <a:lstStyle/>
          <a:p>
            <a:pPr algn="ctr" defTabSz="687314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2006203" y="5717087"/>
            <a:ext cx="233173" cy="165812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59" tIns="36330" rIns="72659" bIns="36330" rtlCol="0" anchor="ctr"/>
          <a:lstStyle/>
          <a:p>
            <a:pPr algn="ctr" defTabSz="687314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55468"/>
            <a:ext cx="3319273" cy="1688129"/>
          </a:xfrm>
        </p:spPr>
        <p:txBody>
          <a:bodyPr vert="horz" lIns="36330" tIns="36330" rIns="36330" bIns="36330" anchor="b"/>
          <a:lstStyle>
            <a:lvl1pPr algn="l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17371"/>
            <a:ext cx="3314700" cy="2324608"/>
          </a:xfrm>
        </p:spPr>
        <p:txBody>
          <a:bodyPr lIns="50862" rIns="36330" bIns="36330" anchor="t"/>
          <a:lstStyle>
            <a:lvl1pPr marL="0" indent="0" algn="l">
              <a:spcBef>
                <a:spcPts val="199"/>
              </a:spcBef>
              <a:buFontTx/>
              <a:buNone/>
              <a:defRPr sz="10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115800" y="6780113"/>
            <a:ext cx="914400" cy="389467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5228690" y="1279486"/>
            <a:ext cx="6926580" cy="419404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4288" y="6204375"/>
            <a:ext cx="13744575" cy="111082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659" tIns="36330" rIns="72659" bIns="36330" anchor="t" compatLnSpc="1"/>
          <a:lstStyle/>
          <a:p>
            <a:pPr defTabSz="687314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6572250" y="6634489"/>
            <a:ext cx="7143750" cy="680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659" tIns="36330" rIns="72659" bIns="36330" anchor="t" compatLnSpc="1"/>
          <a:lstStyle/>
          <a:p>
            <a:pPr defTabSz="68731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72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695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975365"/>
            <a:ext cx="3086100" cy="555921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75365"/>
            <a:ext cx="9029700" cy="555921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9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2948"/>
            <a:ext cx="12344400" cy="1219200"/>
          </a:xfrm>
          <a:prstGeom prst="rect">
            <a:avLst/>
          </a:prstGeom>
        </p:spPr>
        <p:txBody>
          <a:bodyPr lIns="72630" tIns="36316" rIns="72630" bIns="36316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637458"/>
            <a:ext cx="6060283" cy="682414"/>
          </a:xfrm>
          <a:prstGeom prst="rect">
            <a:avLst/>
          </a:prstGeom>
        </p:spPr>
        <p:txBody>
          <a:bodyPr lIns="72630" tIns="36316" rIns="72630" bIns="36316" anchor="b"/>
          <a:lstStyle>
            <a:lvl1pPr marL="0" indent="0">
              <a:buNone/>
              <a:defRPr sz="1900" b="1"/>
            </a:lvl1pPr>
            <a:lvl2pPr marL="363145" indent="0">
              <a:buNone/>
              <a:defRPr sz="1600" b="1"/>
            </a:lvl2pPr>
            <a:lvl3pPr marL="726288" indent="0">
              <a:buNone/>
              <a:defRPr sz="1400" b="1"/>
            </a:lvl3pPr>
            <a:lvl4pPr marL="1089432" indent="0">
              <a:buNone/>
              <a:defRPr sz="1300" b="1"/>
            </a:lvl4pPr>
            <a:lvl5pPr marL="1452578" indent="0">
              <a:buNone/>
              <a:defRPr sz="1300" b="1"/>
            </a:lvl5pPr>
            <a:lvl6pPr marL="1815723" indent="0">
              <a:buNone/>
              <a:defRPr sz="1300" b="1"/>
            </a:lvl6pPr>
            <a:lvl7pPr marL="2178867" indent="0">
              <a:buNone/>
              <a:defRPr sz="1300" b="1"/>
            </a:lvl7pPr>
            <a:lvl8pPr marL="2542013" indent="0">
              <a:buNone/>
              <a:defRPr sz="1300" b="1"/>
            </a:lvl8pPr>
            <a:lvl9pPr marL="290515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2319871"/>
            <a:ext cx="6060283" cy="4214708"/>
          </a:xfrm>
          <a:prstGeom prst="rect">
            <a:avLst/>
          </a:prstGeom>
        </p:spPr>
        <p:txBody>
          <a:bodyPr lIns="72630" tIns="36316" rIns="72630" bIns="36316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8" y="1637458"/>
            <a:ext cx="6062663" cy="682414"/>
          </a:xfrm>
          <a:prstGeom prst="rect">
            <a:avLst/>
          </a:prstGeom>
        </p:spPr>
        <p:txBody>
          <a:bodyPr lIns="72630" tIns="36316" rIns="72630" bIns="36316" anchor="b"/>
          <a:lstStyle>
            <a:lvl1pPr marL="0" indent="0">
              <a:buNone/>
              <a:defRPr sz="1900" b="1"/>
            </a:lvl1pPr>
            <a:lvl2pPr marL="363145" indent="0">
              <a:buNone/>
              <a:defRPr sz="1600" b="1"/>
            </a:lvl2pPr>
            <a:lvl3pPr marL="726288" indent="0">
              <a:buNone/>
              <a:defRPr sz="1400" b="1"/>
            </a:lvl3pPr>
            <a:lvl4pPr marL="1089432" indent="0">
              <a:buNone/>
              <a:defRPr sz="1300" b="1"/>
            </a:lvl4pPr>
            <a:lvl5pPr marL="1452578" indent="0">
              <a:buNone/>
              <a:defRPr sz="1300" b="1"/>
            </a:lvl5pPr>
            <a:lvl6pPr marL="1815723" indent="0">
              <a:buNone/>
              <a:defRPr sz="1300" b="1"/>
            </a:lvl6pPr>
            <a:lvl7pPr marL="2178867" indent="0">
              <a:buNone/>
              <a:defRPr sz="1300" b="1"/>
            </a:lvl7pPr>
            <a:lvl8pPr marL="2542013" indent="0">
              <a:buNone/>
              <a:defRPr sz="1300" b="1"/>
            </a:lvl8pPr>
            <a:lvl9pPr marL="290515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8" y="2319871"/>
            <a:ext cx="6062663" cy="4214708"/>
          </a:xfrm>
          <a:prstGeom prst="rect">
            <a:avLst/>
          </a:prstGeom>
        </p:spPr>
        <p:txBody>
          <a:bodyPr lIns="72630" tIns="36316" rIns="72630" bIns="36316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780113"/>
            <a:ext cx="3200400" cy="389467"/>
          </a:xfrm>
          <a:prstGeom prst="rect">
            <a:avLst/>
          </a:prstGeom>
        </p:spPr>
        <p:txBody>
          <a:bodyPr lIns="72630" tIns="36316" rIns="72630" bIns="3631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86300" y="6780113"/>
            <a:ext cx="4343400" cy="389467"/>
          </a:xfrm>
          <a:prstGeom prst="rect">
            <a:avLst/>
          </a:prstGeom>
        </p:spPr>
        <p:txBody>
          <a:bodyPr lIns="72630" tIns="36316" rIns="72630" bIns="3631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829800" y="6780113"/>
            <a:ext cx="3200400" cy="389467"/>
          </a:xfrm>
          <a:prstGeom prst="rect">
            <a:avLst/>
          </a:prstGeom>
        </p:spPr>
        <p:txBody>
          <a:bodyPr lIns="72630" tIns="36316" rIns="72630" bIns="3631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4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2948"/>
            <a:ext cx="12344400" cy="1219200"/>
          </a:xfrm>
          <a:prstGeom prst="rect">
            <a:avLst/>
          </a:prstGeom>
        </p:spPr>
        <p:txBody>
          <a:bodyPr lIns="72630" tIns="36316" rIns="72630" bIns="363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780113"/>
            <a:ext cx="3200400" cy="389467"/>
          </a:xfrm>
          <a:prstGeom prst="rect">
            <a:avLst/>
          </a:prstGeom>
        </p:spPr>
        <p:txBody>
          <a:bodyPr lIns="72630" tIns="36316" rIns="72630" bIns="3631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86300" y="6780113"/>
            <a:ext cx="4343400" cy="389467"/>
          </a:xfrm>
          <a:prstGeom prst="rect">
            <a:avLst/>
          </a:prstGeom>
        </p:spPr>
        <p:txBody>
          <a:bodyPr lIns="72630" tIns="36316" rIns="72630" bIns="3631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29800" y="6780113"/>
            <a:ext cx="3200400" cy="389467"/>
          </a:xfrm>
          <a:prstGeom prst="rect">
            <a:avLst/>
          </a:prstGeom>
        </p:spPr>
        <p:txBody>
          <a:bodyPr lIns="72630" tIns="36316" rIns="72630" bIns="3631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7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780113"/>
            <a:ext cx="3200400" cy="389467"/>
          </a:xfrm>
          <a:prstGeom prst="rect">
            <a:avLst/>
          </a:prstGeom>
        </p:spPr>
        <p:txBody>
          <a:bodyPr lIns="72630" tIns="36316" rIns="72630" bIns="3631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86300" y="6780113"/>
            <a:ext cx="4343400" cy="389467"/>
          </a:xfrm>
          <a:prstGeom prst="rect">
            <a:avLst/>
          </a:prstGeom>
        </p:spPr>
        <p:txBody>
          <a:bodyPr lIns="72630" tIns="36316" rIns="72630" bIns="3631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29800" y="6780113"/>
            <a:ext cx="3200400" cy="389467"/>
          </a:xfrm>
          <a:prstGeom prst="rect">
            <a:avLst/>
          </a:prstGeom>
        </p:spPr>
        <p:txBody>
          <a:bodyPr lIns="72630" tIns="36316" rIns="72630" bIns="3631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4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91253"/>
            <a:ext cx="4512470" cy="1239520"/>
          </a:xfrm>
          <a:prstGeom prst="rect">
            <a:avLst/>
          </a:prstGeom>
        </p:spPr>
        <p:txBody>
          <a:bodyPr lIns="72630" tIns="36316" rIns="72630" bIns="36316"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80" y="291264"/>
            <a:ext cx="7667625" cy="6243321"/>
          </a:xfrm>
          <a:prstGeom prst="rect">
            <a:avLst/>
          </a:prstGeom>
        </p:spPr>
        <p:txBody>
          <a:bodyPr lIns="72630" tIns="36316" rIns="72630" bIns="36316"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10" y="1530784"/>
            <a:ext cx="4512470" cy="5003801"/>
          </a:xfrm>
          <a:prstGeom prst="rect">
            <a:avLst/>
          </a:prstGeom>
        </p:spPr>
        <p:txBody>
          <a:bodyPr lIns="72630" tIns="36316" rIns="72630" bIns="36316"/>
          <a:lstStyle>
            <a:lvl1pPr marL="0" indent="0">
              <a:buNone/>
              <a:defRPr sz="1100"/>
            </a:lvl1pPr>
            <a:lvl2pPr marL="363145" indent="0">
              <a:buNone/>
              <a:defRPr sz="1000"/>
            </a:lvl2pPr>
            <a:lvl3pPr marL="726288" indent="0">
              <a:buNone/>
              <a:defRPr sz="800"/>
            </a:lvl3pPr>
            <a:lvl4pPr marL="1089432" indent="0">
              <a:buNone/>
              <a:defRPr sz="700"/>
            </a:lvl4pPr>
            <a:lvl5pPr marL="1452578" indent="0">
              <a:buNone/>
              <a:defRPr sz="700"/>
            </a:lvl5pPr>
            <a:lvl6pPr marL="1815723" indent="0">
              <a:buNone/>
              <a:defRPr sz="700"/>
            </a:lvl6pPr>
            <a:lvl7pPr marL="2178867" indent="0">
              <a:buNone/>
              <a:defRPr sz="700"/>
            </a:lvl7pPr>
            <a:lvl8pPr marL="2542013" indent="0">
              <a:buNone/>
              <a:defRPr sz="700"/>
            </a:lvl8pPr>
            <a:lvl9pPr marL="290515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780113"/>
            <a:ext cx="3200400" cy="389467"/>
          </a:xfrm>
          <a:prstGeom prst="rect">
            <a:avLst/>
          </a:prstGeom>
        </p:spPr>
        <p:txBody>
          <a:bodyPr lIns="72630" tIns="36316" rIns="72630" bIns="3631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6780113"/>
            <a:ext cx="4343400" cy="389467"/>
          </a:xfrm>
          <a:prstGeom prst="rect">
            <a:avLst/>
          </a:prstGeom>
        </p:spPr>
        <p:txBody>
          <a:bodyPr lIns="72630" tIns="36316" rIns="72630" bIns="3631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6780113"/>
            <a:ext cx="3200400" cy="389467"/>
          </a:xfrm>
          <a:prstGeom prst="rect">
            <a:avLst/>
          </a:prstGeom>
        </p:spPr>
        <p:txBody>
          <a:bodyPr lIns="72630" tIns="36316" rIns="72630" bIns="3631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3" y="5120645"/>
            <a:ext cx="8229600" cy="604521"/>
          </a:xfrm>
          <a:prstGeom prst="rect">
            <a:avLst/>
          </a:prstGeom>
        </p:spPr>
        <p:txBody>
          <a:bodyPr lIns="72630" tIns="36316" rIns="72630" bIns="36316"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3" y="653627"/>
            <a:ext cx="8229600" cy="4389120"/>
          </a:xfrm>
          <a:prstGeom prst="rect">
            <a:avLst/>
          </a:prstGeom>
        </p:spPr>
        <p:txBody>
          <a:bodyPr lIns="72630" tIns="36316" rIns="72630" bIns="36316"/>
          <a:lstStyle>
            <a:lvl1pPr marL="0" indent="0">
              <a:buNone/>
              <a:defRPr sz="2600"/>
            </a:lvl1pPr>
            <a:lvl2pPr marL="363145" indent="0">
              <a:buNone/>
              <a:defRPr sz="2200"/>
            </a:lvl2pPr>
            <a:lvl3pPr marL="726288" indent="0">
              <a:buNone/>
              <a:defRPr sz="1900"/>
            </a:lvl3pPr>
            <a:lvl4pPr marL="1089432" indent="0">
              <a:buNone/>
              <a:defRPr sz="1600"/>
            </a:lvl4pPr>
            <a:lvl5pPr marL="1452578" indent="0">
              <a:buNone/>
              <a:defRPr sz="1600"/>
            </a:lvl5pPr>
            <a:lvl6pPr marL="1815723" indent="0">
              <a:buNone/>
              <a:defRPr sz="1600"/>
            </a:lvl6pPr>
            <a:lvl7pPr marL="2178867" indent="0">
              <a:buNone/>
              <a:defRPr sz="1600"/>
            </a:lvl7pPr>
            <a:lvl8pPr marL="2542013" indent="0">
              <a:buNone/>
              <a:defRPr sz="1600"/>
            </a:lvl8pPr>
            <a:lvl9pPr marL="290515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3" y="5725168"/>
            <a:ext cx="8229600" cy="858521"/>
          </a:xfrm>
          <a:prstGeom prst="rect">
            <a:avLst/>
          </a:prstGeom>
        </p:spPr>
        <p:txBody>
          <a:bodyPr lIns="72630" tIns="36316" rIns="72630" bIns="36316"/>
          <a:lstStyle>
            <a:lvl1pPr marL="0" indent="0">
              <a:buNone/>
              <a:defRPr sz="1100"/>
            </a:lvl1pPr>
            <a:lvl2pPr marL="363145" indent="0">
              <a:buNone/>
              <a:defRPr sz="1000"/>
            </a:lvl2pPr>
            <a:lvl3pPr marL="726288" indent="0">
              <a:buNone/>
              <a:defRPr sz="800"/>
            </a:lvl3pPr>
            <a:lvl4pPr marL="1089432" indent="0">
              <a:buNone/>
              <a:defRPr sz="700"/>
            </a:lvl4pPr>
            <a:lvl5pPr marL="1452578" indent="0">
              <a:buNone/>
              <a:defRPr sz="700"/>
            </a:lvl5pPr>
            <a:lvl6pPr marL="1815723" indent="0">
              <a:buNone/>
              <a:defRPr sz="700"/>
            </a:lvl6pPr>
            <a:lvl7pPr marL="2178867" indent="0">
              <a:buNone/>
              <a:defRPr sz="700"/>
            </a:lvl7pPr>
            <a:lvl8pPr marL="2542013" indent="0">
              <a:buNone/>
              <a:defRPr sz="700"/>
            </a:lvl8pPr>
            <a:lvl9pPr marL="290515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780113"/>
            <a:ext cx="3200400" cy="389467"/>
          </a:xfrm>
          <a:prstGeom prst="rect">
            <a:avLst/>
          </a:prstGeom>
        </p:spPr>
        <p:txBody>
          <a:bodyPr lIns="72630" tIns="36316" rIns="72630" bIns="3631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6780113"/>
            <a:ext cx="4343400" cy="389467"/>
          </a:xfrm>
          <a:prstGeom prst="rect">
            <a:avLst/>
          </a:prstGeom>
        </p:spPr>
        <p:txBody>
          <a:bodyPr lIns="72630" tIns="36316" rIns="72630" bIns="3631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6780113"/>
            <a:ext cx="3200400" cy="389467"/>
          </a:xfrm>
          <a:prstGeom prst="rect">
            <a:avLst/>
          </a:prstGeom>
        </p:spPr>
        <p:txBody>
          <a:bodyPr lIns="72630" tIns="36316" rIns="72630" bIns="3631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4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4300" y="81280"/>
            <a:ext cx="13487400" cy="715264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0" tIns="36316" rIns="72630" bIns="3631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5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726288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358" indent="-272358" algn="l" defTabSz="7262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0110" indent="-226967" algn="l" defTabSz="72628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07863" indent="-181572" algn="l" defTabSz="72628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71006" indent="-181572" algn="l" defTabSz="72628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4153" indent="-181572" algn="l" defTabSz="726288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7296" indent="-181572" algn="l" defTabSz="72628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0441" indent="-181572" algn="l" defTabSz="72628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3586" indent="-181572" algn="l" defTabSz="72628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732" indent="-181572" algn="l" defTabSz="72628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62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3145" algn="l" defTabSz="7262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6288" algn="l" defTabSz="7262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9432" algn="l" defTabSz="7262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2578" algn="l" defTabSz="7262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5723" algn="l" defTabSz="7262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8867" algn="l" defTabSz="7262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2013" algn="l" defTabSz="7262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5158" algn="l" defTabSz="7262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4255" y="-7606"/>
            <a:ext cx="13744575" cy="111082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164" tIns="42093" rIns="84164" bIns="42093" anchor="t" compatLnSpc="1"/>
          <a:lstStyle/>
          <a:p>
            <a:pPr defTabSz="788350"/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572258" y="-7617"/>
            <a:ext cx="7143750" cy="680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164" tIns="42093" rIns="84164" bIns="42093" anchor="t" compatLnSpc="1"/>
          <a:lstStyle/>
          <a:p>
            <a:pPr defTabSz="788350"/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85800" y="751028"/>
            <a:ext cx="12344400" cy="1219200"/>
          </a:xfrm>
          <a:prstGeom prst="rect">
            <a:avLst/>
          </a:prstGeom>
        </p:spPr>
        <p:txBody>
          <a:bodyPr vert="horz" lIns="0" tIns="42093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85800" y="2064512"/>
            <a:ext cx="12344400" cy="4681728"/>
          </a:xfrm>
          <a:prstGeom prst="rect">
            <a:avLst/>
          </a:prstGeom>
        </p:spPr>
        <p:txBody>
          <a:bodyPr vert="horz" lIns="84164" tIns="42093" rIns="84164" bIns="42093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85800" y="6780125"/>
            <a:ext cx="3200400" cy="38946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788350"/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788350"/>
              <a:t>6/16/2020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000500" y="6780125"/>
            <a:ext cx="5029200" cy="38946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788350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887208" y="6780125"/>
            <a:ext cx="1143000" cy="389468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788350"/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788350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8444" y="215911"/>
            <a:ext cx="13770818" cy="69250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788350"/>
              <a:endParaRPr lang="en-US" sz="17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788350"/>
              <a:endParaRPr lang="en-US" sz="17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81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52546" indent="-252546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9268" indent="-22729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41808" indent="-22729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4361" indent="-19361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900" indent="-19361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449" indent="-19361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1767812" indent="-16837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20357" indent="-168370" algn="l" rtl="0" eaLnBrk="1" latinLnBrk="0" hangingPunct="1">
        <a:spcBef>
          <a:spcPct val="20000"/>
        </a:spcBef>
        <a:buClr>
          <a:schemeClr val="tx2"/>
        </a:buClr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272904" indent="-16837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208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418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627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836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045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254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9463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3672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4256" y="-7612"/>
            <a:ext cx="13744577" cy="111082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954" tIns="44473" rIns="88954" bIns="44473" anchor="t" compatLnSpc="1"/>
          <a:lstStyle/>
          <a:p>
            <a:pPr defTabSz="84144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572287" y="-7624"/>
            <a:ext cx="7143752" cy="680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954" tIns="44473" rIns="88954" bIns="44473" anchor="t" compatLnSpc="1"/>
          <a:lstStyle/>
          <a:p>
            <a:pPr defTabSz="84144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85802" y="751024"/>
            <a:ext cx="12344400" cy="1219200"/>
          </a:xfrm>
          <a:prstGeom prst="rect">
            <a:avLst/>
          </a:prstGeom>
        </p:spPr>
        <p:txBody>
          <a:bodyPr vert="horz" lIns="0" tIns="44473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85802" y="2064512"/>
            <a:ext cx="12344400" cy="4681728"/>
          </a:xfrm>
          <a:prstGeom prst="rect">
            <a:avLst/>
          </a:prstGeom>
        </p:spPr>
        <p:txBody>
          <a:bodyPr vert="horz" lIns="88954" tIns="44473" rIns="88954" bIns="44473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85800" y="6780151"/>
            <a:ext cx="3200400" cy="38946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1440"/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841440"/>
              <a:t>6/16/2020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000500" y="6780151"/>
            <a:ext cx="5029200" cy="38946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1440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887208" y="6780151"/>
            <a:ext cx="1143000" cy="38946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1440"/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841440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8521" y="215927"/>
            <a:ext cx="13770825" cy="69250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84144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841440"/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803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8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66860" indent="-26686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2662" indent="-24016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89515" indent="-24016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56374" indent="-20458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228" indent="-20458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690079" indent="-20458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67986" indent="-17790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4837" indent="-177902" algn="l" rtl="0" eaLnBrk="1" latinLnBrk="0" hangingPunct="1">
        <a:spcBef>
          <a:spcPct val="20000"/>
        </a:spcBef>
        <a:buClr>
          <a:schemeClr val="tx2"/>
        </a:buClr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401693" indent="-17790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447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895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342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790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237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685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13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5580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4288" y="-7619"/>
            <a:ext cx="13744575" cy="111082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659" tIns="36330" rIns="72659" bIns="36330" anchor="t" compatLnSpc="1"/>
          <a:lstStyle/>
          <a:p>
            <a:pPr defTabSz="687314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572250" y="-7619"/>
            <a:ext cx="7143750" cy="680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659" tIns="36330" rIns="72659" bIns="36330" anchor="t" compatLnSpc="1"/>
          <a:lstStyle/>
          <a:p>
            <a:pPr defTabSz="687314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85800" y="751028"/>
            <a:ext cx="12344400" cy="1219200"/>
          </a:xfrm>
          <a:prstGeom prst="rect">
            <a:avLst/>
          </a:prstGeom>
        </p:spPr>
        <p:txBody>
          <a:bodyPr vert="horz" lIns="0" tIns="3633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85800" y="2064512"/>
            <a:ext cx="12344400" cy="4681728"/>
          </a:xfrm>
          <a:prstGeom prst="rect">
            <a:avLst/>
          </a:prstGeom>
        </p:spPr>
        <p:txBody>
          <a:bodyPr vert="horz" lIns="72659" tIns="36330" rIns="72659" bIns="3633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85800" y="6780113"/>
            <a:ext cx="320040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687314"/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687314"/>
              <a:t>6/16/2020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000500" y="6780113"/>
            <a:ext cx="502920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687314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887200" y="6780113"/>
            <a:ext cx="114300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687314"/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687314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8527" y="215905"/>
            <a:ext cx="13770823" cy="692506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68731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687314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928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17976" indent="-217976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8609" indent="-19617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26585" indent="-19617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44561" indent="-16711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536" indent="-16711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80512" indent="-16711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525828" indent="-14531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3804" indent="-145316" algn="l" rtl="0" eaLnBrk="1" latinLnBrk="0" hangingPunct="1">
        <a:spcBef>
          <a:spcPct val="20000"/>
        </a:spcBef>
        <a:buClr>
          <a:schemeClr val="tx2"/>
        </a:buClr>
        <a:buChar char="•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61779" indent="-14531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632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26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898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4531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8164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1797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5430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9063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2567"/>
            <a:ext cx="13258800" cy="6990084"/>
          </a:xfrm>
          <a:prstGeom prst="rect">
            <a:avLst/>
          </a:prstGeom>
        </p:spPr>
      </p:pic>
      <p:pic>
        <p:nvPicPr>
          <p:cNvPr id="2051" name="Picture 3" descr="D:\pictur\flower\Picture\butterfly-animated-gif-4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133" y="283884"/>
            <a:ext cx="7143750" cy="486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pictur\animal\Orange_go_up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2593"/>
            <a:ext cx="13258800" cy="699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96053" y="5478336"/>
            <a:ext cx="6400798" cy="1242892"/>
          </a:xfrm>
          <a:prstGeom prst="rect">
            <a:avLst/>
          </a:prstGeom>
        </p:spPr>
        <p:txBody>
          <a:bodyPr wrap="square" lIns="72630" tIns="36316" rIns="72630" bIns="36316">
            <a:spAutoFit/>
          </a:bodyPr>
          <a:lstStyle/>
          <a:p>
            <a:r>
              <a:rPr lang="en-US" sz="7600" b="1" dirty="0" err="1">
                <a:solidFill>
                  <a:srgbClr val="FFFF00"/>
                </a:solidFill>
              </a:rPr>
              <a:t>স্বাগতম</a:t>
            </a:r>
            <a:endParaRPr lang="en-US" sz="7600" b="1" dirty="0">
              <a:solidFill>
                <a:srgbClr val="FFFF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" y="-179013"/>
            <a:ext cx="6822283" cy="756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3" y="-247225"/>
            <a:ext cx="6931820" cy="756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36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4001" y="281354"/>
            <a:ext cx="13242247" cy="67524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3000" y="4689231"/>
            <a:ext cx="11430000" cy="16881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/>
              </a:rPr>
              <a:t>সে নির্জন দ্বিপ্রহরের মতো শব্দহীন এবং সংগীহীন।</a:t>
            </a:r>
            <a:endParaRPr lang="en-US" sz="4400" dirty="0"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65879"/>
            <a:ext cx="3886200" cy="335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769" y="565879"/>
            <a:ext cx="3886200" cy="335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9684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4001" y="281354"/>
            <a:ext cx="13242247" cy="67524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0" y="4689231"/>
            <a:ext cx="10287000" cy="16881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/>
              </a:rPr>
              <a:t>গ্রামের নাম চন্ডীপুর। বানীকণ্ঠের ঘর একেবারে নদীর পাশে।অবসরে সুভা নদীরতীরে এসে বসে। </a:t>
            </a:r>
            <a:endParaRPr lang="en-US" sz="4000" dirty="0"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09600"/>
            <a:ext cx="529086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3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3182600" cy="7010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6" y="1219200"/>
            <a:ext cx="5102225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206" y="2635576"/>
            <a:ext cx="8651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49" y="5029200"/>
            <a:ext cx="1040130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43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4001" y="281354"/>
            <a:ext cx="13242247" cy="675249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71272" y="4419600"/>
            <a:ext cx="10287000" cy="23739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/>
              </a:rPr>
              <a:t>সুভার কয়েকটি অন্তরঙ্গ বন্ধু ছিল। সর্বশী ও পাংগুলী নামে দুটি গাভী।এ ছাড়া ছিল ছাগল ও বিড়ালশাবক।</a:t>
            </a:r>
            <a:endParaRPr lang="en-US" sz="4800" dirty="0"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806970"/>
            <a:ext cx="4410440" cy="3307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806969"/>
            <a:ext cx="4169219" cy="3307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922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4001" y="281354"/>
            <a:ext cx="13242247" cy="67524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31623" y="4689231"/>
            <a:ext cx="10287000" cy="2168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/>
              </a:rPr>
              <a:t>বালিকাকে বাড়ির কেহ ভর্ৎসনা করিলে  সর্বশী ও পাংগুলীর কাছে গিয়ে সে মর্মবেদনা প্রকাশ করিত চোখের ভাষায়।</a:t>
            </a:r>
            <a:endParaRPr lang="en-US" sz="4400" dirty="0"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838200"/>
            <a:ext cx="4953000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99" y="838200"/>
            <a:ext cx="4551023" cy="2667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741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4001" y="281354"/>
            <a:ext cx="13242247" cy="67524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31623" y="4689231"/>
            <a:ext cx="10287000" cy="1688123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/>
              </a:rPr>
              <a:t>উন্নত শ্রেণির জীবের মধ্যে সুভার আরো একটি সঙ্গী জুটিয়াছিল। গোসাইদের ছোট ছেলে – প্রতাপ।</a:t>
            </a:r>
            <a:endParaRPr lang="en-US" sz="4000" dirty="0"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39" y="914400"/>
            <a:ext cx="7467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8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4001" y="281354"/>
            <a:ext cx="13242247" cy="675249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81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31623" y="4689231"/>
            <a:ext cx="10287000" cy="216876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/>
              </a:rPr>
              <a:t>অলস-অকর্মণ্য প্রতাপের প্রধান শখ ছিল – ছিপ ফেলিয়া মাছ ধরা। মাছ ধরার সময় সুভার মতো বাক্যহীন সঙ্গীই ভালো। </a:t>
            </a:r>
            <a:endParaRPr lang="en-US" sz="4000" dirty="0"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79982"/>
            <a:ext cx="4174761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0" r="15188"/>
          <a:stretch/>
        </p:blipFill>
        <p:spPr>
          <a:xfrm flipH="1">
            <a:off x="7162800" y="979982"/>
            <a:ext cx="4191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9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4000" y="228600"/>
            <a:ext cx="13242247" cy="675249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31623" y="3886200"/>
            <a:ext cx="10287000" cy="21570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/>
              </a:rPr>
              <a:t>সুভা প্রতাপের কোনো কাজে সাহায্য করিতে ইচ্ছা করিত, পৃথিবীতে তারও যে প্রয়োজনীয়তা আছে তা বুঝাইয়া দিতে চাহিত।</a:t>
            </a:r>
            <a:endParaRPr lang="en-US" sz="4000" dirty="0">
              <a:latin typeface="NikoshBAN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81212" y="413343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800" dirty="0" smtClean="0">
                <a:solidFill>
                  <a:prstClr val="black"/>
                </a:solidFill>
                <a:latin typeface="NikoshBAN"/>
              </a:rPr>
              <a:t>জলকুমারী</a:t>
            </a:r>
            <a:endParaRPr lang="en-US" sz="10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2"/>
          <a:stretch/>
        </p:blipFill>
        <p:spPr>
          <a:xfrm>
            <a:off x="7696199" y="1219200"/>
            <a:ext cx="4322423" cy="2385646"/>
          </a:xfrm>
          <a:prstGeom prst="rect">
            <a:avLst/>
          </a:prstGeom>
        </p:spPr>
      </p:pic>
      <p:pic>
        <p:nvPicPr>
          <p:cNvPr id="1026" name="Picture 2" descr="D:\pictur\kobi\suva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623" y="1219200"/>
            <a:ext cx="4549589" cy="238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27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4001" y="281354"/>
            <a:ext cx="13242247" cy="675249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31623" y="4689231"/>
            <a:ext cx="10287000" cy="21570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/>
              </a:rPr>
              <a:t>সুভা পাতালপুরীর রাজকন্যা ও জলকুমারী হতে চেয়েছিল বিধাতার কাছে। প্রতাপকে জানাতে যে সুভার এত ক্ষমতা, তা তো জানিতাম না।</a:t>
            </a:r>
            <a:endParaRPr lang="en-US" sz="4000" dirty="0">
              <a:latin typeface="NikoshB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211"/>
          <a:stretch/>
        </p:blipFill>
        <p:spPr>
          <a:xfrm>
            <a:off x="4820225" y="609600"/>
            <a:ext cx="4109796" cy="392024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315200" y="609600"/>
            <a:ext cx="10668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00" dirty="0">
                <a:solidFill>
                  <a:prstClr val="black"/>
                </a:solidFill>
                <a:latin typeface="NikoshBAN"/>
              </a:rPr>
              <a:t>জলকুমারী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1310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4001" y="281354"/>
            <a:ext cx="13242247" cy="675249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31623" y="4689231"/>
            <a:ext cx="10287000" cy="21570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/>
              </a:rPr>
              <a:t>বাণীকণ্ঠ চিরস্থায়ীভাবে পরিবার সহ কলকাতা যাওয়ার সিদ্ধান্ত নেন।</a:t>
            </a:r>
            <a:endParaRPr lang="en-US" sz="5400" dirty="0"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762000"/>
            <a:ext cx="5971586" cy="3657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639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6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en-US" dirty="0">
                <a:solidFill>
                  <a:prstClr val="black"/>
                </a:solidFill>
                <a:latin typeface="NikoshBAN"/>
                <a:cs typeface="SutonnyMJ" pitchFamily="2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NikoshBAN"/>
                <a:cs typeface="SutonnyMJ" pitchFamily="2" charset="0"/>
              </a:rPr>
            </a:br>
            <a:r>
              <a:rPr lang="bn-BD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n-BD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জোবাইদুল হক</a:t>
            </a:r>
          </a:p>
          <a:p>
            <a:pPr marL="0" indent="0" algn="ctr">
              <a:buNone/>
            </a:pP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শিক্ষক(বাংলা</a:t>
            </a:r>
            <a:r>
              <a:rPr lang="bn-BD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 algn="ctr">
              <a:buNone/>
            </a:pP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আয়মা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জামালপুর সিদ্দিকীয়া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দাখিল </a:t>
            </a:r>
            <a:r>
              <a:rPr lang="bn-BD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মাদ্রাসা 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বিষ্ণুপুর,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পাঁচবিবি</a:t>
            </a:r>
            <a:r>
              <a:rPr lang="bn-BD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জয়পুরহাট</a:t>
            </a:r>
          </a:p>
          <a:p>
            <a:pPr marL="0" indent="0" algn="ctr">
              <a:buNone/>
            </a:pP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bn-BD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২৪</a:t>
            </a:r>
          </a:p>
          <a:p>
            <a:pPr marL="0" indent="0" algn="ctr">
              <a:buNone/>
            </a:pPr>
            <a:r>
              <a:rPr lang="en-US" sz="19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Jobaydul1010@gmail.com</a:t>
            </a:r>
            <a:r>
              <a:rPr lang="en-US" sz="19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01744637887</a:t>
            </a:r>
          </a:p>
          <a:p>
            <a:endParaRPr lang="en-US" dirty="0"/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371600"/>
            <a:ext cx="3488116" cy="4343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029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 tmFilter="0,0; .5, 1; 1, 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250" tmFilter="0,0; .5, 1; 1, 1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086" y="277650"/>
            <a:ext cx="13242247" cy="67524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31623" y="4689231"/>
            <a:ext cx="10287000" cy="21570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/>
              </a:rPr>
              <a:t>কোনো এক কুয়াশা বিমিশ্রিত ভোরে যাত্রা শুরু করে আপন ভিটে মাটির, আপন গ্রামের মায়া ত্যাগ করে।</a:t>
            </a:r>
            <a:endParaRPr lang="en-US" sz="4800" dirty="0"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310"/>
          <a:stretch/>
        </p:blipFill>
        <p:spPr>
          <a:xfrm>
            <a:off x="4572000" y="736539"/>
            <a:ext cx="4309533" cy="325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716000" cy="7315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EA36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399" tIns="36197" rIns="72399" bIns="36197" spcCol="0" rtlCol="0" anchor="ctr"/>
          <a:lstStyle/>
          <a:p>
            <a:pPr algn="ctr" defTabSz="84134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3850" y="304800"/>
            <a:ext cx="6112935" cy="766911"/>
          </a:xfrm>
          <a:prstGeom prst="rect">
            <a:avLst/>
          </a:prstGeom>
          <a:noFill/>
          <a:ln w="76200">
            <a:solidFill>
              <a:sysClr val="windowText" lastClr="000000"/>
            </a:solidFill>
          </a:ln>
        </p:spPr>
        <p:txBody>
          <a:bodyPr wrap="square" lIns="88944" tIns="44467" rIns="88944" bIns="44467" rtlCol="0">
            <a:spAutoFit/>
          </a:bodyPr>
          <a:lstStyle/>
          <a:p>
            <a:pPr algn="ctr" defTabSz="889411">
              <a:defRPr/>
            </a:pPr>
            <a:r>
              <a:rPr lang="en-US" sz="4400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4400" kern="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78" y="1329944"/>
            <a:ext cx="8111280" cy="38481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01018" y="5257800"/>
            <a:ext cx="11658600" cy="175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09" tIns="36204" rIns="72409" bIns="36204" rtlCol="0" anchor="ctr"/>
          <a:lstStyle/>
          <a:p>
            <a:pPr algn="ctr" defTabSz="841340"/>
            <a:r>
              <a:rPr lang="bn-IN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সুভার মত মেয়েদের প্রতি আমাদের করণীয় মানবিক দিকগুলো কী কী?</a:t>
            </a:r>
            <a:endParaRPr lang="en-US" sz="25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6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48008"/>
            <a:ext cx="13335000" cy="70628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8500" y="243846"/>
            <a:ext cx="6159500" cy="812029"/>
          </a:xfrm>
          <a:prstGeom prst="rect">
            <a:avLst/>
          </a:prstGeom>
          <a:noFill/>
        </p:spPr>
        <p:txBody>
          <a:bodyPr wrap="square" lIns="72657" tIns="36328" rIns="72657" bIns="36328" rtlCol="0">
            <a:spAutoFit/>
          </a:bodyPr>
          <a:lstStyle/>
          <a:p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99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68" y="192402"/>
            <a:ext cx="13156663" cy="69629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00025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971" tIns="39491" rIns="78971" bIns="39491" rtlCol="0" anchor="ctr"/>
          <a:lstStyle/>
          <a:p>
            <a:pPr algn="ctr" defTabSz="789723">
              <a:spcBef>
                <a:spcPct val="20000"/>
              </a:spcBef>
            </a:pPr>
            <a:r>
              <a:rPr lang="bn-BD" sz="32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শ্রেণিঃ- </a:t>
            </a:r>
            <a:r>
              <a:rPr lang="bn-IN" sz="32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BD" sz="3200" b="1" i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789723">
              <a:spcBef>
                <a:spcPct val="20000"/>
              </a:spcBef>
            </a:pPr>
            <a:r>
              <a:rPr lang="bn-BD" sz="32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বিষয়ঃ- বাংলা</a:t>
            </a:r>
          </a:p>
          <a:p>
            <a:pPr algn="ctr" defTabSz="789723">
              <a:spcBef>
                <a:spcPct val="20000"/>
              </a:spcBef>
            </a:pPr>
            <a:r>
              <a:rPr lang="bn-BD" sz="32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বিষয়বস্তুঃ- </a:t>
            </a:r>
            <a:r>
              <a:rPr lang="en-US" sz="32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গদ্য</a:t>
            </a:r>
            <a:endParaRPr lang="bn-BD" sz="3200" b="1" i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789723">
              <a:spcBef>
                <a:spcPct val="20000"/>
              </a:spcBef>
            </a:pPr>
            <a:r>
              <a:rPr lang="bn-BD" sz="32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 – ৪৫ মিনিট</a:t>
            </a:r>
          </a:p>
          <a:p>
            <a:pPr algn="ctr" defTabSz="789723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3200" b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২০/০৪/২০২০</a:t>
            </a:r>
            <a:r>
              <a:rPr lang="bn-BD" sz="3200" b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bn-BD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47" y="821986"/>
            <a:ext cx="5241272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" y="4389143"/>
            <a:ext cx="3086100" cy="2773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325120"/>
            <a:ext cx="3429000" cy="300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9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56033" y="1591433"/>
            <a:ext cx="6648650" cy="10029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8840" tIns="39422" rIns="78840" bIns="39422">
            <a:spAutoFit/>
          </a:bodyPr>
          <a:lstStyle/>
          <a:p>
            <a:pPr algn="ctr" defTabSz="788350"/>
            <a:r>
              <a:rPr lang="bn-BD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12988" y="2973697"/>
            <a:ext cx="5334748" cy="73152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2630" tIns="36316" rIns="72630" bIns="36316" rtlCol="0" anchor="ctr"/>
          <a:lstStyle/>
          <a:p>
            <a:pPr algn="ctr">
              <a:defRPr/>
            </a:pPr>
            <a:r>
              <a:rPr lang="en-US" sz="4800" kern="0" dirty="0" err="1">
                <a:solidFill>
                  <a:sysClr val="windowText" lastClr="000000"/>
                </a:solidFill>
                <a:latin typeface="Constantia"/>
              </a:rPr>
              <a:t>গদ্যের</a:t>
            </a:r>
            <a:r>
              <a:rPr lang="en-US" sz="4800" kern="0" dirty="0">
                <a:solidFill>
                  <a:sysClr val="windowText" lastClr="000000"/>
                </a:solidFill>
                <a:latin typeface="Constantia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onstantia"/>
              </a:rPr>
              <a:t>নাম</a:t>
            </a:r>
            <a:endParaRPr lang="en-US" sz="4800" kern="0" dirty="0">
              <a:solidFill>
                <a:sysClr val="windowText" lastClr="000000"/>
              </a:solidFill>
              <a:latin typeface="Constant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9751" y="2806046"/>
            <a:ext cx="5381838" cy="118133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72630" tIns="36316" rIns="72630" bIns="36316" rtlCol="0">
            <a:spAutoFit/>
          </a:bodyPr>
          <a:lstStyle/>
          <a:p>
            <a:pPr algn="ctr">
              <a:defRPr/>
            </a:pPr>
            <a:r>
              <a:rPr lang="bn-IN" sz="72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সুভা</a:t>
            </a:r>
            <a:endParaRPr lang="en-US" sz="7200" b="1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9300" y="4208898"/>
            <a:ext cx="2514600" cy="65811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72630" tIns="36316" rIns="72630" bIns="36316" rtlCol="0">
            <a:spAutoFit/>
          </a:bodyPr>
          <a:lstStyle/>
          <a:p>
            <a:pPr algn="ctr">
              <a:defRPr/>
            </a:pPr>
            <a:r>
              <a:rPr lang="en-US" sz="3800" kern="0" dirty="0" err="1">
                <a:solidFill>
                  <a:sysClr val="windowText" lastClr="000000"/>
                </a:solidFill>
              </a:rPr>
              <a:t>লেখক</a:t>
            </a:r>
            <a:endParaRPr lang="en-US" sz="38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99751" y="4190146"/>
            <a:ext cx="5373712" cy="117686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8840" tIns="39422" rIns="78840" bIns="39422" spcCol="0" rtlCol="0" anchor="ctr"/>
          <a:lstStyle/>
          <a:p>
            <a:pPr algn="ctr" defTabSz="788350">
              <a:defRPr/>
            </a:pPr>
            <a:r>
              <a:rPr lang="bn-IN" sz="5400" kern="0" dirty="0">
                <a:solidFill>
                  <a:prstClr val="white"/>
                </a:solidFill>
                <a:latin typeface="NikoshBAN"/>
              </a:rPr>
              <a:t>রবীন্দ্রনাথ ঠাকুর</a:t>
            </a:r>
            <a:endParaRPr lang="en-US" sz="5400" kern="0" dirty="0">
              <a:solidFill>
                <a:prstClr val="white"/>
              </a:solidFill>
              <a:latin typeface="NikoshBAN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"/>
            <a:ext cx="56007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5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4001" y="281354"/>
            <a:ext cx="13242247" cy="675249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55524" y="2590801"/>
            <a:ext cx="8839200" cy="379030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12478" lvl="0" indent="-512478">
              <a:buFont typeface="Wingdings" pitchFamily="2" charset="2"/>
              <a:buChar char="Ø"/>
            </a:pP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512478" lvl="0" indent="-512478">
              <a:buFont typeface="Wingdings" pitchFamily="2" charset="2"/>
              <a:buChar char="Ø"/>
            </a:pP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অজানা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bn-IN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2478" lvl="0" indent="-512478">
              <a:buFont typeface="Wingdings" pitchFamily="2" charset="2"/>
              <a:buChar char="Ø"/>
            </a:pPr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বাকপ্রতিবন্ধীদের প্রতি মমত্ববোধ প্রদর্শন করতে পারবে।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413385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033694"/>
            <a:ext cx="1828800" cy="5347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1033694"/>
            <a:ext cx="1778283" cy="537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9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93785"/>
            <a:ext cx="3048000" cy="33781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561880" y="609600"/>
            <a:ext cx="8890000" cy="348151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en-US" sz="5400" b="1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54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১৯৪১ </a:t>
            </a:r>
            <a:r>
              <a:rPr lang="en-US" sz="5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5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৭ই </a:t>
            </a:r>
            <a:r>
              <a:rPr lang="en-US" sz="5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আগষ্ট</a:t>
            </a:r>
            <a:r>
              <a:rPr lang="en-US" sz="5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২২শে </a:t>
            </a:r>
            <a:r>
              <a:rPr lang="en-US" sz="5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শ্রাবণ</a:t>
            </a:r>
            <a:r>
              <a:rPr lang="en-US" sz="5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১৩৪৮ </a:t>
            </a:r>
            <a:r>
              <a:rPr lang="en-US" sz="5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বঙ্গাব্দ</a:t>
            </a:r>
            <a:endParaRPr lang="en-US" sz="5400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91200" y="5334000"/>
            <a:ext cx="5935853" cy="103163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14" tIns="45707" rIns="91414" bIns="45707" spcCol="0" rtlCol="0" anchor="ctr"/>
          <a:lstStyle/>
          <a:p>
            <a:pPr algn="ctr"/>
            <a:r>
              <a:rPr lang="bn-IN" sz="5400" kern="0" dirty="0">
                <a:solidFill>
                  <a:schemeClr val="tx1"/>
                </a:solidFill>
                <a:latin typeface="NikoshBAN"/>
              </a:rPr>
              <a:t>রবীন্দ্রনাথ ঠাকুর</a:t>
            </a:r>
            <a:endParaRPr lang="en-US" sz="2400" kern="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61880" y="635832"/>
            <a:ext cx="8890000" cy="34552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গীতাঞ্জলি</a:t>
            </a:r>
            <a:r>
              <a:rPr lang="en-US" sz="48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কাব্যের</a:t>
            </a:r>
            <a:r>
              <a:rPr lang="en-US" sz="48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১৯১৩ </a:t>
            </a:r>
            <a:r>
              <a:rPr lang="en-US" sz="48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48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48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পুরষ্কার</a:t>
            </a:r>
            <a:r>
              <a:rPr lang="en-US" sz="48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</a:t>
            </a:r>
            <a:endParaRPr lang="en-US" sz="4800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61880" y="609601"/>
            <a:ext cx="8890000" cy="36942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en-US" sz="4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সংগীত</a:t>
            </a:r>
            <a:r>
              <a:rPr lang="en-US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ছোটগল্প</a:t>
            </a:r>
            <a:r>
              <a:rPr lang="en-US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উপন্যাস</a:t>
            </a:r>
            <a:r>
              <a:rPr lang="en-US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প্রবন্ধ</a:t>
            </a:r>
            <a:r>
              <a:rPr lang="en-US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ভ্রমণকাহিনী</a:t>
            </a:r>
            <a:r>
              <a:rPr lang="en-US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রম্যরচনা</a:t>
            </a:r>
            <a:r>
              <a:rPr lang="en-US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ক্ষেত্রেই</a:t>
            </a:r>
            <a:r>
              <a:rPr lang="en-US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অতুলনীয়</a:t>
            </a:r>
            <a:r>
              <a:rPr lang="en-US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61879" y="609601"/>
            <a:ext cx="8927371" cy="3694204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en-US" sz="4400" i="1" dirty="0" err="1">
                <a:latin typeface="NikoshBAN" pitchFamily="2" charset="0"/>
                <a:cs typeface="NikoshBAN" pitchFamily="2" charset="0"/>
              </a:rPr>
              <a:t>কর্মজীবন</a:t>
            </a:r>
            <a:r>
              <a:rPr lang="en-US" sz="4400" i="1" dirty="0">
                <a:latin typeface="NikoshBAN" pitchFamily="2" charset="0"/>
                <a:cs typeface="NikoshBAN" pitchFamily="2" charset="0"/>
              </a:rPr>
              <a:t>: </a:t>
            </a:r>
            <a:endParaRPr lang="en-US" sz="44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i="1" dirty="0">
                <a:latin typeface="NikoshBAN" pitchFamily="2" charset="0"/>
                <a:cs typeface="NikoshBAN" pitchFamily="2" charset="0"/>
              </a:rPr>
              <a:t>১৮৯০ </a:t>
            </a:r>
            <a:r>
              <a:rPr lang="en-US" sz="4400" i="1" dirty="0" err="1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44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44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>
                <a:latin typeface="NikoshBAN" pitchFamily="2" charset="0"/>
                <a:cs typeface="NikoshBAN" pitchFamily="2" charset="0"/>
              </a:rPr>
              <a:t>জমিদারী</a:t>
            </a:r>
            <a:r>
              <a:rPr lang="en-US" sz="44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>
                <a:latin typeface="NikoshBAN" pitchFamily="2" charset="0"/>
                <a:cs typeface="NikoshBAN" pitchFamily="2" charset="0"/>
              </a:rPr>
              <a:t>দেখাশুনা</a:t>
            </a:r>
            <a:r>
              <a:rPr lang="en-US" sz="44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i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61878" y="599606"/>
            <a:ext cx="8955143" cy="3704199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en-US" sz="4400" i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শিক্ষাজীবন</a:t>
            </a:r>
            <a:r>
              <a:rPr lang="en-US" sz="44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i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ওরেয়েন্টাল</a:t>
            </a:r>
            <a:r>
              <a:rPr lang="en-US" sz="44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সেমিনারী</a:t>
            </a:r>
            <a:r>
              <a:rPr lang="en-US" sz="44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i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নরমাল</a:t>
            </a:r>
            <a:r>
              <a:rPr lang="en-US" sz="44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44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i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বেঙ্গল</a:t>
            </a:r>
            <a:r>
              <a:rPr lang="en-US" sz="44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sz="44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44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পড়াশুনা</a:t>
            </a:r>
            <a:r>
              <a:rPr lang="en-US" sz="44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61880" y="609600"/>
            <a:ext cx="8927370" cy="36942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en-US" sz="6600" i="1" dirty="0" err="1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6600" i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i="1" dirty="0" err="1">
                <a:latin typeface="NikoshBAN" pitchFamily="2" charset="0"/>
                <a:cs typeface="NikoshBAN" pitchFamily="2" charset="0"/>
              </a:rPr>
              <a:t>মাতার</a:t>
            </a:r>
            <a:r>
              <a:rPr lang="en-US" sz="66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i="1" dirty="0" err="1">
                <a:latin typeface="NikoshBAN" pitchFamily="2" charset="0"/>
                <a:cs typeface="NikoshBAN" pitchFamily="2" charset="0"/>
              </a:rPr>
              <a:t>নাম</a:t>
            </a:r>
            <a:endParaRPr lang="en-US" sz="6600" i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i="1" dirty="0" err="1">
                <a:latin typeface="NikoshBAN" pitchFamily="2" charset="0"/>
                <a:cs typeface="NikoshBAN" pitchFamily="2" charset="0"/>
              </a:rPr>
              <a:t>পিতা:মহর্ষি</a:t>
            </a:r>
            <a:r>
              <a:rPr lang="en-US" sz="54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dirty="0" err="1">
                <a:latin typeface="NikoshBAN" pitchFamily="2" charset="0"/>
                <a:cs typeface="NikoshBAN" pitchFamily="2" charset="0"/>
              </a:rPr>
              <a:t>দেবেন্দ্র</a:t>
            </a:r>
            <a:r>
              <a:rPr lang="en-US" sz="54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dirty="0" err="1">
                <a:latin typeface="NikoshBAN" pitchFamily="2" charset="0"/>
                <a:cs typeface="NikoshBAN" pitchFamily="2" charset="0"/>
              </a:rPr>
              <a:t>নাথ</a:t>
            </a:r>
            <a:r>
              <a:rPr lang="en-US" sz="54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dirty="0" err="1">
                <a:latin typeface="NikoshBAN" pitchFamily="2" charset="0"/>
                <a:cs typeface="NikoshBAN" pitchFamily="2" charset="0"/>
              </a:rPr>
              <a:t>ঠাকুর</a:t>
            </a:r>
            <a:endParaRPr lang="en-US" sz="5400" i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i="1" dirty="0" err="1"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sz="5400" i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i="1" dirty="0" err="1">
                <a:latin typeface="NikoshBAN" pitchFamily="2" charset="0"/>
                <a:cs typeface="NikoshBAN" pitchFamily="2" charset="0"/>
              </a:rPr>
              <a:t>সারদা</a:t>
            </a:r>
            <a:r>
              <a:rPr lang="en-US" sz="54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dirty="0" err="1">
                <a:latin typeface="NikoshBAN" pitchFamily="2" charset="0"/>
                <a:cs typeface="NikoshBAN" pitchFamily="2" charset="0"/>
              </a:rPr>
              <a:t>দেবী</a:t>
            </a:r>
            <a:endParaRPr lang="en-US" sz="5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61877" y="599606"/>
            <a:ext cx="8955143" cy="37041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/>
                <a:cs typeface="NikoshBAN" pitchFamily="2" charset="0"/>
              </a:rPr>
              <a:t>১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৮৬১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খ্রিষ্টাব্দের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১২ই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১২৬৮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বঙ্গাব্দের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২৫শে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114800"/>
            <a:ext cx="3048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0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886" y="1202158"/>
            <a:ext cx="5506862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180667" y="533407"/>
            <a:ext cx="5334000" cy="1371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28" tIns="29565" rIns="59128" bIns="29565" rtlCol="0" anchor="ctr"/>
          <a:lstStyle/>
          <a:p>
            <a:pPr algn="ctr" defTabSz="687132"/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135" y="2596179"/>
            <a:ext cx="8825270" cy="403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6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4001" y="281354"/>
            <a:ext cx="13242247" cy="675249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0" y="4689231"/>
            <a:ext cx="10287000" cy="1688123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/>
              </a:rPr>
              <a:t>মেয়েটির নাম যখন সুভাষিণী রাখা হইয়াছিল তখন কে জানিত সে বোবা হইবে।</a:t>
            </a:r>
            <a:endParaRPr lang="en-US" sz="4400" dirty="0"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3" y="838200"/>
            <a:ext cx="1505497" cy="5539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81354"/>
            <a:ext cx="10439400" cy="4385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4" r="16263"/>
          <a:stretch/>
        </p:blipFill>
        <p:spPr>
          <a:xfrm>
            <a:off x="3902439" y="457200"/>
            <a:ext cx="4648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097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4001" y="281354"/>
            <a:ext cx="13242247" cy="675249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31624" y="4677988"/>
            <a:ext cx="10287000" cy="1688123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/>
              </a:rPr>
              <a:t>বাণীকণ্ঠ সুভাকে বেশী ভালবাসিত, কিন্তু সুভার মা তাকে গর্ভের কলঙ্ক মনে করিত।</a:t>
            </a:r>
            <a:endParaRPr lang="en-US" sz="4400" dirty="0"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41910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4" y="762000"/>
            <a:ext cx="411487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9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376</Words>
  <Application>Microsoft Office PowerPoint</Application>
  <PresentationFormat>Custom</PresentationFormat>
  <Paragraphs>50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1_Office Theme</vt:lpstr>
      <vt:lpstr>Flow</vt:lpstr>
      <vt:lpstr>9_Flow</vt:lpstr>
      <vt:lpstr>2_Flow</vt:lpstr>
      <vt:lpstr>PowerPoint Presentation</vt:lpstr>
      <vt:lpstr>শিক্ষক পরিচিতি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Jobaydul Haque</dc:creator>
  <cp:lastModifiedBy>My Pc</cp:lastModifiedBy>
  <cp:revision>377</cp:revision>
  <dcterms:created xsi:type="dcterms:W3CDTF">2006-08-16T00:00:00Z</dcterms:created>
  <dcterms:modified xsi:type="dcterms:W3CDTF">2020-06-16T14:59:53Z</dcterms:modified>
</cp:coreProperties>
</file>