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57" r:id="rId4"/>
    <p:sldId id="262" r:id="rId5"/>
    <p:sldId id="278" r:id="rId6"/>
    <p:sldId id="277" r:id="rId7"/>
    <p:sldId id="261" r:id="rId8"/>
    <p:sldId id="258" r:id="rId9"/>
    <p:sldId id="263" r:id="rId10"/>
    <p:sldId id="274" r:id="rId11"/>
    <p:sldId id="275" r:id="rId12"/>
    <p:sldId id="276" r:id="rId13"/>
    <p:sldId id="264" r:id="rId14"/>
    <p:sldId id="265" r:id="rId15"/>
    <p:sldId id="266" r:id="rId16"/>
    <p:sldId id="268" r:id="rId17"/>
    <p:sldId id="267" r:id="rId18"/>
    <p:sldId id="269" r:id="rId19"/>
    <p:sldId id="270" r:id="rId20"/>
    <p:sldId id="271" r:id="rId21"/>
    <p:sldId id="273" r:id="rId22"/>
    <p:sldId id="272" r:id="rId23"/>
    <p:sldId id="279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32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74" autoAdjust="0"/>
  </p:normalViewPr>
  <p:slideViewPr>
    <p:cSldViewPr snapToGrid="0" showGuides="1">
      <p:cViewPr varScale="1">
        <p:scale>
          <a:sx n="84" d="100"/>
          <a:sy n="84" d="100"/>
        </p:scale>
        <p:origin x="-156" y="-78"/>
      </p:cViewPr>
      <p:guideLst>
        <p:guide orient="horz" pos="3432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D9CBF-2E02-472F-B5EB-4A5779E948A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F9A10-BD97-4E23-97D1-16FEFCD1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2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91AF-0DBD-4BAD-A22B-19EF2F6AF78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E94F-BCB6-413A-966C-75E8433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91AF-0DBD-4BAD-A22B-19EF2F6AF78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E94F-BCB6-413A-966C-75E8433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91AF-0DBD-4BAD-A22B-19EF2F6AF78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E94F-BCB6-413A-966C-75E8433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91AF-0DBD-4BAD-A22B-19EF2F6AF78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E94F-BCB6-413A-966C-75E8433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91AF-0DBD-4BAD-A22B-19EF2F6AF78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E94F-BCB6-413A-966C-75E8433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91AF-0DBD-4BAD-A22B-19EF2F6AF78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E94F-BCB6-413A-966C-75E8433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91AF-0DBD-4BAD-A22B-19EF2F6AF78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E94F-BCB6-413A-966C-75E8433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91AF-0DBD-4BAD-A22B-19EF2F6AF78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E94F-BCB6-413A-966C-75E8433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 userDrawn="1"/>
        </p:nvSpPr>
        <p:spPr>
          <a:xfrm>
            <a:off x="4212336" y="0"/>
            <a:ext cx="3694176" cy="12192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 userDrawn="1"/>
        </p:nvSpPr>
        <p:spPr>
          <a:xfrm>
            <a:off x="822960" y="0"/>
            <a:ext cx="3694176" cy="12192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 userDrawn="1"/>
        </p:nvSpPr>
        <p:spPr>
          <a:xfrm>
            <a:off x="7601712" y="0"/>
            <a:ext cx="3694176" cy="12192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741664" y="6550223"/>
            <a:ext cx="345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maksudakhatun2711@gmail.com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52" y="-93155"/>
            <a:ext cx="1031939" cy="10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91AF-0DBD-4BAD-A22B-19EF2F6AF78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E94F-BCB6-413A-966C-75E8433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91AF-0DBD-4BAD-A22B-19EF2F6AF78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E94F-BCB6-413A-966C-75E8433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91AF-0DBD-4BAD-A22B-19EF2F6AF78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3E94F-BCB6-413A-966C-75E8433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4.wdp"/><Relationship Id="rId4" Type="http://schemas.openxmlformats.org/officeDocument/2006/relationships/image" Target="../media/image24.png"/><Relationship Id="rId9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microsoft.com/office/2007/relationships/hdphoto" Target="../media/hdphoto17.wdp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8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21.wdp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23.wdp"/><Relationship Id="rId7" Type="http://schemas.microsoft.com/office/2007/relationships/hdphoto" Target="../media/hdphoto25.wdp"/><Relationship Id="rId12" Type="http://schemas.microsoft.com/office/2007/relationships/hdphoto" Target="../media/hdphoto2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microsoft.com/office/2007/relationships/hdphoto" Target="../media/hdphoto24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8.wdp"/><Relationship Id="rId7" Type="http://schemas.microsoft.com/office/2007/relationships/hdphoto" Target="../media/hdphoto30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22.wdp"/><Relationship Id="rId5" Type="http://schemas.microsoft.com/office/2007/relationships/hdphoto" Target="../media/hdphoto29.wdp"/><Relationship Id="rId10" Type="http://schemas.openxmlformats.org/officeDocument/2006/relationships/image" Target="../media/image33.png"/><Relationship Id="rId4" Type="http://schemas.openxmlformats.org/officeDocument/2006/relationships/image" Target="../media/image42.png"/><Relationship Id="rId9" Type="http://schemas.microsoft.com/office/2007/relationships/hdphoto" Target="../media/hdphoto20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7.wdp"/><Relationship Id="rId7" Type="http://schemas.microsoft.com/office/2007/relationships/hdphoto" Target="../media/hdphoto3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31.wdp"/><Relationship Id="rId4" Type="http://schemas.openxmlformats.org/officeDocument/2006/relationships/image" Target="../media/image45.png"/><Relationship Id="rId9" Type="http://schemas.microsoft.com/office/2007/relationships/hdphoto" Target="../media/hdphoto3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7.wdp"/><Relationship Id="rId1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94" y="2186749"/>
            <a:ext cx="3436811" cy="3436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289" y="423444"/>
            <a:ext cx="10140071" cy="9952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867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867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867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867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67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867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08" y="1052893"/>
            <a:ext cx="8264695" cy="52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1021260" y="2691634"/>
            <a:ext cx="326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9375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40" y="940119"/>
            <a:ext cx="2767840" cy="2780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1" l="26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29" y="890573"/>
            <a:ext cx="2924435" cy="2924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69" l="2326" r="99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44190"/>
            <a:ext cx="3005796" cy="2621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09" b="89840" l="2593" r="98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39" y="1244190"/>
            <a:ext cx="3579051" cy="2570818"/>
          </a:xfrm>
          <a:prstGeom prst="rect">
            <a:avLst/>
          </a:prstGeom>
        </p:spPr>
      </p:pic>
      <p:sp>
        <p:nvSpPr>
          <p:cNvPr id="19" name="Snip Same Side Corner Rectangle 18"/>
          <p:cNvSpPr/>
          <p:nvPr/>
        </p:nvSpPr>
        <p:spPr>
          <a:xfrm>
            <a:off x="3914163" y="5225752"/>
            <a:ext cx="5643867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>
            <a:off x="5719755" y="4995074"/>
            <a:ext cx="2032681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328273" y="110836"/>
            <a:ext cx="83127" cy="674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411615" y="110836"/>
            <a:ext cx="83127" cy="674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9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19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923652" y="2553408"/>
            <a:ext cx="326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38" l="0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04" y="3461637"/>
            <a:ext cx="3170061" cy="17831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19" y="857287"/>
            <a:ext cx="3729484" cy="2088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82" y="934527"/>
            <a:ext cx="3493283" cy="2225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40" y="3061239"/>
            <a:ext cx="3381398" cy="2299848"/>
          </a:xfrm>
          <a:prstGeom prst="rect">
            <a:avLst/>
          </a:prstGeom>
        </p:spPr>
      </p:pic>
      <p:sp>
        <p:nvSpPr>
          <p:cNvPr id="19" name="Snip Same Side Corner Rectangle 18"/>
          <p:cNvSpPr/>
          <p:nvPr/>
        </p:nvSpPr>
        <p:spPr>
          <a:xfrm>
            <a:off x="3578411" y="5953655"/>
            <a:ext cx="5643867" cy="56896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343891" y="110836"/>
            <a:ext cx="83127" cy="674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68613" y="110836"/>
            <a:ext cx="83127" cy="674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nip Same Side Corner Rectangle 9"/>
          <p:cNvSpPr/>
          <p:nvPr/>
        </p:nvSpPr>
        <p:spPr>
          <a:xfrm>
            <a:off x="5609420" y="5689535"/>
            <a:ext cx="2032681" cy="56896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1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1127158" y="2097199"/>
            <a:ext cx="326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26" y="340536"/>
            <a:ext cx="4079938" cy="271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03" y="2796028"/>
            <a:ext cx="3946412" cy="280402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569402" y="794512"/>
            <a:ext cx="59532" cy="5578579"/>
          </a:xfrm>
          <a:prstGeom prst="line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21802" y="946912"/>
            <a:ext cx="59532" cy="5578579"/>
          </a:xfrm>
          <a:prstGeom prst="line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74202" y="1099312"/>
            <a:ext cx="59532" cy="5578579"/>
          </a:xfrm>
          <a:prstGeom prst="line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-Point Star 17"/>
          <p:cNvSpPr/>
          <p:nvPr/>
        </p:nvSpPr>
        <p:spPr>
          <a:xfrm>
            <a:off x="1624691" y="499872"/>
            <a:ext cx="493986" cy="56896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ame Side Corner Rectangle 14"/>
          <p:cNvSpPr/>
          <p:nvPr/>
        </p:nvSpPr>
        <p:spPr>
          <a:xfrm>
            <a:off x="3997290" y="5804131"/>
            <a:ext cx="5643867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nip Same Side Corner Rectangle 13"/>
          <p:cNvSpPr/>
          <p:nvPr/>
        </p:nvSpPr>
        <p:spPr>
          <a:xfrm>
            <a:off x="5802882" y="5406379"/>
            <a:ext cx="2032681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9" b="983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46" y="3226155"/>
            <a:ext cx="3538298" cy="2324802"/>
          </a:xfrm>
          <a:prstGeom prst="rect">
            <a:avLst/>
          </a:prstGeom>
        </p:spPr>
      </p:pic>
      <p:pic>
        <p:nvPicPr>
          <p:cNvPr id="19" name="Picture 18" descr="download (67)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02" b="88293" l="0" r="967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656" y="483426"/>
            <a:ext cx="3464767" cy="28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5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4055364" y="353568"/>
            <a:ext cx="4157472" cy="743712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প্পপ্প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006340" y="353568"/>
            <a:ext cx="2255520" cy="719328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83076" y="1361193"/>
            <a:ext cx="5384800" cy="734527"/>
            <a:chOff x="7242048" y="-979342"/>
            <a:chExt cx="5384800" cy="734527"/>
          </a:xfrm>
        </p:grpSpPr>
        <p:sp>
          <p:nvSpPr>
            <p:cNvPr id="6" name="Rectangle 5"/>
            <p:cNvSpPr/>
            <p:nvPr/>
          </p:nvSpPr>
          <p:spPr>
            <a:xfrm>
              <a:off x="7242048" y="-834095"/>
              <a:ext cx="5384800" cy="5892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nip Same Side Corner Rectangle 6"/>
            <p:cNvSpPr/>
            <p:nvPr/>
          </p:nvSpPr>
          <p:spPr>
            <a:xfrm>
              <a:off x="7526528" y="-979342"/>
              <a:ext cx="4815840" cy="568960"/>
            </a:xfrm>
            <a:prstGeom prst="snip2Same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পুষ্টি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মরা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বুঝি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52768" y="4926366"/>
            <a:ext cx="11101925" cy="629268"/>
          </a:xfrm>
          <a:prstGeom prst="roundRect">
            <a:avLst/>
          </a:prstGeom>
          <a:noFill/>
          <a:ln>
            <a:solidFill>
              <a:srgbClr val="BA3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2768" y="4926366"/>
            <a:ext cx="11101925" cy="646331"/>
          </a:xfrm>
          <a:prstGeom prst="rect">
            <a:avLst/>
          </a:prstGeom>
          <a:noFill/>
          <a:ln w="38100">
            <a:solidFill>
              <a:srgbClr val="D41E86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27" y="2194066"/>
            <a:ext cx="3896297" cy="2161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39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6798" y="321677"/>
            <a:ext cx="483080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880849" y="426873"/>
            <a:ext cx="4582701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2241" y="2439662"/>
            <a:ext cx="23695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bn-IN" sz="54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solidFill>
                <a:srgbClr val="D41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240" y="3219950"/>
            <a:ext cx="2201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bn-IN" sz="54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solidFill>
                <a:srgbClr val="D41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2239" y="3930396"/>
            <a:ext cx="1733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bn-IN" sz="54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solidFill>
                <a:srgbClr val="D41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2239" y="4620517"/>
            <a:ext cx="58865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54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54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bn-IN" sz="54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solidFill>
                <a:srgbClr val="D41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81200"/>
            <a:ext cx="12192000" cy="27709"/>
          </a:xfrm>
          <a:prstGeom prst="lin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65927" y="5648555"/>
            <a:ext cx="8138984" cy="107721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হজম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200" b="1" dirty="0" smtClean="0">
                <a:solidFill>
                  <a:srgbClr val="D41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rgbClr val="D41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3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2111189" y="4848115"/>
            <a:ext cx="8176948" cy="1985962"/>
          </a:xfrm>
          <a:prstGeom prst="flowChartInputOutp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2850777" y="4848115"/>
            <a:ext cx="6481482" cy="1985962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গঠন,মাংসপেশির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95" l="9966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2" y="2450649"/>
            <a:ext cx="3241070" cy="1926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4" b="92216" l="9934" r="894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65" y="1193700"/>
            <a:ext cx="2876550" cy="1590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97" b="88312" l="917" r="99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2" y="805627"/>
            <a:ext cx="3114675" cy="1466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39" b="97423" l="9653" r="95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162" y="764073"/>
            <a:ext cx="2466975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23" y="2127597"/>
            <a:ext cx="2066925" cy="2219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05" l="9507" r="91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41" y="2571098"/>
            <a:ext cx="2705100" cy="16859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593053" y="298433"/>
            <a:ext cx="3228109" cy="8728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703891" y="298433"/>
            <a:ext cx="2937164" cy="7758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32219" y="286616"/>
            <a:ext cx="3228109" cy="87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077691" y="383598"/>
            <a:ext cx="2937164" cy="7758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42193" y="5472544"/>
            <a:ext cx="7323350" cy="9975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" y="1081953"/>
            <a:ext cx="2828925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84" y="3186761"/>
            <a:ext cx="2533650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30" b="963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66" y="3186761"/>
            <a:ext cx="2219325" cy="2066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081953"/>
            <a:ext cx="3042313" cy="2024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99" b="983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7" y="2319986"/>
            <a:ext cx="2638425" cy="1733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07723" y="5566673"/>
            <a:ext cx="7604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করার জন্য প্রয়োজনীয় শক্তি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জোগায়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32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007" y="0"/>
            <a:ext cx="4073236" cy="6858000"/>
          </a:xfrm>
          <a:prstGeom prst="rect">
            <a:avLst/>
          </a:prstGeom>
          <a:solidFill>
            <a:srgbClr val="D41E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-2" y="3467100"/>
            <a:ext cx="4073237" cy="339090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10800000" flipH="1">
            <a:off x="84007" y="40341"/>
            <a:ext cx="4073236" cy="3362801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21381" y="526473"/>
            <a:ext cx="3228109" cy="87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66853" y="566789"/>
            <a:ext cx="2937164" cy="7758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58" y="1925001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011" l="3249" r="96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07" y="3990779"/>
            <a:ext cx="2638425" cy="173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" b="100000" l="627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90" y="3888602"/>
            <a:ext cx="2581275" cy="1771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71" y="1605489"/>
            <a:ext cx="2559619" cy="25596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1563" y="728347"/>
            <a:ext cx="238345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জোগায় ও দেহ গরম রাখে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গঠনেও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6090" y="943475"/>
            <a:ext cx="305959" cy="199668"/>
          </a:xfrm>
          <a:prstGeom prst="rightArrow">
            <a:avLst/>
          </a:prstGeom>
          <a:solidFill>
            <a:srgbClr val="D41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-10337" y="5164087"/>
            <a:ext cx="305959" cy="199668"/>
          </a:xfrm>
          <a:prstGeom prst="rightArrow">
            <a:avLst/>
          </a:prstGeom>
          <a:solidFill>
            <a:srgbClr val="D41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47207" y="794908"/>
            <a:ext cx="5396345" cy="682337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245428" y="412178"/>
            <a:ext cx="5444837" cy="723899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18608" y="533407"/>
            <a:ext cx="5434447" cy="7758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81" y="1738746"/>
            <a:ext cx="3487294" cy="2320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79" y="1756064"/>
            <a:ext cx="3605497" cy="2412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1524000" y="4488867"/>
            <a:ext cx="10446328" cy="2064327"/>
          </a:xfrm>
          <a:prstGeom prst="roundRect">
            <a:avLst/>
          </a:prstGeom>
          <a:solidFill>
            <a:srgbClr val="00206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46906" y="4488867"/>
            <a:ext cx="10446328" cy="2064327"/>
          </a:xfrm>
          <a:prstGeom prst="roundRect">
            <a:avLst/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69812" y="4488867"/>
            <a:ext cx="10446328" cy="20643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7710" y="1229606"/>
            <a:ext cx="285403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13274" y="1309261"/>
            <a:ext cx="285403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6982" y="1302351"/>
            <a:ext cx="285403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24110" y="1229606"/>
            <a:ext cx="285403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75987"/>
              </p:ext>
            </p:extLst>
          </p:nvPr>
        </p:nvGraphicFramePr>
        <p:xfrm>
          <a:off x="2171700" y="2750126"/>
          <a:ext cx="8001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5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5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4582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খাদ্যের 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পুষ্টি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</a:t>
                      </a:r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দান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3914" y="1169354"/>
            <a:ext cx="10084904" cy="830997"/>
          </a:xfrm>
          <a:prstGeom prst="rect">
            <a:avLst/>
          </a:prstGeom>
          <a:noFill/>
          <a:ln w="38100">
            <a:solidFill>
              <a:srgbClr val="D41E86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 smtClean="0">
              <a:solidFill>
                <a:srgbClr val="BA3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5">
            <a:extLst>
              <a:ext uri="{FF2B5EF4-FFF2-40B4-BE49-F238E27FC236}">
                <a16:creationId xmlns:a16="http://schemas.microsoft.com/office/drawing/2014/main" xmlns="" id="{B76E86EE-F538-4F14-8CE4-29B2A7DA2239}"/>
              </a:ext>
            </a:extLst>
          </p:cNvPr>
          <p:cNvSpPr/>
          <p:nvPr/>
        </p:nvSpPr>
        <p:spPr>
          <a:xfrm>
            <a:off x="556466" y="271269"/>
            <a:ext cx="2865893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bn-IN" sz="5100" b="1" dirty="0" smtClean="0">
                <a:solidFill>
                  <a:srgbClr val="CD5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100" b="1" dirty="0" err="1" smtClean="0">
                <a:solidFill>
                  <a:srgbClr val="CD5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5100" b="1" dirty="0" smtClean="0">
                <a:solidFill>
                  <a:srgbClr val="CD5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100" b="1" dirty="0">
                <a:solidFill>
                  <a:srgbClr val="CD5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100" b="1" dirty="0">
              <a:solidFill>
                <a:srgbClr val="CD53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6965" y="62835"/>
            <a:ext cx="245397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883" y="2786925"/>
            <a:ext cx="5175864" cy="2315241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4414" y="1209055"/>
            <a:ext cx="119243" cy="5347863"/>
            <a:chOff x="6094414" y="1209055"/>
            <a:chExt cx="119243" cy="5347863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094414" y="1209055"/>
              <a:ext cx="1049" cy="483523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195690" y="1209063"/>
              <a:ext cx="17967" cy="53478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3"/>
          <p:cNvSpPr txBox="1">
            <a:spLocks/>
          </p:cNvSpPr>
          <p:nvPr/>
        </p:nvSpPr>
        <p:spPr>
          <a:xfrm>
            <a:off x="7314991" y="2900082"/>
            <a:ext cx="4069934" cy="3048000"/>
          </a:xfrm>
          <a:prstGeom prst="rect">
            <a:avLst/>
          </a:prstGeom>
        </p:spPr>
        <p:txBody>
          <a:bodyPr lIns="125821" tIns="62911" rIns="125821" bIns="62911">
            <a:normAutofit/>
          </a:bodyPr>
          <a:lstStyle/>
          <a:p>
            <a:pPr marL="471830" indent="-47183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৩য়</a:t>
            </a:r>
          </a:p>
          <a:p>
            <a:pPr marL="471830" indent="-47183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471830" indent="-471830">
              <a:spcBef>
                <a:spcPct val="20000"/>
              </a:spcBef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অধ্যায়ঃ৭ 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marL="471830" indent="-47183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71830" indent="-471830">
              <a:spcBef>
                <a:spcPct val="20000"/>
              </a:spcBef>
              <a:defRPr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3550" r="1489"/>
          <a:stretch/>
        </p:blipFill>
        <p:spPr>
          <a:xfrm>
            <a:off x="8578462" y="840540"/>
            <a:ext cx="1289803" cy="164006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4" y="688344"/>
            <a:ext cx="1323596" cy="179225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72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7177" y="367552"/>
            <a:ext cx="7038108" cy="99752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89631" y="366736"/>
            <a:ext cx="7038108" cy="997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32085" y="367144"/>
            <a:ext cx="7038108" cy="9975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A642B5-9551-438B-94D0-F2EA87699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594" y="200889"/>
            <a:ext cx="2382983" cy="1787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10971628" y="865908"/>
            <a:ext cx="762000" cy="533400"/>
            <a:chOff x="455612" y="0"/>
            <a:chExt cx="762000" cy="533400"/>
          </a:xfrm>
        </p:grpSpPr>
        <p:sp>
          <p:nvSpPr>
            <p:cNvPr id="7" name="Diamond 6"/>
            <p:cNvSpPr/>
            <p:nvPr/>
          </p:nvSpPr>
          <p:spPr>
            <a:xfrm>
              <a:off x="684212" y="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4556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9128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11358026" y="1385453"/>
            <a:ext cx="37501" cy="5120142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3550" r="1489"/>
          <a:stretch/>
        </p:blipFill>
        <p:spPr>
          <a:xfrm>
            <a:off x="4181730" y="1271968"/>
            <a:ext cx="3980940" cy="52336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2" name="TextBox 6"/>
          <p:cNvSpPr txBox="1"/>
          <p:nvPr/>
        </p:nvSpPr>
        <p:spPr>
          <a:xfrm>
            <a:off x="4882640" y="1399308"/>
            <a:ext cx="2803622" cy="776358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৪3 - ৪৫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 rot="16200000">
            <a:off x="-2237508" y="3054926"/>
            <a:ext cx="5181602" cy="706586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 rot="16200000">
            <a:off x="-2111080" y="3056659"/>
            <a:ext cx="5011885" cy="706586"/>
          </a:xfrm>
          <a:prstGeom prst="flowChartTerminator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726" y="1937771"/>
            <a:ext cx="835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5741" y="2681699"/>
            <a:ext cx="512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977" y="4071959"/>
            <a:ext cx="1032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_________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977" y="5359571"/>
            <a:ext cx="930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________  ও  __________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78B03D0-0C83-44EF-8E8B-43F2045A4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5215" y="877959"/>
            <a:ext cx="2031479" cy="13179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B9222E-0C1C-48BA-B683-7206B91947D9}"/>
              </a:ext>
            </a:extLst>
          </p:cNvPr>
          <p:cNvSpPr txBox="1"/>
          <p:nvPr/>
        </p:nvSpPr>
        <p:spPr>
          <a:xfrm>
            <a:off x="4969434" y="-1088272"/>
            <a:ext cx="244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9A30A2-FFE0-4CC3-B754-329549516D19}"/>
              </a:ext>
            </a:extLst>
          </p:cNvPr>
          <p:cNvSpPr txBox="1"/>
          <p:nvPr/>
        </p:nvSpPr>
        <p:spPr>
          <a:xfrm>
            <a:off x="3724274" y="-782279"/>
            <a:ext cx="244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bn-IN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CB9222E-0C1C-48BA-B683-7206B91947D9}"/>
              </a:ext>
            </a:extLst>
          </p:cNvPr>
          <p:cNvSpPr txBox="1"/>
          <p:nvPr/>
        </p:nvSpPr>
        <p:spPr>
          <a:xfrm>
            <a:off x="5843157" y="-781563"/>
            <a:ext cx="244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5423" y="1051731"/>
            <a:ext cx="25183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8294" y="3442085"/>
            <a:ext cx="29621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23086 0.733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10378 0.896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4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8737 0.889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4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xmlns="" id="{988E481C-5309-4A12-ABE8-4FEA24E49099}"/>
              </a:ext>
            </a:extLst>
          </p:cNvPr>
          <p:cNvSpPr/>
          <p:nvPr/>
        </p:nvSpPr>
        <p:spPr>
          <a:xfrm>
            <a:off x="345492" y="213815"/>
            <a:ext cx="1956930" cy="72051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bn-IN" sz="48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61E1BD-9C4D-4FC4-A874-D3E4E3B0E890}"/>
              </a:ext>
            </a:extLst>
          </p:cNvPr>
          <p:cNvSpPr/>
          <p:nvPr/>
        </p:nvSpPr>
        <p:spPr>
          <a:xfrm rot="10800000">
            <a:off x="227012" y="990600"/>
            <a:ext cx="10527194" cy="4571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07218"/>
              </p:ext>
            </p:extLst>
          </p:nvPr>
        </p:nvGraphicFramePr>
        <p:xfrm>
          <a:off x="1686406" y="1897709"/>
          <a:ext cx="9067800" cy="374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367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ক)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পনির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67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খ)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চাউল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ভিটামিন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591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গ)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রোগ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প্রতিরোধ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চর্বি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67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ঘ)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3676" y="1121896"/>
            <a:ext cx="1600200" cy="7148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6285" y="1123425"/>
            <a:ext cx="1524000" cy="7148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7645" y="321465"/>
            <a:ext cx="8903133" cy="592936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বামপাশের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বাক্যাংশের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ডানপাশের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বাক্যাংশ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57116" y="2574912"/>
            <a:ext cx="2133600" cy="16929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3876" y="3505198"/>
            <a:ext cx="1882528" cy="1344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36582" y="2525224"/>
            <a:ext cx="1946564" cy="24860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007059" y="3270459"/>
            <a:ext cx="1676087" cy="1070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54978"/>
              </p:ext>
            </p:extLst>
          </p:nvPr>
        </p:nvGraphicFramePr>
        <p:xfrm>
          <a:off x="1686406" y="5670571"/>
          <a:ext cx="9067800" cy="806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xmlns="" val="1986082118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xmlns="" val="4066816130"/>
                    </a:ext>
                  </a:extLst>
                </a:gridCol>
              </a:tblGrid>
              <a:tr h="806427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পানি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6015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7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4" y="607380"/>
            <a:ext cx="5042647" cy="99752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25138" y="579670"/>
            <a:ext cx="4820567" cy="997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63684" y="593525"/>
            <a:ext cx="4570681" cy="9975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download (9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706580"/>
            <a:ext cx="2016978" cy="1330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7" name="Straight Connector 26"/>
          <p:cNvCxnSpPr/>
          <p:nvPr/>
        </p:nvCxnSpPr>
        <p:spPr>
          <a:xfrm rot="10800000">
            <a:off x="2112818" y="2445327"/>
            <a:ext cx="58674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3789218" y="2292927"/>
            <a:ext cx="58674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61682" y="3412654"/>
            <a:ext cx="10446328" cy="3030065"/>
          </a:xfrm>
          <a:prstGeom prst="roundRect">
            <a:avLst/>
          </a:prstGeom>
          <a:solidFill>
            <a:srgbClr val="00206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48145" y="3412655"/>
            <a:ext cx="10887434" cy="3002354"/>
          </a:xfrm>
          <a:prstGeom prst="roundRect">
            <a:avLst/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191489" y="3412653"/>
            <a:ext cx="10723422" cy="30300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496167"/>
            <a:ext cx="647700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28811" y="4906314"/>
            <a:ext cx="570524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পুষ্টিগুণ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-2224449" y="3688840"/>
            <a:ext cx="5942806" cy="794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-2013675" y="3886273"/>
            <a:ext cx="5791200" cy="1588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65557" y="229467"/>
            <a:ext cx="762000" cy="533400"/>
            <a:chOff x="455612" y="0"/>
            <a:chExt cx="762000" cy="533400"/>
          </a:xfrm>
          <a:solidFill>
            <a:srgbClr val="FF0000"/>
          </a:solidFill>
        </p:grpSpPr>
        <p:sp>
          <p:nvSpPr>
            <p:cNvPr id="11" name="Diamond 10"/>
            <p:cNvSpPr/>
            <p:nvPr/>
          </p:nvSpPr>
          <p:spPr>
            <a:xfrm>
              <a:off x="684212" y="0"/>
              <a:ext cx="304800" cy="304800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455612" y="228600"/>
              <a:ext cx="304800" cy="304800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912812" y="228600"/>
              <a:ext cx="304800" cy="304800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rot="5400000">
            <a:off x="-2314503" y="3886273"/>
            <a:ext cx="5791200" cy="1588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63FB78-1C80-4C94-8AED-E3328F3FC23A}"/>
              </a:ext>
            </a:extLst>
          </p:cNvPr>
          <p:cNvSpPr/>
          <p:nvPr/>
        </p:nvSpPr>
        <p:spPr>
          <a:xfrm rot="5400000">
            <a:off x="7251350" y="2695147"/>
            <a:ext cx="6477000" cy="1453986"/>
          </a:xfrm>
          <a:prstGeom prst="rect">
            <a:avLst/>
          </a:prstGeom>
          <a:noFill/>
          <a:ln>
            <a:solidFill>
              <a:srgbClr val="CD53E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53081" tIns="26542" rIns="53081" bIns="2654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1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1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1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6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17" y="0"/>
            <a:ext cx="1353148" cy="1353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1442" y="460845"/>
            <a:ext cx="255711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92528" y="481904"/>
            <a:ext cx="3297382" cy="87124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46242" y="481904"/>
            <a:ext cx="3559354" cy="87124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1875" y="3108522"/>
            <a:ext cx="7301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400" b="1" kern="0" dirty="0">
                <a:latin typeface="NikoshBAN" pitchFamily="2" charset="0"/>
                <a:cs typeface="NikoshBAN" pitchFamily="2" charset="0"/>
              </a:rPr>
              <a:t>৮.1.1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24609" y="3853224"/>
            <a:ext cx="10089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৮.২.১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4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609" y="192867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kern="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b="1" kern="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 smtClean="0"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800" b="1" kern="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800" b="1" kern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67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2" b="88293" l="0" r="967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1776" y="1265642"/>
            <a:ext cx="2583595" cy="2152996"/>
          </a:xfrm>
          <a:prstGeom prst="rect">
            <a:avLst/>
          </a:prstGeom>
        </p:spPr>
      </p:pic>
      <p:pic>
        <p:nvPicPr>
          <p:cNvPr id="4" name="Picture 3" descr="download (63)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0" b="95322" l="1356" r="89831"/>
                    </a14:imgEffect>
                  </a14:imgLayer>
                </a14:imgProps>
              </a:ext>
            </a:extLst>
          </a:blip>
          <a:srcRect l="19303" t="7394" r="16652" b="7025"/>
          <a:stretch>
            <a:fillRect/>
          </a:stretch>
        </p:blipFill>
        <p:spPr>
          <a:xfrm>
            <a:off x="1048291" y="3582979"/>
            <a:ext cx="2603820" cy="2016832"/>
          </a:xfrm>
          <a:prstGeom prst="rect">
            <a:avLst/>
          </a:prstGeom>
        </p:spPr>
      </p:pic>
      <p:pic>
        <p:nvPicPr>
          <p:cNvPr id="5" name="Picture 4" descr="download (68)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525" l="43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811" y="1265642"/>
            <a:ext cx="2971864" cy="1977641"/>
          </a:xfrm>
          <a:prstGeom prst="rect">
            <a:avLst/>
          </a:prstGeom>
        </p:spPr>
      </p:pic>
      <p:pic>
        <p:nvPicPr>
          <p:cNvPr id="6" name="Picture 5" descr="images (45)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11" b="89778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9958" y="1169308"/>
            <a:ext cx="2660026" cy="2416874"/>
          </a:xfrm>
          <a:prstGeom prst="rect">
            <a:avLst/>
          </a:prstGeom>
        </p:spPr>
      </p:pic>
      <p:pic>
        <p:nvPicPr>
          <p:cNvPr id="7" name="Picture 6" descr="images (47)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712" l="9217" r="898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8550" y="3643206"/>
            <a:ext cx="2255531" cy="2421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9743" y="2719510"/>
            <a:ext cx="1887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পাউরুটি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C22DC2-DCD8-49FC-90DF-63C2706D234F}"/>
              </a:ext>
            </a:extLst>
          </p:cNvPr>
          <p:cNvSpPr txBox="1"/>
          <p:nvPr/>
        </p:nvSpPr>
        <p:spPr>
          <a:xfrm rot="10800000" flipV="1">
            <a:off x="2107720" y="2719509"/>
            <a:ext cx="86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0D219A-2C7D-431E-8F78-88AB54AEB8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50483" y="8141977"/>
            <a:ext cx="776698" cy="636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5677" y="5546266"/>
            <a:ext cx="1697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ডিম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0444" y="5192323"/>
            <a:ext cx="127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5205DB-A512-4AE7-8837-2574ECD6C38F}"/>
              </a:ext>
            </a:extLst>
          </p:cNvPr>
          <p:cNvSpPr txBox="1"/>
          <p:nvPr/>
        </p:nvSpPr>
        <p:spPr>
          <a:xfrm>
            <a:off x="10770934" y="2773513"/>
            <a:ext cx="416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5205DB-A512-4AE7-8837-2574ECD6C38F}"/>
              </a:ext>
            </a:extLst>
          </p:cNvPr>
          <p:cNvSpPr txBox="1"/>
          <p:nvPr/>
        </p:nvSpPr>
        <p:spPr>
          <a:xfrm>
            <a:off x="10783871" y="5218433"/>
            <a:ext cx="807719" cy="70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xmlns="" id="{2B1F30C2-5282-4F37-A631-D32868C9DB00}"/>
              </a:ext>
            </a:extLst>
          </p:cNvPr>
          <p:cNvSpPr/>
          <p:nvPr/>
        </p:nvSpPr>
        <p:spPr>
          <a:xfrm>
            <a:off x="456685" y="302499"/>
            <a:ext cx="7217664" cy="844085"/>
          </a:xfrm>
          <a:prstGeom prst="teardrop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0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 কী দেখতে </a:t>
            </a:r>
            <a:r>
              <a:rPr lang="bn-BD" sz="410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107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চ্ছ</a:t>
            </a:r>
            <a:r>
              <a:rPr lang="bn-BD" sz="410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107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66576" y="466434"/>
            <a:ext cx="4780296" cy="439221"/>
            <a:chOff x="7450188" y="502070"/>
            <a:chExt cx="4616617" cy="568960"/>
          </a:xfrm>
        </p:grpSpPr>
        <p:sp>
          <p:nvSpPr>
            <p:cNvPr id="17" name="Rectangle 16"/>
            <p:cNvSpPr/>
            <p:nvPr/>
          </p:nvSpPr>
          <p:spPr>
            <a:xfrm>
              <a:off x="7450188" y="508000"/>
              <a:ext cx="4616617" cy="5630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nip Same Side Corner Rectangle 17"/>
            <p:cNvSpPr/>
            <p:nvPr/>
          </p:nvSpPr>
          <p:spPr>
            <a:xfrm>
              <a:off x="7767136" y="502070"/>
              <a:ext cx="3982720" cy="568960"/>
            </a:xfrm>
            <a:prstGeom prst="snip2Same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268" l="9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97" y="3481399"/>
            <a:ext cx="3102942" cy="20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7B24D4-986B-43DC-8267-26BE3046C41B}"/>
              </a:ext>
            </a:extLst>
          </p:cNvPr>
          <p:cNvSpPr txBox="1"/>
          <p:nvPr/>
        </p:nvSpPr>
        <p:spPr>
          <a:xfrm>
            <a:off x="4167775" y="604138"/>
            <a:ext cx="5196144" cy="92333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7B24D4-986B-43DC-8267-26BE3046C41B}"/>
              </a:ext>
            </a:extLst>
          </p:cNvPr>
          <p:cNvSpPr txBox="1"/>
          <p:nvPr/>
        </p:nvSpPr>
        <p:spPr>
          <a:xfrm>
            <a:off x="4167775" y="5497186"/>
            <a:ext cx="4267888" cy="1175706"/>
          </a:xfrm>
          <a:prstGeom prst="rect">
            <a:avLst/>
          </a:prstGeom>
          <a:solidFill>
            <a:srgbClr val="FFC0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04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704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4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704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4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704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47086" y="2250307"/>
            <a:ext cx="4425859" cy="2724531"/>
            <a:chOff x="3928954" y="2513544"/>
            <a:chExt cx="4425859" cy="27245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54" y="2513544"/>
              <a:ext cx="2419688" cy="14704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231" y="3847230"/>
              <a:ext cx="2200582" cy="13908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547" y="2513544"/>
              <a:ext cx="2086266" cy="13336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54" y="3847231"/>
              <a:ext cx="2225277" cy="139084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44699" y="315508"/>
            <a:ext cx="1052945" cy="1211960"/>
            <a:chOff x="0" y="390186"/>
            <a:chExt cx="1052945" cy="12119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360218" y="390186"/>
              <a:ext cx="581891" cy="60734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0327" y="969818"/>
              <a:ext cx="512618" cy="4710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803564"/>
              <a:ext cx="726948" cy="7985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781" y="390186"/>
              <a:ext cx="401782" cy="4133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024315" y="5330746"/>
            <a:ext cx="1052945" cy="1211960"/>
            <a:chOff x="0" y="390186"/>
            <a:chExt cx="1052945" cy="12119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360218" y="390186"/>
              <a:ext cx="581891" cy="60734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0327" y="969818"/>
              <a:ext cx="512618" cy="4710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803564"/>
              <a:ext cx="726948" cy="7985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0781" y="390186"/>
              <a:ext cx="401782" cy="4133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07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924" y="390554"/>
            <a:ext cx="386035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54704" y="390186"/>
            <a:ext cx="4479840" cy="92369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00961" y="390186"/>
            <a:ext cx="5213709" cy="92369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6948" y="4546686"/>
            <a:ext cx="11240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solidFill>
                <a:srgbClr val="BA3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24" y="1700485"/>
            <a:ext cx="4156139" cy="2502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0" y="101924"/>
            <a:ext cx="1052945" cy="1211960"/>
            <a:chOff x="0" y="390186"/>
            <a:chExt cx="1052945" cy="12119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Oval 4"/>
            <p:cNvSpPr/>
            <p:nvPr/>
          </p:nvSpPr>
          <p:spPr>
            <a:xfrm>
              <a:off x="360218" y="390186"/>
              <a:ext cx="581891" cy="60734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0327" y="969818"/>
              <a:ext cx="512618" cy="4710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803564"/>
              <a:ext cx="726948" cy="7985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781" y="390186"/>
              <a:ext cx="401782" cy="4133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139055" y="5530222"/>
            <a:ext cx="1052945" cy="1211960"/>
            <a:chOff x="0" y="390186"/>
            <a:chExt cx="1052945" cy="12119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360218" y="390186"/>
              <a:ext cx="581891" cy="60734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0327" y="969818"/>
              <a:ext cx="512618" cy="4710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803564"/>
              <a:ext cx="726948" cy="7985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781" y="390186"/>
              <a:ext cx="401782" cy="4133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04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306" y="390554"/>
            <a:ext cx="514275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92909" y="390186"/>
            <a:ext cx="6222689" cy="11083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874457" y="390186"/>
            <a:ext cx="6440231" cy="11083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104767" y="2635909"/>
            <a:ext cx="2070234" cy="1952893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846122" y="4395367"/>
            <a:ext cx="1974912" cy="1952893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/>
          </a:p>
        </p:txBody>
      </p:sp>
      <p:sp>
        <p:nvSpPr>
          <p:cNvPr id="8" name="Freeform 7"/>
          <p:cNvSpPr/>
          <p:nvPr/>
        </p:nvSpPr>
        <p:spPr>
          <a:xfrm>
            <a:off x="3442306" y="4501525"/>
            <a:ext cx="1974912" cy="1952893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/>
          </a:p>
        </p:txBody>
      </p:sp>
      <p:sp>
        <p:nvSpPr>
          <p:cNvPr id="9" name="TextBox 8"/>
          <p:cNvSpPr txBox="1"/>
          <p:nvPr/>
        </p:nvSpPr>
        <p:spPr>
          <a:xfrm>
            <a:off x="7175001" y="4789380"/>
            <a:ext cx="1818424" cy="131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9470" y="4724186"/>
            <a:ext cx="1922649" cy="131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46122" y="4270418"/>
            <a:ext cx="475845" cy="44532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19595" y="4395367"/>
            <a:ext cx="397623" cy="32929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Terminator 24"/>
          <p:cNvSpPr/>
          <p:nvPr/>
        </p:nvSpPr>
        <p:spPr>
          <a:xfrm>
            <a:off x="2507673" y="1645754"/>
            <a:ext cx="7049694" cy="747013"/>
          </a:xfrm>
          <a:prstGeom prst="flowChartTermina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0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127760" y="158496"/>
            <a:ext cx="9936480" cy="154432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17922"/>
              </p:ext>
            </p:extLst>
          </p:nvPr>
        </p:nvGraphicFramePr>
        <p:xfrm>
          <a:off x="135466" y="1827671"/>
          <a:ext cx="11921068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0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0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r>
                        <a:rPr lang="en-US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4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পাওয়া</a:t>
                      </a:r>
                      <a:r>
                        <a:rPr lang="en-US" sz="4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4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পাওয়া</a:t>
                      </a:r>
                      <a:r>
                        <a:rPr lang="en-US" sz="4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n-US" sz="4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n-US" sz="4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0619" y="292966"/>
            <a:ext cx="1196788" cy="433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" b="100000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29" y="1322053"/>
            <a:ext cx="3254989" cy="1845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8" b="90000" l="9764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76" y="1191787"/>
            <a:ext cx="3515388" cy="2012175"/>
          </a:xfrm>
          <a:prstGeom prst="rect">
            <a:avLst/>
          </a:prstGeom>
        </p:spPr>
      </p:pic>
      <p:sp>
        <p:nvSpPr>
          <p:cNvPr id="10" name="Snip Same Side Corner Rectangle 9"/>
          <p:cNvSpPr/>
          <p:nvPr/>
        </p:nvSpPr>
        <p:spPr>
          <a:xfrm>
            <a:off x="3542885" y="6009972"/>
            <a:ext cx="5332743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948006" y="2616797"/>
            <a:ext cx="326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>
            <a:off x="5405898" y="5752755"/>
            <a:ext cx="2032681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343891" y="110836"/>
            <a:ext cx="83127" cy="674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68613" y="110836"/>
            <a:ext cx="83127" cy="674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51" y="342191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64" y="357475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394</Words>
  <Application>Microsoft Office PowerPoint</Application>
  <PresentationFormat>Custom</PresentationFormat>
  <Paragraphs>104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99</cp:revision>
  <dcterms:created xsi:type="dcterms:W3CDTF">2020-06-08T10:46:49Z</dcterms:created>
  <dcterms:modified xsi:type="dcterms:W3CDTF">2020-06-16T14:59:04Z</dcterms:modified>
</cp:coreProperties>
</file>