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5.jpg" ContentType="image/png"/>
  <Override PartName="/ppt/media/image26.jpg" ContentType="image/png"/>
  <Override PartName="/ppt/media/image27.jpg" ContentType="image/png"/>
  <Override PartName="/ppt/media/image28.jpg" ContentType="image/pn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7"/>
  </p:notesMasterIdLst>
  <p:sldIdLst>
    <p:sldId id="333" r:id="rId2"/>
    <p:sldId id="334" r:id="rId3"/>
    <p:sldId id="330" r:id="rId4"/>
    <p:sldId id="308" r:id="rId5"/>
    <p:sldId id="314" r:id="rId6"/>
    <p:sldId id="309" r:id="rId7"/>
    <p:sldId id="311" r:id="rId8"/>
    <p:sldId id="286" r:id="rId9"/>
    <p:sldId id="316" r:id="rId10"/>
    <p:sldId id="312" r:id="rId11"/>
    <p:sldId id="313" r:id="rId12"/>
    <p:sldId id="294" r:id="rId13"/>
    <p:sldId id="320" r:id="rId14"/>
    <p:sldId id="335" r:id="rId15"/>
    <p:sldId id="317" r:id="rId16"/>
    <p:sldId id="336" r:id="rId17"/>
    <p:sldId id="328" r:id="rId18"/>
    <p:sldId id="301" r:id="rId19"/>
    <p:sldId id="302" r:id="rId20"/>
    <p:sldId id="303" r:id="rId21"/>
    <p:sldId id="327" r:id="rId22"/>
    <p:sldId id="337" r:id="rId23"/>
    <p:sldId id="321" r:id="rId24"/>
    <p:sldId id="322" r:id="rId25"/>
    <p:sldId id="33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D83A5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p:scale>
          <a:sx n="70" d="100"/>
          <a:sy n="70" d="100"/>
        </p:scale>
        <p:origin x="-13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826107-404C-4689-B508-C9EF551F2506}" type="doc">
      <dgm:prSet loTypeId="urn:microsoft.com/office/officeart/2005/8/layout/radial5" loCatId="cycle" qsTypeId="urn:microsoft.com/office/officeart/2005/8/quickstyle/3d9" qsCatId="3D" csTypeId="urn:microsoft.com/office/officeart/2005/8/colors/accent1_2" csCatId="accent1" phldr="1"/>
      <dgm:spPr/>
      <dgm:t>
        <a:bodyPr/>
        <a:lstStyle/>
        <a:p>
          <a:endParaRPr lang="en-US"/>
        </a:p>
      </dgm:t>
    </dgm:pt>
    <dgm:pt modelId="{66292953-4853-43DD-BDFF-0992A90D480E}">
      <dgm:prSet phldrT="[Text]" custT="1"/>
      <dgm:spPr>
        <a:solidFill>
          <a:srgbClr val="7030A0"/>
        </a:solidFill>
      </dgm:spPr>
      <dgm:t>
        <a:bodyPr/>
        <a:lstStyle/>
        <a:p>
          <a:r>
            <a:rPr lang="en-US" sz="1300" dirty="0" smtClean="0"/>
            <a:t>B</a:t>
          </a:r>
          <a:r>
            <a:rPr lang="bn-BD" sz="1200" dirty="0" smtClean="0"/>
            <a:t>angladesh </a:t>
          </a:r>
          <a:endParaRPr lang="en-US" sz="1200" dirty="0"/>
        </a:p>
      </dgm:t>
    </dgm:pt>
    <dgm:pt modelId="{D4EE2262-2DD1-4263-8F52-EFA69B2D980A}" type="parTrans" cxnId="{92E0C45C-11B6-4C46-9A0B-1EEBC7BE21EA}">
      <dgm:prSet/>
      <dgm:spPr/>
      <dgm:t>
        <a:bodyPr/>
        <a:lstStyle/>
        <a:p>
          <a:endParaRPr lang="en-US"/>
        </a:p>
      </dgm:t>
    </dgm:pt>
    <dgm:pt modelId="{D7BE66F8-DC9A-4AD3-B5B8-CFC557E9F04F}" type="sibTrans" cxnId="{92E0C45C-11B6-4C46-9A0B-1EEBC7BE21EA}">
      <dgm:prSet/>
      <dgm:spPr/>
      <dgm:t>
        <a:bodyPr/>
        <a:lstStyle/>
        <a:p>
          <a:endParaRPr lang="en-US"/>
        </a:p>
      </dgm:t>
    </dgm:pt>
    <dgm:pt modelId="{C955D68B-93BE-4654-865F-401BFDB21EBF}">
      <dgm:prSet phldrT="[Text]"/>
      <dgm:spPr>
        <a:solidFill>
          <a:srgbClr val="7030A0"/>
        </a:solidFill>
      </dgm:spPr>
      <dgm:t>
        <a:bodyPr/>
        <a:lstStyle/>
        <a:p>
          <a:r>
            <a:rPr lang="bn-BD" dirty="0" smtClean="0"/>
            <a:t>Rice</a:t>
          </a:r>
          <a:endParaRPr lang="en-US" dirty="0"/>
        </a:p>
      </dgm:t>
    </dgm:pt>
    <dgm:pt modelId="{540AB93C-7875-4C6D-AD3F-204C4F3D318A}" type="parTrans" cxnId="{5680048B-72ED-4EDD-9BC4-8F9C8714D836}">
      <dgm:prSet/>
      <dgm:spPr/>
      <dgm:t>
        <a:bodyPr/>
        <a:lstStyle/>
        <a:p>
          <a:endParaRPr lang="en-US"/>
        </a:p>
      </dgm:t>
    </dgm:pt>
    <dgm:pt modelId="{5CBF8026-25FF-4563-BB47-DCD597BB5F4D}" type="sibTrans" cxnId="{5680048B-72ED-4EDD-9BC4-8F9C8714D836}">
      <dgm:prSet/>
      <dgm:spPr/>
      <dgm:t>
        <a:bodyPr/>
        <a:lstStyle/>
        <a:p>
          <a:endParaRPr lang="en-US"/>
        </a:p>
      </dgm:t>
    </dgm:pt>
    <dgm:pt modelId="{7A030916-D719-4D06-865C-1AD28154D177}">
      <dgm:prSet phldrT="[Text]" custT="1"/>
      <dgm:spPr>
        <a:solidFill>
          <a:srgbClr val="7030A0"/>
        </a:solidFill>
      </dgm:spPr>
      <dgm:t>
        <a:bodyPr/>
        <a:lstStyle/>
        <a:p>
          <a:r>
            <a:rPr lang="en-US" sz="1300" dirty="0" smtClean="0"/>
            <a:t>J</a:t>
          </a:r>
          <a:r>
            <a:rPr lang="bn-BD" sz="1800" dirty="0" smtClean="0"/>
            <a:t>ackfruit</a:t>
          </a:r>
          <a:r>
            <a:rPr lang="bn-BD" sz="1300" dirty="0" smtClean="0"/>
            <a:t>  </a:t>
          </a:r>
          <a:r>
            <a:rPr lang="en-US" sz="1300" dirty="0" smtClean="0"/>
            <a:t>l</a:t>
          </a:r>
          <a:endParaRPr lang="en-US" sz="1300" dirty="0"/>
        </a:p>
      </dgm:t>
    </dgm:pt>
    <dgm:pt modelId="{26E9B407-B5A0-49E4-8865-FED4601458AC}" type="parTrans" cxnId="{28567534-7E60-4655-8461-0E738F727B6E}">
      <dgm:prSet/>
      <dgm:spPr/>
      <dgm:t>
        <a:bodyPr/>
        <a:lstStyle/>
        <a:p>
          <a:endParaRPr lang="en-US"/>
        </a:p>
      </dgm:t>
    </dgm:pt>
    <dgm:pt modelId="{515B7846-4D5C-411A-BE79-C6580EF49568}" type="sibTrans" cxnId="{28567534-7E60-4655-8461-0E738F727B6E}">
      <dgm:prSet/>
      <dgm:spPr/>
      <dgm:t>
        <a:bodyPr/>
        <a:lstStyle/>
        <a:p>
          <a:endParaRPr lang="en-US"/>
        </a:p>
      </dgm:t>
    </dgm:pt>
    <dgm:pt modelId="{812640BA-89A7-4FF7-BC20-B52153B7F6E5}">
      <dgm:prSet phldrT="[Text]" custT="1"/>
      <dgm:spPr>
        <a:solidFill>
          <a:srgbClr val="7030A0"/>
        </a:solidFill>
      </dgm:spPr>
      <dgm:t>
        <a:bodyPr/>
        <a:lstStyle/>
        <a:p>
          <a:r>
            <a:rPr lang="bn-BD" sz="2000" dirty="0" smtClean="0"/>
            <a:t>Hilsha</a:t>
          </a:r>
          <a:endParaRPr lang="en-US" sz="2000" dirty="0"/>
        </a:p>
      </dgm:t>
    </dgm:pt>
    <dgm:pt modelId="{57881CB8-15BF-4B0E-AAAE-FA7E4DEB224E}" type="sibTrans" cxnId="{4D3A4FEA-E810-4984-8232-BD4458468354}">
      <dgm:prSet/>
      <dgm:spPr/>
      <dgm:t>
        <a:bodyPr/>
        <a:lstStyle/>
        <a:p>
          <a:endParaRPr lang="en-US"/>
        </a:p>
      </dgm:t>
    </dgm:pt>
    <dgm:pt modelId="{7897E3DF-5B56-48B8-8557-B5156F40CA1C}" type="parTrans" cxnId="{4D3A4FEA-E810-4984-8232-BD4458468354}">
      <dgm:prSet/>
      <dgm:spPr/>
      <dgm:t>
        <a:bodyPr/>
        <a:lstStyle/>
        <a:p>
          <a:endParaRPr lang="en-US"/>
        </a:p>
      </dgm:t>
    </dgm:pt>
    <dgm:pt modelId="{5174AD91-E421-48BA-9DE9-EDE90C31FDBD}">
      <dgm:prSet phldrT="[Text]"/>
      <dgm:spPr>
        <a:solidFill>
          <a:srgbClr val="7030A0"/>
        </a:solidFill>
      </dgm:spPr>
      <dgm:t>
        <a:bodyPr/>
        <a:lstStyle/>
        <a:p>
          <a:r>
            <a:rPr lang="bn-BD" dirty="0" smtClean="0"/>
            <a:t>Padma</a:t>
          </a:r>
          <a:endParaRPr lang="en-US" dirty="0"/>
        </a:p>
      </dgm:t>
    </dgm:pt>
    <dgm:pt modelId="{5D8F401E-6A41-472A-9933-7B73F6C86FF8}" type="sibTrans" cxnId="{98BDEA07-6565-4FCB-8241-9409F52532FF}">
      <dgm:prSet/>
      <dgm:spPr/>
      <dgm:t>
        <a:bodyPr/>
        <a:lstStyle/>
        <a:p>
          <a:endParaRPr lang="en-US"/>
        </a:p>
      </dgm:t>
    </dgm:pt>
    <dgm:pt modelId="{F64E4C45-7158-4BFB-89EF-D941F8A4B7BC}" type="parTrans" cxnId="{98BDEA07-6565-4FCB-8241-9409F52532FF}">
      <dgm:prSet/>
      <dgm:spPr/>
      <dgm:t>
        <a:bodyPr/>
        <a:lstStyle/>
        <a:p>
          <a:endParaRPr lang="en-US"/>
        </a:p>
      </dgm:t>
    </dgm:pt>
    <dgm:pt modelId="{057560E9-C786-43C4-91B4-4B53EA6BB92B}" type="pres">
      <dgm:prSet presAssocID="{16826107-404C-4689-B508-C9EF551F2506}" presName="Name0" presStyleCnt="0">
        <dgm:presLayoutVars>
          <dgm:chMax val="1"/>
          <dgm:dir/>
          <dgm:animLvl val="ctr"/>
          <dgm:resizeHandles val="exact"/>
        </dgm:presLayoutVars>
      </dgm:prSet>
      <dgm:spPr/>
      <dgm:t>
        <a:bodyPr/>
        <a:lstStyle/>
        <a:p>
          <a:endParaRPr lang="en-US"/>
        </a:p>
      </dgm:t>
    </dgm:pt>
    <dgm:pt modelId="{CDD4C41B-4CC9-462A-8F46-F0ED5BC67717}" type="pres">
      <dgm:prSet presAssocID="{66292953-4853-43DD-BDFF-0992A90D480E}" presName="centerShape" presStyleLbl="node0" presStyleIdx="0" presStyleCnt="1"/>
      <dgm:spPr/>
      <dgm:t>
        <a:bodyPr/>
        <a:lstStyle/>
        <a:p>
          <a:endParaRPr lang="en-US"/>
        </a:p>
      </dgm:t>
    </dgm:pt>
    <dgm:pt modelId="{7F1B1A30-36A0-49D9-91DB-A41C996DF542}" type="pres">
      <dgm:prSet presAssocID="{540AB93C-7875-4C6D-AD3F-204C4F3D318A}" presName="parTrans" presStyleLbl="sibTrans2D1" presStyleIdx="0" presStyleCnt="4"/>
      <dgm:spPr/>
      <dgm:t>
        <a:bodyPr/>
        <a:lstStyle/>
        <a:p>
          <a:endParaRPr lang="en-US"/>
        </a:p>
      </dgm:t>
    </dgm:pt>
    <dgm:pt modelId="{E1F3067F-0581-439D-85BD-5ECD7FE10F13}" type="pres">
      <dgm:prSet presAssocID="{540AB93C-7875-4C6D-AD3F-204C4F3D318A}" presName="connectorText" presStyleLbl="sibTrans2D1" presStyleIdx="0" presStyleCnt="4"/>
      <dgm:spPr/>
      <dgm:t>
        <a:bodyPr/>
        <a:lstStyle/>
        <a:p>
          <a:endParaRPr lang="en-US"/>
        </a:p>
      </dgm:t>
    </dgm:pt>
    <dgm:pt modelId="{4F59BCEF-6F1A-4875-BE06-6D012945BDAB}" type="pres">
      <dgm:prSet presAssocID="{C955D68B-93BE-4654-865F-401BFDB21EBF}" presName="node" presStyleLbl="node1" presStyleIdx="0" presStyleCnt="4">
        <dgm:presLayoutVars>
          <dgm:bulletEnabled val="1"/>
        </dgm:presLayoutVars>
      </dgm:prSet>
      <dgm:spPr/>
      <dgm:t>
        <a:bodyPr/>
        <a:lstStyle/>
        <a:p>
          <a:endParaRPr lang="en-US"/>
        </a:p>
      </dgm:t>
    </dgm:pt>
    <dgm:pt modelId="{207113F6-E9A4-4409-8BA9-EA1D15297531}" type="pres">
      <dgm:prSet presAssocID="{26E9B407-B5A0-49E4-8865-FED4601458AC}" presName="parTrans" presStyleLbl="sibTrans2D1" presStyleIdx="1" presStyleCnt="4"/>
      <dgm:spPr/>
      <dgm:t>
        <a:bodyPr/>
        <a:lstStyle/>
        <a:p>
          <a:endParaRPr lang="en-US"/>
        </a:p>
      </dgm:t>
    </dgm:pt>
    <dgm:pt modelId="{A7B3C297-0989-4C98-951F-43258815D32A}" type="pres">
      <dgm:prSet presAssocID="{26E9B407-B5A0-49E4-8865-FED4601458AC}" presName="connectorText" presStyleLbl="sibTrans2D1" presStyleIdx="1" presStyleCnt="4"/>
      <dgm:spPr/>
      <dgm:t>
        <a:bodyPr/>
        <a:lstStyle/>
        <a:p>
          <a:endParaRPr lang="en-US"/>
        </a:p>
      </dgm:t>
    </dgm:pt>
    <dgm:pt modelId="{793E8ED5-8384-4F20-A9FA-1868465CE8B7}" type="pres">
      <dgm:prSet presAssocID="{7A030916-D719-4D06-865C-1AD28154D177}" presName="node" presStyleLbl="node1" presStyleIdx="1" presStyleCnt="4">
        <dgm:presLayoutVars>
          <dgm:bulletEnabled val="1"/>
        </dgm:presLayoutVars>
      </dgm:prSet>
      <dgm:spPr/>
      <dgm:t>
        <a:bodyPr/>
        <a:lstStyle/>
        <a:p>
          <a:endParaRPr lang="en-US"/>
        </a:p>
      </dgm:t>
    </dgm:pt>
    <dgm:pt modelId="{11A64CB9-844C-4CE7-BB9F-B2F66B4E90B5}" type="pres">
      <dgm:prSet presAssocID="{F64E4C45-7158-4BFB-89EF-D941F8A4B7BC}" presName="parTrans" presStyleLbl="sibTrans2D1" presStyleIdx="2" presStyleCnt="4"/>
      <dgm:spPr/>
      <dgm:t>
        <a:bodyPr/>
        <a:lstStyle/>
        <a:p>
          <a:endParaRPr lang="en-US"/>
        </a:p>
      </dgm:t>
    </dgm:pt>
    <dgm:pt modelId="{3DEAC112-6061-4DBA-8015-7D8EEA269482}" type="pres">
      <dgm:prSet presAssocID="{F64E4C45-7158-4BFB-89EF-D941F8A4B7BC}" presName="connectorText" presStyleLbl="sibTrans2D1" presStyleIdx="2" presStyleCnt="4"/>
      <dgm:spPr/>
      <dgm:t>
        <a:bodyPr/>
        <a:lstStyle/>
        <a:p>
          <a:endParaRPr lang="en-US"/>
        </a:p>
      </dgm:t>
    </dgm:pt>
    <dgm:pt modelId="{318F5A67-D674-4DF2-A886-FBD723D91BB0}" type="pres">
      <dgm:prSet presAssocID="{5174AD91-E421-48BA-9DE9-EDE90C31FDBD}" presName="node" presStyleLbl="node1" presStyleIdx="2" presStyleCnt="4">
        <dgm:presLayoutVars>
          <dgm:bulletEnabled val="1"/>
        </dgm:presLayoutVars>
      </dgm:prSet>
      <dgm:spPr/>
      <dgm:t>
        <a:bodyPr/>
        <a:lstStyle/>
        <a:p>
          <a:endParaRPr lang="en-US"/>
        </a:p>
      </dgm:t>
    </dgm:pt>
    <dgm:pt modelId="{9E40E009-9E37-4196-8200-F03D2C266031}" type="pres">
      <dgm:prSet presAssocID="{7897E3DF-5B56-48B8-8557-B5156F40CA1C}" presName="parTrans" presStyleLbl="sibTrans2D1" presStyleIdx="3" presStyleCnt="4"/>
      <dgm:spPr/>
      <dgm:t>
        <a:bodyPr/>
        <a:lstStyle/>
        <a:p>
          <a:endParaRPr lang="en-US"/>
        </a:p>
      </dgm:t>
    </dgm:pt>
    <dgm:pt modelId="{D025EEA9-AAA1-4662-9B16-C952F12C642E}" type="pres">
      <dgm:prSet presAssocID="{7897E3DF-5B56-48B8-8557-B5156F40CA1C}" presName="connectorText" presStyleLbl="sibTrans2D1" presStyleIdx="3" presStyleCnt="4"/>
      <dgm:spPr/>
      <dgm:t>
        <a:bodyPr/>
        <a:lstStyle/>
        <a:p>
          <a:endParaRPr lang="en-US"/>
        </a:p>
      </dgm:t>
    </dgm:pt>
    <dgm:pt modelId="{0A70E45C-57F1-482F-AE03-C22BC505986A}" type="pres">
      <dgm:prSet presAssocID="{812640BA-89A7-4FF7-BC20-B52153B7F6E5}" presName="node" presStyleLbl="node1" presStyleIdx="3" presStyleCnt="4">
        <dgm:presLayoutVars>
          <dgm:bulletEnabled val="1"/>
        </dgm:presLayoutVars>
      </dgm:prSet>
      <dgm:spPr/>
      <dgm:t>
        <a:bodyPr/>
        <a:lstStyle/>
        <a:p>
          <a:endParaRPr lang="en-US"/>
        </a:p>
      </dgm:t>
    </dgm:pt>
  </dgm:ptLst>
  <dgm:cxnLst>
    <dgm:cxn modelId="{F16B0993-D924-4632-A946-2A616AB6FD7D}" type="presOf" srcId="{F64E4C45-7158-4BFB-89EF-D941F8A4B7BC}" destId="{11A64CB9-844C-4CE7-BB9F-B2F66B4E90B5}" srcOrd="0" destOrd="0" presId="urn:microsoft.com/office/officeart/2005/8/layout/radial5"/>
    <dgm:cxn modelId="{4F526EE6-A65C-42A1-B476-FBD00AF8DF34}" type="presOf" srcId="{66292953-4853-43DD-BDFF-0992A90D480E}" destId="{CDD4C41B-4CC9-462A-8F46-F0ED5BC67717}" srcOrd="0" destOrd="0" presId="urn:microsoft.com/office/officeart/2005/8/layout/radial5"/>
    <dgm:cxn modelId="{C5B9EC71-D6E8-42EE-A60B-FC4B5FA25404}" type="presOf" srcId="{F64E4C45-7158-4BFB-89EF-D941F8A4B7BC}" destId="{3DEAC112-6061-4DBA-8015-7D8EEA269482}" srcOrd="1" destOrd="0" presId="urn:microsoft.com/office/officeart/2005/8/layout/radial5"/>
    <dgm:cxn modelId="{0568A35B-1DAE-400D-B52E-740BA805B302}" type="presOf" srcId="{26E9B407-B5A0-49E4-8865-FED4601458AC}" destId="{207113F6-E9A4-4409-8BA9-EA1D15297531}" srcOrd="0" destOrd="0" presId="urn:microsoft.com/office/officeart/2005/8/layout/radial5"/>
    <dgm:cxn modelId="{28567534-7E60-4655-8461-0E738F727B6E}" srcId="{66292953-4853-43DD-BDFF-0992A90D480E}" destId="{7A030916-D719-4D06-865C-1AD28154D177}" srcOrd="1" destOrd="0" parTransId="{26E9B407-B5A0-49E4-8865-FED4601458AC}" sibTransId="{515B7846-4D5C-411A-BE79-C6580EF49568}"/>
    <dgm:cxn modelId="{AB5E7173-A8C4-43ED-8BD0-391203A8E042}" type="presOf" srcId="{7897E3DF-5B56-48B8-8557-B5156F40CA1C}" destId="{D025EEA9-AAA1-4662-9B16-C952F12C642E}" srcOrd="1" destOrd="0" presId="urn:microsoft.com/office/officeart/2005/8/layout/radial5"/>
    <dgm:cxn modelId="{06B5B608-E80D-45FC-96CA-8AEEDDE5224F}" type="presOf" srcId="{5174AD91-E421-48BA-9DE9-EDE90C31FDBD}" destId="{318F5A67-D674-4DF2-A886-FBD723D91BB0}" srcOrd="0" destOrd="0" presId="urn:microsoft.com/office/officeart/2005/8/layout/radial5"/>
    <dgm:cxn modelId="{C6D91BE7-6A5A-4135-B5F0-DCBEB67763E2}" type="presOf" srcId="{812640BA-89A7-4FF7-BC20-B52153B7F6E5}" destId="{0A70E45C-57F1-482F-AE03-C22BC505986A}" srcOrd="0" destOrd="0" presId="urn:microsoft.com/office/officeart/2005/8/layout/radial5"/>
    <dgm:cxn modelId="{A8DDBD2A-A838-4FCE-A829-FBFC47AF1892}" type="presOf" srcId="{540AB93C-7875-4C6D-AD3F-204C4F3D318A}" destId="{7F1B1A30-36A0-49D9-91DB-A41C996DF542}" srcOrd="0" destOrd="0" presId="urn:microsoft.com/office/officeart/2005/8/layout/radial5"/>
    <dgm:cxn modelId="{D3BD590E-15C0-4E8C-AD05-89EF7F1C1650}" type="presOf" srcId="{C955D68B-93BE-4654-865F-401BFDB21EBF}" destId="{4F59BCEF-6F1A-4875-BE06-6D012945BDAB}" srcOrd="0" destOrd="0" presId="urn:microsoft.com/office/officeart/2005/8/layout/radial5"/>
    <dgm:cxn modelId="{BADE508B-ACE7-497A-ADF3-A5CEC999BB4D}" type="presOf" srcId="{540AB93C-7875-4C6D-AD3F-204C4F3D318A}" destId="{E1F3067F-0581-439D-85BD-5ECD7FE10F13}" srcOrd="1" destOrd="0" presId="urn:microsoft.com/office/officeart/2005/8/layout/radial5"/>
    <dgm:cxn modelId="{98BDEA07-6565-4FCB-8241-9409F52532FF}" srcId="{66292953-4853-43DD-BDFF-0992A90D480E}" destId="{5174AD91-E421-48BA-9DE9-EDE90C31FDBD}" srcOrd="2" destOrd="0" parTransId="{F64E4C45-7158-4BFB-89EF-D941F8A4B7BC}" sibTransId="{5D8F401E-6A41-472A-9933-7B73F6C86FF8}"/>
    <dgm:cxn modelId="{07FAE004-4185-475B-922C-0BF49B26A63D}" type="presOf" srcId="{16826107-404C-4689-B508-C9EF551F2506}" destId="{057560E9-C786-43C4-91B4-4B53EA6BB92B}" srcOrd="0" destOrd="0" presId="urn:microsoft.com/office/officeart/2005/8/layout/radial5"/>
    <dgm:cxn modelId="{92E0C45C-11B6-4C46-9A0B-1EEBC7BE21EA}" srcId="{16826107-404C-4689-B508-C9EF551F2506}" destId="{66292953-4853-43DD-BDFF-0992A90D480E}" srcOrd="0" destOrd="0" parTransId="{D4EE2262-2DD1-4263-8F52-EFA69B2D980A}" sibTransId="{D7BE66F8-DC9A-4AD3-B5B8-CFC557E9F04F}"/>
    <dgm:cxn modelId="{C1ED0273-120A-4ADB-AF15-44064185B184}" type="presOf" srcId="{7897E3DF-5B56-48B8-8557-B5156F40CA1C}" destId="{9E40E009-9E37-4196-8200-F03D2C266031}" srcOrd="0" destOrd="0" presId="urn:microsoft.com/office/officeart/2005/8/layout/radial5"/>
    <dgm:cxn modelId="{4A9E0153-C334-44B1-A63A-A975BE017331}" type="presOf" srcId="{7A030916-D719-4D06-865C-1AD28154D177}" destId="{793E8ED5-8384-4F20-A9FA-1868465CE8B7}" srcOrd="0" destOrd="0" presId="urn:microsoft.com/office/officeart/2005/8/layout/radial5"/>
    <dgm:cxn modelId="{4D3A4FEA-E810-4984-8232-BD4458468354}" srcId="{66292953-4853-43DD-BDFF-0992A90D480E}" destId="{812640BA-89A7-4FF7-BC20-B52153B7F6E5}" srcOrd="3" destOrd="0" parTransId="{7897E3DF-5B56-48B8-8557-B5156F40CA1C}" sibTransId="{57881CB8-15BF-4B0E-AAAE-FA7E4DEB224E}"/>
    <dgm:cxn modelId="{04138F41-91D3-4F32-92BF-A2176F33EC7A}" type="presOf" srcId="{26E9B407-B5A0-49E4-8865-FED4601458AC}" destId="{A7B3C297-0989-4C98-951F-43258815D32A}" srcOrd="1" destOrd="0" presId="urn:microsoft.com/office/officeart/2005/8/layout/radial5"/>
    <dgm:cxn modelId="{5680048B-72ED-4EDD-9BC4-8F9C8714D836}" srcId="{66292953-4853-43DD-BDFF-0992A90D480E}" destId="{C955D68B-93BE-4654-865F-401BFDB21EBF}" srcOrd="0" destOrd="0" parTransId="{540AB93C-7875-4C6D-AD3F-204C4F3D318A}" sibTransId="{5CBF8026-25FF-4563-BB47-DCD597BB5F4D}"/>
    <dgm:cxn modelId="{06EBB8FE-4DD8-4F50-A887-0D2558712150}" type="presParOf" srcId="{057560E9-C786-43C4-91B4-4B53EA6BB92B}" destId="{CDD4C41B-4CC9-462A-8F46-F0ED5BC67717}" srcOrd="0" destOrd="0" presId="urn:microsoft.com/office/officeart/2005/8/layout/radial5"/>
    <dgm:cxn modelId="{5986F3CF-90BD-4ADB-90A4-C21251322A40}" type="presParOf" srcId="{057560E9-C786-43C4-91B4-4B53EA6BB92B}" destId="{7F1B1A30-36A0-49D9-91DB-A41C996DF542}" srcOrd="1" destOrd="0" presId="urn:microsoft.com/office/officeart/2005/8/layout/radial5"/>
    <dgm:cxn modelId="{410D43AD-0CBF-4207-BC98-9F9AECCAC6BF}" type="presParOf" srcId="{7F1B1A30-36A0-49D9-91DB-A41C996DF542}" destId="{E1F3067F-0581-439D-85BD-5ECD7FE10F13}" srcOrd="0" destOrd="0" presId="urn:microsoft.com/office/officeart/2005/8/layout/radial5"/>
    <dgm:cxn modelId="{08CF9F0D-994A-4425-8E00-2A83673D9A41}" type="presParOf" srcId="{057560E9-C786-43C4-91B4-4B53EA6BB92B}" destId="{4F59BCEF-6F1A-4875-BE06-6D012945BDAB}" srcOrd="2" destOrd="0" presId="urn:microsoft.com/office/officeart/2005/8/layout/radial5"/>
    <dgm:cxn modelId="{F6CAD241-0100-48B7-935F-ECA464C7B93B}" type="presParOf" srcId="{057560E9-C786-43C4-91B4-4B53EA6BB92B}" destId="{207113F6-E9A4-4409-8BA9-EA1D15297531}" srcOrd="3" destOrd="0" presId="urn:microsoft.com/office/officeart/2005/8/layout/radial5"/>
    <dgm:cxn modelId="{E38C40C2-2032-466F-A494-31CD3F7F10CC}" type="presParOf" srcId="{207113F6-E9A4-4409-8BA9-EA1D15297531}" destId="{A7B3C297-0989-4C98-951F-43258815D32A}" srcOrd="0" destOrd="0" presId="urn:microsoft.com/office/officeart/2005/8/layout/radial5"/>
    <dgm:cxn modelId="{E95B0609-B038-4DA3-9167-062A4397DE77}" type="presParOf" srcId="{057560E9-C786-43C4-91B4-4B53EA6BB92B}" destId="{793E8ED5-8384-4F20-A9FA-1868465CE8B7}" srcOrd="4" destOrd="0" presId="urn:microsoft.com/office/officeart/2005/8/layout/radial5"/>
    <dgm:cxn modelId="{AA93346B-ACA6-442E-A14D-21EF7DDE84CD}" type="presParOf" srcId="{057560E9-C786-43C4-91B4-4B53EA6BB92B}" destId="{11A64CB9-844C-4CE7-BB9F-B2F66B4E90B5}" srcOrd="5" destOrd="0" presId="urn:microsoft.com/office/officeart/2005/8/layout/radial5"/>
    <dgm:cxn modelId="{F27EA31D-1734-42EE-A2CE-DFD99F32A031}" type="presParOf" srcId="{11A64CB9-844C-4CE7-BB9F-B2F66B4E90B5}" destId="{3DEAC112-6061-4DBA-8015-7D8EEA269482}" srcOrd="0" destOrd="0" presId="urn:microsoft.com/office/officeart/2005/8/layout/radial5"/>
    <dgm:cxn modelId="{00F3B886-0E01-48B3-B76E-DAA6049BB705}" type="presParOf" srcId="{057560E9-C786-43C4-91B4-4B53EA6BB92B}" destId="{318F5A67-D674-4DF2-A886-FBD723D91BB0}" srcOrd="6" destOrd="0" presId="urn:microsoft.com/office/officeart/2005/8/layout/radial5"/>
    <dgm:cxn modelId="{F562FBDC-384C-4A79-9A6E-2576B6245B63}" type="presParOf" srcId="{057560E9-C786-43C4-91B4-4B53EA6BB92B}" destId="{9E40E009-9E37-4196-8200-F03D2C266031}" srcOrd="7" destOrd="0" presId="urn:microsoft.com/office/officeart/2005/8/layout/radial5"/>
    <dgm:cxn modelId="{6E8A6930-E48C-4E74-81B0-ACFE62D7071D}" type="presParOf" srcId="{9E40E009-9E37-4196-8200-F03D2C266031}" destId="{D025EEA9-AAA1-4662-9B16-C952F12C642E}" srcOrd="0" destOrd="0" presId="urn:microsoft.com/office/officeart/2005/8/layout/radial5"/>
    <dgm:cxn modelId="{BA97BDC4-B901-4D86-BBD9-FEAF52DD68C0}" type="presParOf" srcId="{057560E9-C786-43C4-91B4-4B53EA6BB92B}" destId="{0A70E45C-57F1-482F-AE03-C22BC505986A}" srcOrd="8" destOrd="0" presId="urn:microsoft.com/office/officeart/2005/8/layout/radial5"/>
  </dgm:cxnLst>
  <dgm:bg>
    <a:solidFill>
      <a:schemeClr val="tx1">
        <a:lumMod val="65000"/>
        <a:lumOff val="3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E0BEDC-F8D9-4753-90ED-0C7EFE52BD34}" type="datetimeFigureOut">
              <a:rPr lang="en-US" smtClean="0"/>
              <a:pPr/>
              <a:t>6/15/2020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CC8E29-1344-4B3A-B085-CD831CFE8559}" type="slidenum">
              <a:rPr lang="en-US" smtClean="0"/>
              <a:pPr/>
              <a:t>‹#›</a:t>
            </a:fld>
            <a:endParaRPr lang="en-US"/>
          </a:p>
        </p:txBody>
      </p:sp>
    </p:spTree>
    <p:extLst>
      <p:ext uri="{BB962C8B-B14F-4D97-AF65-F5344CB8AC3E}">
        <p14:creationId xmlns:p14="http://schemas.microsoft.com/office/powerpoint/2010/main" val="4013537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6/15/2020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6/15/2020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6/15/2020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6/15/2020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6/15/2020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6/15/2020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6/15/2020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6/15/2020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6/15/2020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3.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24.jpe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16.JPG"/>
          <p:cNvPicPr>
            <a:picLocks noChangeAspect="1"/>
          </p:cNvPicPr>
          <p:nvPr/>
        </p:nvPicPr>
        <p:blipFill>
          <a:blip r:embed="rId2" cstate="print"/>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57200" y="685800"/>
            <a:ext cx="7543800" cy="646331"/>
          </a:xfrm>
          <a:prstGeom prst="rect">
            <a:avLst/>
          </a:prstGeom>
          <a:solidFill>
            <a:schemeClr val="tx1">
              <a:lumMod val="50000"/>
              <a:lumOff val="50000"/>
            </a:schemeClr>
          </a:solidFill>
          <a:ln>
            <a:solidFill>
              <a:srgbClr val="FFFF00"/>
            </a:solidFill>
          </a:ln>
        </p:spPr>
        <p:txBody>
          <a:bodyPr wrap="square" rtlCol="0">
            <a:spAutoFit/>
          </a:bodyP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Good Morning , students.</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7312715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81000"/>
          </a:xfrm>
          <a:prstGeom prst="rect">
            <a:avLst/>
          </a:prstGeom>
          <a:solidFill>
            <a:srgbClr val="0070C0"/>
          </a:solidFill>
        </p:spPr>
        <p:txBody>
          <a:bodyPr wrap="square" rtlCol="0">
            <a:spAutoFit/>
          </a:bodyPr>
          <a:lstStyle/>
          <a:p>
            <a:endParaRPr lang="en-US" dirty="0"/>
          </a:p>
        </p:txBody>
      </p:sp>
      <p:sp>
        <p:nvSpPr>
          <p:cNvPr id="5" name="TextBox 4"/>
          <p:cNvSpPr txBox="1"/>
          <p:nvPr/>
        </p:nvSpPr>
        <p:spPr>
          <a:xfrm rot="16200000">
            <a:off x="-3267850" y="3209150"/>
            <a:ext cx="6858000" cy="439699"/>
          </a:xfrm>
          <a:prstGeom prst="rect">
            <a:avLst/>
          </a:prstGeom>
          <a:solidFill>
            <a:srgbClr val="0070C0"/>
          </a:solidFill>
        </p:spPr>
        <p:txBody>
          <a:bodyPr wrap="square" rtlCol="0">
            <a:spAutoFit/>
          </a:bodyPr>
          <a:lstStyle/>
          <a:p>
            <a:endParaRPr lang="en-US" dirty="0"/>
          </a:p>
        </p:txBody>
      </p:sp>
      <p:sp>
        <p:nvSpPr>
          <p:cNvPr id="6" name="TextBox 5"/>
          <p:cNvSpPr txBox="1"/>
          <p:nvPr/>
        </p:nvSpPr>
        <p:spPr>
          <a:xfrm rot="16200000">
            <a:off x="5486400" y="3200400"/>
            <a:ext cx="6858000" cy="457200"/>
          </a:xfrm>
          <a:prstGeom prst="rect">
            <a:avLst/>
          </a:prstGeom>
          <a:solidFill>
            <a:srgbClr val="0070C0"/>
          </a:solidFill>
        </p:spPr>
        <p:txBody>
          <a:bodyPr wrap="square" rtlCol="0">
            <a:spAutoFit/>
          </a:bodyPr>
          <a:lstStyle/>
          <a:p>
            <a:endParaRPr lang="en-US" dirty="0"/>
          </a:p>
        </p:txBody>
      </p:sp>
      <p:sp>
        <p:nvSpPr>
          <p:cNvPr id="7" name="TextBox 6"/>
          <p:cNvSpPr txBox="1"/>
          <p:nvPr/>
        </p:nvSpPr>
        <p:spPr>
          <a:xfrm>
            <a:off x="-58700" y="6553200"/>
            <a:ext cx="9202700" cy="381000"/>
          </a:xfrm>
          <a:prstGeom prst="rect">
            <a:avLst/>
          </a:prstGeom>
          <a:solidFill>
            <a:srgbClr val="0070C0"/>
          </a:solidFill>
        </p:spPr>
        <p:txBody>
          <a:bodyPr wrap="square" rtlCol="0">
            <a:spAutoFit/>
          </a:bodyPr>
          <a:lstStyle/>
          <a:p>
            <a:endParaRPr lang="en-US" dirty="0"/>
          </a:p>
        </p:txBody>
      </p:sp>
      <p:sp>
        <p:nvSpPr>
          <p:cNvPr id="2" name="TextBox 1"/>
          <p:cNvSpPr txBox="1"/>
          <p:nvPr/>
        </p:nvSpPr>
        <p:spPr>
          <a:xfrm>
            <a:off x="381000" y="381000"/>
            <a:ext cx="8305800" cy="646331"/>
          </a:xfrm>
          <a:prstGeom prst="rect">
            <a:avLst/>
          </a:prstGeom>
          <a:solidFill>
            <a:srgbClr val="1DD333"/>
          </a:solidFill>
        </p:spPr>
        <p:txBody>
          <a:bodyPr wrap="square" rtlCol="0">
            <a:prstTxWarp prst="textWave1">
              <a:avLst/>
            </a:prstTxWarp>
            <a:spAutoFit/>
          </a:bodyPr>
          <a:lstStyle/>
          <a:p>
            <a:r>
              <a:rPr lang="en-US" sz="3600" b="1" dirty="0" smtClean="0">
                <a:solidFill>
                  <a:srgbClr val="002060"/>
                </a:solidFill>
                <a:latin typeface="Calibri" pitchFamily="34" charset="0"/>
                <a:cs typeface="Calibri" pitchFamily="34" charset="0"/>
              </a:rPr>
              <a:t>Some new words with spelling  </a:t>
            </a:r>
            <a:endParaRPr lang="en-US" sz="3600" b="1" dirty="0">
              <a:solidFill>
                <a:srgbClr val="002060"/>
              </a:solidFill>
              <a:latin typeface="Calibri" pitchFamily="34" charset="0"/>
              <a:cs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57916071"/>
              </p:ext>
            </p:extLst>
          </p:nvPr>
        </p:nvGraphicFramePr>
        <p:xfrm>
          <a:off x="381000" y="1371600"/>
          <a:ext cx="8305800" cy="4648200"/>
        </p:xfrm>
        <a:graphic>
          <a:graphicData uri="http://schemas.openxmlformats.org/drawingml/2006/table">
            <a:tbl>
              <a:tblPr firstRow="1" bandRow="1">
                <a:tableStyleId>{5C22544A-7EE6-4342-B048-85BDC9FD1C3A}</a:tableStyleId>
              </a:tblPr>
              <a:tblGrid>
                <a:gridCol w="4152900"/>
                <a:gridCol w="4152900"/>
              </a:tblGrid>
              <a:tr h="774700">
                <a:tc>
                  <a:txBody>
                    <a:bodyPr/>
                    <a:lstStyle/>
                    <a:p>
                      <a:r>
                        <a:rPr lang="bn-BD" sz="4000" b="1" baseline="0" dirty="0" smtClean="0">
                          <a:latin typeface="Calibri" pitchFamily="34" charset="0"/>
                          <a:cs typeface="Calibri" pitchFamily="34" charset="0"/>
                        </a:rPr>
                        <a:t>Independent</a:t>
                      </a:r>
                      <a:endParaRPr lang="en-US" sz="4000" b="1" dirty="0">
                        <a:latin typeface="Calibri" pitchFamily="34" charset="0"/>
                        <a:cs typeface="Calibri" pitchFamily="34" charset="0"/>
                      </a:endParaRPr>
                    </a:p>
                  </a:txBody>
                  <a:tcPr>
                    <a:solidFill>
                      <a:srgbClr val="7030A0"/>
                    </a:solidFill>
                  </a:tcPr>
                </a:tc>
                <a:tc>
                  <a:txBody>
                    <a:bodyPr/>
                    <a:lstStyle/>
                    <a:p>
                      <a:endParaRPr lang="en-US" sz="4000" dirty="0">
                        <a:latin typeface="NikoshBAN" pitchFamily="2" charset="0"/>
                        <a:cs typeface="NikoshBAN" pitchFamily="2" charset="0"/>
                      </a:endParaRPr>
                    </a:p>
                  </a:txBody>
                  <a:tcPr>
                    <a:solidFill>
                      <a:srgbClr val="7030A0"/>
                    </a:solidFill>
                  </a:tcPr>
                </a:tc>
              </a:tr>
              <a:tr h="774700">
                <a:tc>
                  <a:txBody>
                    <a:bodyPr/>
                    <a:lstStyle/>
                    <a:p>
                      <a:r>
                        <a:rPr lang="bn-BD" sz="4000" b="1" dirty="0" smtClean="0">
                          <a:solidFill>
                            <a:srgbClr val="7030A0"/>
                          </a:solidFill>
                          <a:latin typeface="Calibri" pitchFamily="34" charset="0"/>
                          <a:cs typeface="Calibri" pitchFamily="34" charset="0"/>
                        </a:rPr>
                        <a:t>Declared</a:t>
                      </a:r>
                      <a:endParaRPr lang="en-US" sz="4000" b="1" dirty="0">
                        <a:solidFill>
                          <a:srgbClr val="7030A0"/>
                        </a:solidFill>
                        <a:latin typeface="Calibri" pitchFamily="34" charset="0"/>
                        <a:cs typeface="Calibri" pitchFamily="34" charset="0"/>
                      </a:endParaRPr>
                    </a:p>
                  </a:txBody>
                  <a:tcPr>
                    <a:solidFill>
                      <a:srgbClr val="1DD333"/>
                    </a:solidFill>
                  </a:tcPr>
                </a:tc>
                <a:tc>
                  <a:txBody>
                    <a:bodyPr/>
                    <a:lstStyle/>
                    <a:p>
                      <a:endParaRPr lang="en-US" sz="4000" b="1" dirty="0">
                        <a:solidFill>
                          <a:srgbClr val="7030A0"/>
                        </a:solidFill>
                        <a:latin typeface="NikoshBAN" pitchFamily="2" charset="0"/>
                        <a:cs typeface="NikoshBAN" pitchFamily="2" charset="0"/>
                      </a:endParaRPr>
                    </a:p>
                  </a:txBody>
                  <a:tcPr>
                    <a:solidFill>
                      <a:srgbClr val="1DD333"/>
                    </a:solidFill>
                  </a:tcPr>
                </a:tc>
              </a:tr>
              <a:tr h="774700">
                <a:tc>
                  <a:txBody>
                    <a:bodyPr/>
                    <a:lstStyle/>
                    <a:p>
                      <a:r>
                        <a:rPr lang="bn-BD" sz="4000" b="1" dirty="0" smtClean="0">
                          <a:latin typeface="Calibri" pitchFamily="34" charset="0"/>
                          <a:cs typeface="Calibri" pitchFamily="34" charset="0"/>
                        </a:rPr>
                        <a:t>Victory</a:t>
                      </a:r>
                      <a:endParaRPr lang="en-US" sz="4000" b="1" dirty="0">
                        <a:latin typeface="Calibri" pitchFamily="34" charset="0"/>
                        <a:cs typeface="Calibri" pitchFamily="34" charset="0"/>
                      </a:endParaRPr>
                    </a:p>
                  </a:txBody>
                  <a:tcPr>
                    <a:solidFill>
                      <a:srgbClr val="FFFF00"/>
                    </a:solidFill>
                  </a:tcPr>
                </a:tc>
                <a:tc>
                  <a:txBody>
                    <a:bodyPr/>
                    <a:lstStyle/>
                    <a:p>
                      <a:endParaRPr lang="en-US" sz="4000" b="1" dirty="0">
                        <a:latin typeface="NikoshBAN" pitchFamily="2" charset="0"/>
                        <a:cs typeface="NikoshBAN" pitchFamily="2" charset="0"/>
                      </a:endParaRPr>
                    </a:p>
                  </a:txBody>
                  <a:tcPr>
                    <a:solidFill>
                      <a:srgbClr val="FFFF00"/>
                    </a:solidFill>
                  </a:tcPr>
                </a:tc>
              </a:tr>
              <a:tr h="774700">
                <a:tc>
                  <a:txBody>
                    <a:bodyPr/>
                    <a:lstStyle/>
                    <a:p>
                      <a:r>
                        <a:rPr lang="bn-BD" sz="4000" b="1" dirty="0" smtClean="0">
                          <a:solidFill>
                            <a:srgbClr val="FF0000"/>
                          </a:solidFill>
                          <a:latin typeface="Calibri" pitchFamily="34" charset="0"/>
                          <a:cs typeface="Calibri" pitchFamily="34" charset="0"/>
                        </a:rPr>
                        <a:t>Season</a:t>
                      </a:r>
                      <a:endParaRPr lang="en-US" sz="4000" b="1" dirty="0">
                        <a:solidFill>
                          <a:srgbClr val="FF0000"/>
                        </a:solidFill>
                        <a:latin typeface="Calibri" pitchFamily="34" charset="0"/>
                        <a:cs typeface="Calibri" pitchFamily="34" charset="0"/>
                      </a:endParaRPr>
                    </a:p>
                  </a:txBody>
                  <a:tcPr>
                    <a:solidFill>
                      <a:srgbClr val="002060"/>
                    </a:solidFill>
                  </a:tcPr>
                </a:tc>
                <a:tc>
                  <a:txBody>
                    <a:bodyPr/>
                    <a:lstStyle/>
                    <a:p>
                      <a:endParaRPr lang="en-US" sz="4000" b="1" dirty="0">
                        <a:solidFill>
                          <a:srgbClr val="FF0000"/>
                        </a:solidFill>
                        <a:latin typeface="NikoshBAN" pitchFamily="2" charset="0"/>
                        <a:cs typeface="NikoshBAN" pitchFamily="2" charset="0"/>
                      </a:endParaRPr>
                    </a:p>
                  </a:txBody>
                  <a:tcPr>
                    <a:solidFill>
                      <a:srgbClr val="002060"/>
                    </a:solidFill>
                  </a:tcPr>
                </a:tc>
              </a:tr>
              <a:tr h="774700">
                <a:tc>
                  <a:txBody>
                    <a:bodyPr/>
                    <a:lstStyle/>
                    <a:p>
                      <a:r>
                        <a:rPr lang="bn-BD" sz="4000" b="1" dirty="0" smtClean="0">
                          <a:latin typeface="Calibri" pitchFamily="34" charset="0"/>
                          <a:cs typeface="Calibri" pitchFamily="34" charset="0"/>
                        </a:rPr>
                        <a:t>Language</a:t>
                      </a:r>
                      <a:endParaRPr lang="en-US" sz="4000" b="1" dirty="0">
                        <a:latin typeface="Calibri" pitchFamily="34" charset="0"/>
                        <a:cs typeface="Calibri" pitchFamily="34" charset="0"/>
                      </a:endParaRPr>
                    </a:p>
                  </a:txBody>
                  <a:tcPr>
                    <a:solidFill>
                      <a:srgbClr val="00B0F0"/>
                    </a:solidFill>
                  </a:tcPr>
                </a:tc>
                <a:tc>
                  <a:txBody>
                    <a:bodyPr/>
                    <a:lstStyle/>
                    <a:p>
                      <a:endParaRPr lang="en-US" sz="4000" b="1" dirty="0">
                        <a:latin typeface="NikoshBAN" pitchFamily="2" charset="0"/>
                        <a:cs typeface="NikoshBAN" pitchFamily="2" charset="0"/>
                      </a:endParaRPr>
                    </a:p>
                  </a:txBody>
                  <a:tcPr>
                    <a:solidFill>
                      <a:srgbClr val="00B0F0"/>
                    </a:solidFill>
                  </a:tcPr>
                </a:tc>
              </a:tr>
              <a:tr h="774700">
                <a:tc>
                  <a:txBody>
                    <a:bodyPr/>
                    <a:lstStyle/>
                    <a:p>
                      <a:r>
                        <a:rPr lang="bn-BD" sz="4000" b="1" dirty="0" smtClean="0">
                          <a:solidFill>
                            <a:srgbClr val="FFFF00"/>
                          </a:solidFill>
                          <a:latin typeface="Calibri" pitchFamily="34" charset="0"/>
                          <a:cs typeface="Calibri" pitchFamily="34" charset="0"/>
                        </a:rPr>
                        <a:t>Proud</a:t>
                      </a:r>
                      <a:endParaRPr lang="en-US" sz="4000" b="1" dirty="0">
                        <a:solidFill>
                          <a:srgbClr val="FFFF00"/>
                        </a:solidFill>
                        <a:latin typeface="Calibri" pitchFamily="34" charset="0"/>
                        <a:cs typeface="Calibri" pitchFamily="34" charset="0"/>
                      </a:endParaRPr>
                    </a:p>
                  </a:txBody>
                  <a:tcPr>
                    <a:solidFill>
                      <a:srgbClr val="C00000"/>
                    </a:solidFill>
                  </a:tcPr>
                </a:tc>
                <a:tc>
                  <a:txBody>
                    <a:bodyPr/>
                    <a:lstStyle/>
                    <a:p>
                      <a:endParaRPr lang="en-US" sz="4000" b="1" dirty="0">
                        <a:solidFill>
                          <a:srgbClr val="FFFF00"/>
                        </a:solidFill>
                        <a:latin typeface="NikoshBAN" pitchFamily="2" charset="0"/>
                        <a:cs typeface="NikoshBAN" pitchFamily="2" charset="0"/>
                      </a:endParaRPr>
                    </a:p>
                  </a:txBody>
                  <a:tcPr>
                    <a:solidFill>
                      <a:srgbClr val="C00000"/>
                    </a:solidFill>
                  </a:tcPr>
                </a:tc>
              </a:tr>
            </a:tbl>
          </a:graphicData>
        </a:graphic>
      </p:graphicFrame>
    </p:spTree>
    <p:extLst>
      <p:ext uri="{BB962C8B-B14F-4D97-AF65-F5344CB8AC3E}">
        <p14:creationId xmlns:p14="http://schemas.microsoft.com/office/powerpoint/2010/main" val="37320175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6" repeatCount="indefinite" autoRev="1" fill="hold" nodeType="withEffect">
                                  <p:stCondLst>
                                    <p:cond delay="0"/>
                                  </p:stCondLst>
                                  <p:childTnLst>
                                    <p:animClr clrSpc="hsl" dir="cw">
                                      <p:cBhvr>
                                        <p:cTn id="6" dur="2000" fill="hold"/>
                                        <p:tgtEl>
                                          <p:spTgt spid="5"/>
                                        </p:tgtEl>
                                        <p:attrNameLst>
                                          <p:attrName>fillcolor</p:attrName>
                                        </p:attrNameLst>
                                      </p:cBhvr>
                                      <p:to>
                                        <a:srgbClr val="72D717"/>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6" repeatCount="indefinite" autoRev="1" fill="hold" nodeType="withEffect">
                                  <p:stCondLst>
                                    <p:cond delay="0"/>
                                  </p:stCondLst>
                                  <p:childTnLst>
                                    <p:animClr clrSpc="hsl" dir="cw">
                                      <p:cBhvr>
                                        <p:cTn id="10" dur="2000" fill="hold"/>
                                        <p:tgtEl>
                                          <p:spTgt spid="4"/>
                                        </p:tgtEl>
                                        <p:attrNameLst>
                                          <p:attrName>fillcolor</p:attrName>
                                        </p:attrNameLst>
                                      </p:cBhvr>
                                      <p:to>
                                        <a:srgbClr val="72D717"/>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6" repeatCount="indefinite" accel="500" autoRev="1" fill="hold" nodeType="withEffect">
                                  <p:stCondLst>
                                    <p:cond delay="0"/>
                                  </p:stCondLst>
                                  <p:childTnLst>
                                    <p:animClr clrSpc="hsl" dir="cw">
                                      <p:cBhvr>
                                        <p:cTn id="14" dur="2000" fill="hold"/>
                                        <p:tgtEl>
                                          <p:spTgt spid="6"/>
                                        </p:tgtEl>
                                        <p:attrNameLst>
                                          <p:attrName>fillcolor</p:attrName>
                                        </p:attrNameLst>
                                      </p:cBhvr>
                                      <p:to>
                                        <a:srgbClr val="72D717"/>
                                      </p:to>
                                    </p:animClr>
                                    <p:set>
                                      <p:cBhvr>
                                        <p:cTn id="15" dur="2000" fill="hold"/>
                                        <p:tgtEl>
                                          <p:spTgt spid="6"/>
                                        </p:tgtEl>
                                        <p:attrNameLst>
                                          <p:attrName>fill.type</p:attrName>
                                        </p:attrNameLst>
                                      </p:cBhvr>
                                      <p:to>
                                        <p:strVal val="solid"/>
                                      </p:to>
                                    </p:set>
                                    <p:set>
                                      <p:cBhvr>
                                        <p:cTn id="16" dur="2000" fill="hold"/>
                                        <p:tgtEl>
                                          <p:spTgt spid="6"/>
                                        </p:tgtEl>
                                        <p:attrNameLst>
                                          <p:attrName>fill.on</p:attrName>
                                        </p:attrNameLst>
                                      </p:cBhvr>
                                      <p:to>
                                        <p:strVal val="true"/>
                                      </p:to>
                                    </p:set>
                                  </p:childTnLst>
                                </p:cTn>
                              </p:par>
                              <p:par>
                                <p:cTn id="17" presetID="1" presetClass="emph" presetSubtype="6" repeatCount="indefinite" autoRev="1" fill="hold" nodeType="withEffect">
                                  <p:stCondLst>
                                    <p:cond delay="0"/>
                                  </p:stCondLst>
                                  <p:childTnLst>
                                    <p:animClr clrSpc="hsl" dir="cw">
                                      <p:cBhvr>
                                        <p:cTn id="18" dur="2000" fill="hold"/>
                                        <p:tgtEl>
                                          <p:spTgt spid="7"/>
                                        </p:tgtEl>
                                        <p:attrNameLst>
                                          <p:attrName>fillcolor</p:attrName>
                                        </p:attrNameLst>
                                      </p:cBhvr>
                                      <p:to>
                                        <a:srgbClr val="72D717"/>
                                      </p:to>
                                    </p:animClr>
                                    <p:set>
                                      <p:cBhvr>
                                        <p:cTn id="19" dur="2000" fill="hold"/>
                                        <p:tgtEl>
                                          <p:spTgt spid="7"/>
                                        </p:tgtEl>
                                        <p:attrNameLst>
                                          <p:attrName>fill.type</p:attrName>
                                        </p:attrNameLst>
                                      </p:cBhvr>
                                      <p:to>
                                        <p:strVal val="solid"/>
                                      </p:to>
                                    </p:set>
                                    <p:set>
                                      <p:cBhvr>
                                        <p:cTn id="20" dur="2000" fill="hold"/>
                                        <p:tgtEl>
                                          <p:spTgt spid="7"/>
                                        </p:tgtEl>
                                        <p:attrNameLst>
                                          <p:attrName>fill.on</p:attrName>
                                        </p:attrNameLst>
                                      </p:cBhvr>
                                      <p:to>
                                        <p:strVal val="true"/>
                                      </p:to>
                                    </p:set>
                                  </p:childTnLst>
                                </p:cTn>
                              </p:par>
                            </p:childTnLst>
                          </p:cTn>
                        </p:par>
                        <p:par>
                          <p:cTn id="21" fill="hold">
                            <p:stCondLst>
                              <p:cond delay="4000"/>
                            </p:stCondLst>
                            <p:childTnLst>
                              <p:par>
                                <p:cTn id="22" presetID="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par>
                          <p:cTn id="26" fill="hold">
                            <p:stCondLst>
                              <p:cond delay="4500"/>
                            </p:stCondLst>
                            <p:childTnLst>
                              <p:par>
                                <p:cTn id="27" presetID="6" presetClass="entr" presetSubtype="16"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par>
                          <p:cTn id="30" fill="hold">
                            <p:stCondLst>
                              <p:cond delay="6500"/>
                            </p:stCondLst>
                            <p:childTnLst>
                              <p:par>
                                <p:cTn id="31" presetID="8" presetClass="emph" presetSubtype="0" fill="hold" nodeType="afterEffect">
                                  <p:stCondLst>
                                    <p:cond delay="0"/>
                                  </p:stCondLst>
                                  <p:childTnLst>
                                    <p:animRot by="21600000">
                                      <p:cBhvr>
                                        <p:cTn id="32"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81000"/>
          </a:xfrm>
          <a:prstGeom prst="rect">
            <a:avLst/>
          </a:prstGeom>
          <a:solidFill>
            <a:srgbClr val="0070C0"/>
          </a:solidFill>
        </p:spPr>
        <p:txBody>
          <a:bodyPr wrap="square" rtlCol="0">
            <a:spAutoFit/>
          </a:bodyPr>
          <a:lstStyle/>
          <a:p>
            <a:endParaRPr lang="en-US" dirty="0"/>
          </a:p>
        </p:txBody>
      </p:sp>
      <p:sp>
        <p:nvSpPr>
          <p:cNvPr id="5" name="TextBox 4"/>
          <p:cNvSpPr txBox="1"/>
          <p:nvPr/>
        </p:nvSpPr>
        <p:spPr>
          <a:xfrm rot="16200000">
            <a:off x="-3267850" y="3209150"/>
            <a:ext cx="6858000" cy="439699"/>
          </a:xfrm>
          <a:prstGeom prst="rect">
            <a:avLst/>
          </a:prstGeom>
          <a:solidFill>
            <a:srgbClr val="0070C0"/>
          </a:solidFill>
        </p:spPr>
        <p:txBody>
          <a:bodyPr wrap="square" rtlCol="0">
            <a:spAutoFit/>
          </a:bodyPr>
          <a:lstStyle/>
          <a:p>
            <a:endParaRPr lang="en-US" dirty="0"/>
          </a:p>
        </p:txBody>
      </p:sp>
      <p:sp>
        <p:nvSpPr>
          <p:cNvPr id="6" name="TextBox 5"/>
          <p:cNvSpPr txBox="1"/>
          <p:nvPr/>
        </p:nvSpPr>
        <p:spPr>
          <a:xfrm rot="16200000">
            <a:off x="5486400" y="3200400"/>
            <a:ext cx="6858000" cy="457200"/>
          </a:xfrm>
          <a:prstGeom prst="rect">
            <a:avLst/>
          </a:prstGeom>
          <a:solidFill>
            <a:srgbClr val="0070C0"/>
          </a:solidFill>
        </p:spPr>
        <p:txBody>
          <a:bodyPr wrap="square" rtlCol="0">
            <a:spAutoFit/>
          </a:bodyPr>
          <a:lstStyle/>
          <a:p>
            <a:endParaRPr lang="en-US" dirty="0"/>
          </a:p>
        </p:txBody>
      </p:sp>
      <p:sp>
        <p:nvSpPr>
          <p:cNvPr id="7" name="TextBox 6"/>
          <p:cNvSpPr txBox="1"/>
          <p:nvPr/>
        </p:nvSpPr>
        <p:spPr>
          <a:xfrm>
            <a:off x="-58700" y="6553200"/>
            <a:ext cx="9202700" cy="381000"/>
          </a:xfrm>
          <a:prstGeom prst="rect">
            <a:avLst/>
          </a:prstGeom>
          <a:solidFill>
            <a:srgbClr val="0070C0"/>
          </a:solidFill>
        </p:spPr>
        <p:txBody>
          <a:bodyPr wrap="square" rtlCol="0">
            <a:spAutoFit/>
          </a:bodyPr>
          <a:lstStyle/>
          <a:p>
            <a:endParaRPr lang="en-US" dirty="0"/>
          </a:p>
        </p:txBody>
      </p:sp>
      <p:sp>
        <p:nvSpPr>
          <p:cNvPr id="3" name="TextBox 2"/>
          <p:cNvSpPr txBox="1"/>
          <p:nvPr/>
        </p:nvSpPr>
        <p:spPr>
          <a:xfrm>
            <a:off x="381000" y="381000"/>
            <a:ext cx="8305800" cy="707886"/>
          </a:xfrm>
          <a:prstGeom prst="rect">
            <a:avLst/>
          </a:prstGeom>
          <a:solidFill>
            <a:srgbClr val="1DD333"/>
          </a:solidFill>
        </p:spPr>
        <p:txBody>
          <a:bodyPr wrap="square" rtlCol="0">
            <a:prstTxWarp prst="textWave1">
              <a:avLst/>
            </a:prstTxWarp>
            <a:spAutoFit/>
          </a:bodyPr>
          <a:lstStyle/>
          <a:p>
            <a:r>
              <a:rPr lang="en-US" sz="4000" dirty="0" smtClean="0">
                <a:solidFill>
                  <a:srgbClr val="C00000"/>
                </a:solidFill>
              </a:rPr>
              <a:t>Somewords meaning   </a:t>
            </a:r>
            <a:endParaRPr lang="en-US" dirty="0">
              <a:solidFill>
                <a:srgbClr val="C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720701334"/>
              </p:ext>
            </p:extLst>
          </p:nvPr>
        </p:nvGraphicFramePr>
        <p:xfrm>
          <a:off x="419100" y="1600200"/>
          <a:ext cx="8305800" cy="4480560"/>
        </p:xfrm>
        <a:graphic>
          <a:graphicData uri="http://schemas.openxmlformats.org/drawingml/2006/table">
            <a:tbl>
              <a:tblPr firstRow="1" bandRow="1">
                <a:tableStyleId>{5C22544A-7EE6-4342-B048-85BDC9FD1C3A}</a:tableStyleId>
              </a:tblPr>
              <a:tblGrid>
                <a:gridCol w="4152900"/>
                <a:gridCol w="4152900"/>
              </a:tblGrid>
              <a:tr h="596900">
                <a:tc>
                  <a:txBody>
                    <a:bodyPr/>
                    <a:lstStyle/>
                    <a:p>
                      <a:r>
                        <a:rPr lang="bn-BD" sz="3600" dirty="0" smtClean="0">
                          <a:solidFill>
                            <a:srgbClr val="C00000"/>
                          </a:solidFill>
                        </a:rPr>
                        <a:t>Independent</a:t>
                      </a:r>
                      <a:endParaRPr lang="en-US" sz="3600" dirty="0">
                        <a:solidFill>
                          <a:srgbClr val="C00000"/>
                        </a:solidFill>
                      </a:endParaRPr>
                    </a:p>
                  </a:txBody>
                  <a:tcPr>
                    <a:solidFill>
                      <a:srgbClr val="1DD333"/>
                    </a:solidFill>
                  </a:tcPr>
                </a:tc>
                <a:tc>
                  <a:txBody>
                    <a:bodyPr/>
                    <a:lstStyle/>
                    <a:p>
                      <a:r>
                        <a:rPr lang="bn-BD" sz="3600" dirty="0" smtClean="0">
                          <a:solidFill>
                            <a:srgbClr val="C00000"/>
                          </a:solidFill>
                        </a:rPr>
                        <a:t>Free</a:t>
                      </a:r>
                      <a:endParaRPr lang="en-US" sz="3600" dirty="0">
                        <a:solidFill>
                          <a:srgbClr val="C00000"/>
                        </a:solidFill>
                      </a:endParaRPr>
                    </a:p>
                  </a:txBody>
                  <a:tcPr>
                    <a:solidFill>
                      <a:srgbClr val="1DD333"/>
                    </a:solidFill>
                  </a:tcPr>
                </a:tc>
              </a:tr>
              <a:tr h="596900">
                <a:tc>
                  <a:txBody>
                    <a:bodyPr/>
                    <a:lstStyle/>
                    <a:p>
                      <a:r>
                        <a:rPr lang="bn-BD" sz="3600" b="1" dirty="0" smtClean="0">
                          <a:solidFill>
                            <a:srgbClr val="00B050"/>
                          </a:solidFill>
                        </a:rPr>
                        <a:t>Declare</a:t>
                      </a:r>
                      <a:endParaRPr lang="en-US" sz="3600" b="1" dirty="0">
                        <a:solidFill>
                          <a:srgbClr val="00B050"/>
                        </a:solidFill>
                      </a:endParaRPr>
                    </a:p>
                  </a:txBody>
                  <a:tcPr>
                    <a:solidFill>
                      <a:srgbClr val="C00000"/>
                    </a:solidFill>
                  </a:tcPr>
                </a:tc>
                <a:tc>
                  <a:txBody>
                    <a:bodyPr/>
                    <a:lstStyle/>
                    <a:p>
                      <a:r>
                        <a:rPr lang="bn-BD" sz="3600" b="1" dirty="0" smtClean="0">
                          <a:solidFill>
                            <a:srgbClr val="00B050"/>
                          </a:solidFill>
                        </a:rPr>
                        <a:t>Announce</a:t>
                      </a:r>
                      <a:endParaRPr lang="en-US" sz="3600" b="1" dirty="0">
                        <a:solidFill>
                          <a:srgbClr val="00B050"/>
                        </a:solidFill>
                      </a:endParaRPr>
                    </a:p>
                  </a:txBody>
                  <a:tcPr>
                    <a:solidFill>
                      <a:srgbClr val="C00000"/>
                    </a:solidFill>
                  </a:tcPr>
                </a:tc>
              </a:tr>
              <a:tr h="596900">
                <a:tc>
                  <a:txBody>
                    <a:bodyPr/>
                    <a:lstStyle/>
                    <a:p>
                      <a:r>
                        <a:rPr lang="bn-BD" sz="3600" b="1" dirty="0" smtClean="0">
                          <a:solidFill>
                            <a:srgbClr val="0070C0"/>
                          </a:solidFill>
                        </a:rPr>
                        <a:t>Victory</a:t>
                      </a:r>
                      <a:endParaRPr lang="en-US" sz="3600" b="1" dirty="0">
                        <a:solidFill>
                          <a:srgbClr val="0070C0"/>
                        </a:solidFill>
                      </a:endParaRPr>
                    </a:p>
                  </a:txBody>
                  <a:tcPr>
                    <a:solidFill>
                      <a:srgbClr val="FFC000"/>
                    </a:solidFill>
                  </a:tcPr>
                </a:tc>
                <a:tc>
                  <a:txBody>
                    <a:bodyPr/>
                    <a:lstStyle/>
                    <a:p>
                      <a:r>
                        <a:rPr lang="bn-BD" sz="3600" b="1" dirty="0" smtClean="0">
                          <a:solidFill>
                            <a:srgbClr val="0070C0"/>
                          </a:solidFill>
                        </a:rPr>
                        <a:t>Win</a:t>
                      </a:r>
                      <a:endParaRPr lang="en-US" sz="3600" b="1" dirty="0">
                        <a:solidFill>
                          <a:srgbClr val="0070C0"/>
                        </a:solidFill>
                      </a:endParaRPr>
                    </a:p>
                  </a:txBody>
                  <a:tcPr>
                    <a:solidFill>
                      <a:srgbClr val="FFC000"/>
                    </a:solidFill>
                  </a:tcPr>
                </a:tc>
              </a:tr>
              <a:tr h="596900">
                <a:tc>
                  <a:txBody>
                    <a:bodyPr/>
                    <a:lstStyle/>
                    <a:p>
                      <a:r>
                        <a:rPr lang="bn-BD" sz="3600" b="1" dirty="0" smtClean="0">
                          <a:solidFill>
                            <a:srgbClr val="C00000"/>
                          </a:solidFill>
                        </a:rPr>
                        <a:t>Season</a:t>
                      </a:r>
                      <a:r>
                        <a:rPr lang="bn-BD" sz="3600" b="1" baseline="0" dirty="0" smtClean="0">
                          <a:solidFill>
                            <a:srgbClr val="C00000"/>
                          </a:solidFill>
                        </a:rPr>
                        <a:t> </a:t>
                      </a:r>
                      <a:endParaRPr lang="en-US" sz="3600" b="1" dirty="0">
                        <a:solidFill>
                          <a:srgbClr val="C00000"/>
                        </a:solidFill>
                      </a:endParaRPr>
                    </a:p>
                  </a:txBody>
                  <a:tcPr>
                    <a:solidFill>
                      <a:srgbClr val="00B050"/>
                    </a:solidFill>
                  </a:tcPr>
                </a:tc>
                <a:tc>
                  <a:txBody>
                    <a:bodyPr/>
                    <a:lstStyle/>
                    <a:p>
                      <a:r>
                        <a:rPr lang="bn-BD" sz="3600" b="1" dirty="0" smtClean="0">
                          <a:solidFill>
                            <a:srgbClr val="C00000"/>
                          </a:solidFill>
                        </a:rPr>
                        <a:t>Time</a:t>
                      </a:r>
                      <a:endParaRPr lang="en-US" sz="3600" b="1" dirty="0">
                        <a:solidFill>
                          <a:srgbClr val="C00000"/>
                        </a:solidFill>
                      </a:endParaRPr>
                    </a:p>
                  </a:txBody>
                  <a:tcPr>
                    <a:solidFill>
                      <a:srgbClr val="00B050"/>
                    </a:solidFill>
                  </a:tcPr>
                </a:tc>
              </a:tr>
              <a:tr h="596900">
                <a:tc>
                  <a:txBody>
                    <a:bodyPr/>
                    <a:lstStyle/>
                    <a:p>
                      <a:r>
                        <a:rPr lang="bn-BD" sz="3600" b="1" dirty="0" smtClean="0">
                          <a:solidFill>
                            <a:srgbClr val="FF0000"/>
                          </a:solidFill>
                        </a:rPr>
                        <a:t>Language</a:t>
                      </a:r>
                      <a:endParaRPr lang="en-US" sz="3600" b="1" dirty="0">
                        <a:solidFill>
                          <a:srgbClr val="FF0000"/>
                        </a:solidFill>
                      </a:endParaRPr>
                    </a:p>
                  </a:txBody>
                  <a:tcPr>
                    <a:solidFill>
                      <a:srgbClr val="0070C0"/>
                    </a:solidFill>
                  </a:tcPr>
                </a:tc>
                <a:tc>
                  <a:txBody>
                    <a:bodyPr/>
                    <a:lstStyle/>
                    <a:p>
                      <a:r>
                        <a:rPr lang="bn-BD" sz="3600" b="1" dirty="0" smtClean="0">
                          <a:solidFill>
                            <a:srgbClr val="FF0000"/>
                          </a:solidFill>
                        </a:rPr>
                        <a:t>Tongue</a:t>
                      </a:r>
                      <a:endParaRPr lang="en-US" sz="3600" b="1" dirty="0">
                        <a:solidFill>
                          <a:srgbClr val="FF0000"/>
                        </a:solidFill>
                      </a:endParaRPr>
                    </a:p>
                  </a:txBody>
                  <a:tcPr>
                    <a:solidFill>
                      <a:srgbClr val="0070C0"/>
                    </a:solidFill>
                  </a:tcPr>
                </a:tc>
              </a:tr>
              <a:tr h="596900">
                <a:tc>
                  <a:txBody>
                    <a:bodyPr/>
                    <a:lstStyle/>
                    <a:p>
                      <a:r>
                        <a:rPr lang="bn-BD" sz="3600" b="1" dirty="0" smtClean="0">
                          <a:solidFill>
                            <a:srgbClr val="FFFF00"/>
                          </a:solidFill>
                        </a:rPr>
                        <a:t>Proud</a:t>
                      </a:r>
                      <a:endParaRPr lang="en-US" sz="3600" b="1" dirty="0">
                        <a:solidFill>
                          <a:srgbClr val="FFFF00"/>
                        </a:solidFill>
                      </a:endParaRPr>
                    </a:p>
                  </a:txBody>
                  <a:tcPr>
                    <a:solidFill>
                      <a:srgbClr val="002060"/>
                    </a:solidFill>
                  </a:tcPr>
                </a:tc>
                <a:tc>
                  <a:txBody>
                    <a:bodyPr/>
                    <a:lstStyle/>
                    <a:p>
                      <a:r>
                        <a:rPr lang="bn-BD" sz="3600" b="1" dirty="0" smtClean="0">
                          <a:solidFill>
                            <a:srgbClr val="FFFF00"/>
                          </a:solidFill>
                        </a:rPr>
                        <a:t>Glorious</a:t>
                      </a:r>
                      <a:endParaRPr lang="en-US" sz="3600" b="1" dirty="0" smtClean="0">
                        <a:solidFill>
                          <a:srgbClr val="FFFF00"/>
                        </a:solidFill>
                      </a:endParaRPr>
                    </a:p>
                  </a:txBody>
                  <a:tcPr>
                    <a:solidFill>
                      <a:srgbClr val="002060"/>
                    </a:solidFill>
                  </a:tcPr>
                </a:tc>
              </a:tr>
              <a:tr h="596900">
                <a:tc>
                  <a:txBody>
                    <a:bodyPr/>
                    <a:lstStyle/>
                    <a:p>
                      <a:endParaRPr lang="en-US" sz="3600" b="1" dirty="0">
                        <a:solidFill>
                          <a:srgbClr val="00B0F0"/>
                        </a:solidFill>
                      </a:endParaRPr>
                    </a:p>
                  </a:txBody>
                  <a:tcPr>
                    <a:solidFill>
                      <a:srgbClr val="7030A0"/>
                    </a:solidFill>
                  </a:tcPr>
                </a:tc>
                <a:tc>
                  <a:txBody>
                    <a:bodyPr/>
                    <a:lstStyle/>
                    <a:p>
                      <a:endParaRPr lang="en-US" sz="3600" b="1" dirty="0" smtClean="0">
                        <a:solidFill>
                          <a:srgbClr val="00B0F0"/>
                        </a:solidFill>
                      </a:endParaRPr>
                    </a:p>
                  </a:txBody>
                  <a:tcPr>
                    <a:solidFill>
                      <a:srgbClr val="7030A0"/>
                    </a:solidFill>
                  </a:tcPr>
                </a:tc>
              </a:tr>
            </a:tbl>
          </a:graphicData>
        </a:graphic>
      </p:graphicFrame>
    </p:spTree>
    <p:extLst>
      <p:ext uri="{BB962C8B-B14F-4D97-AF65-F5344CB8AC3E}">
        <p14:creationId xmlns:p14="http://schemas.microsoft.com/office/powerpoint/2010/main" val="257807050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6" repeatCount="indefinite" autoRev="1" fill="hold" nodeType="withEffect">
                                  <p:stCondLst>
                                    <p:cond delay="0"/>
                                  </p:stCondLst>
                                  <p:childTnLst>
                                    <p:animClr clrSpc="hsl" dir="cw">
                                      <p:cBhvr>
                                        <p:cTn id="6" dur="2000" fill="hold"/>
                                        <p:tgtEl>
                                          <p:spTgt spid="5"/>
                                        </p:tgtEl>
                                        <p:attrNameLst>
                                          <p:attrName>fillcolor</p:attrName>
                                        </p:attrNameLst>
                                      </p:cBhvr>
                                      <p:to>
                                        <a:srgbClr val="72D717"/>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6" repeatCount="indefinite" autoRev="1" fill="hold" nodeType="withEffect">
                                  <p:stCondLst>
                                    <p:cond delay="0"/>
                                  </p:stCondLst>
                                  <p:childTnLst>
                                    <p:animClr clrSpc="hsl" dir="cw">
                                      <p:cBhvr>
                                        <p:cTn id="10" dur="2000" fill="hold"/>
                                        <p:tgtEl>
                                          <p:spTgt spid="4"/>
                                        </p:tgtEl>
                                        <p:attrNameLst>
                                          <p:attrName>fillcolor</p:attrName>
                                        </p:attrNameLst>
                                      </p:cBhvr>
                                      <p:to>
                                        <a:srgbClr val="72D717"/>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6" repeatCount="indefinite" accel="500" autoRev="1" fill="hold" nodeType="withEffect">
                                  <p:stCondLst>
                                    <p:cond delay="0"/>
                                  </p:stCondLst>
                                  <p:childTnLst>
                                    <p:animClr clrSpc="hsl" dir="cw">
                                      <p:cBhvr>
                                        <p:cTn id="14" dur="2000" fill="hold"/>
                                        <p:tgtEl>
                                          <p:spTgt spid="6"/>
                                        </p:tgtEl>
                                        <p:attrNameLst>
                                          <p:attrName>fillcolor</p:attrName>
                                        </p:attrNameLst>
                                      </p:cBhvr>
                                      <p:to>
                                        <a:srgbClr val="72D717"/>
                                      </p:to>
                                    </p:animClr>
                                    <p:set>
                                      <p:cBhvr>
                                        <p:cTn id="15" dur="2000" fill="hold"/>
                                        <p:tgtEl>
                                          <p:spTgt spid="6"/>
                                        </p:tgtEl>
                                        <p:attrNameLst>
                                          <p:attrName>fill.type</p:attrName>
                                        </p:attrNameLst>
                                      </p:cBhvr>
                                      <p:to>
                                        <p:strVal val="solid"/>
                                      </p:to>
                                    </p:set>
                                    <p:set>
                                      <p:cBhvr>
                                        <p:cTn id="16" dur="2000" fill="hold"/>
                                        <p:tgtEl>
                                          <p:spTgt spid="6"/>
                                        </p:tgtEl>
                                        <p:attrNameLst>
                                          <p:attrName>fill.on</p:attrName>
                                        </p:attrNameLst>
                                      </p:cBhvr>
                                      <p:to>
                                        <p:strVal val="true"/>
                                      </p:to>
                                    </p:set>
                                  </p:childTnLst>
                                </p:cTn>
                              </p:par>
                              <p:par>
                                <p:cTn id="17" presetID="1" presetClass="emph" presetSubtype="6" repeatCount="indefinite" autoRev="1" fill="hold" nodeType="withEffect">
                                  <p:stCondLst>
                                    <p:cond delay="0"/>
                                  </p:stCondLst>
                                  <p:childTnLst>
                                    <p:animClr clrSpc="hsl" dir="cw">
                                      <p:cBhvr>
                                        <p:cTn id="18" dur="2000" fill="hold"/>
                                        <p:tgtEl>
                                          <p:spTgt spid="7"/>
                                        </p:tgtEl>
                                        <p:attrNameLst>
                                          <p:attrName>fillcolor</p:attrName>
                                        </p:attrNameLst>
                                      </p:cBhvr>
                                      <p:to>
                                        <a:srgbClr val="72D717"/>
                                      </p:to>
                                    </p:animClr>
                                    <p:set>
                                      <p:cBhvr>
                                        <p:cTn id="19" dur="2000" fill="hold"/>
                                        <p:tgtEl>
                                          <p:spTgt spid="7"/>
                                        </p:tgtEl>
                                        <p:attrNameLst>
                                          <p:attrName>fill.type</p:attrName>
                                        </p:attrNameLst>
                                      </p:cBhvr>
                                      <p:to>
                                        <p:strVal val="solid"/>
                                      </p:to>
                                    </p:set>
                                    <p:set>
                                      <p:cBhvr>
                                        <p:cTn id="20" dur="2000" fill="hold"/>
                                        <p:tgtEl>
                                          <p:spTgt spid="7"/>
                                        </p:tgtEl>
                                        <p:attrNameLst>
                                          <p:attrName>fill.on</p:attrName>
                                        </p:attrNameLst>
                                      </p:cBhvr>
                                      <p:to>
                                        <p:strVal val="true"/>
                                      </p:to>
                                    </p:set>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53" presetClass="entr" presetSubtype="16"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3000" fill="hold"/>
                                        <p:tgtEl>
                                          <p:spTgt spid="2"/>
                                        </p:tgtEl>
                                        <p:attrNameLst>
                                          <p:attrName>ppt_w</p:attrName>
                                        </p:attrNameLst>
                                      </p:cBhvr>
                                      <p:tavLst>
                                        <p:tav tm="0">
                                          <p:val>
                                            <p:fltVal val="0"/>
                                          </p:val>
                                        </p:tav>
                                        <p:tav tm="100000">
                                          <p:val>
                                            <p:strVal val="#ppt_w"/>
                                          </p:val>
                                        </p:tav>
                                      </p:tavLst>
                                    </p:anim>
                                    <p:anim calcmode="lin" valueType="num">
                                      <p:cBhvr>
                                        <p:cTn id="30" dur="3000" fill="hold"/>
                                        <p:tgtEl>
                                          <p:spTgt spid="2"/>
                                        </p:tgtEl>
                                        <p:attrNameLst>
                                          <p:attrName>ppt_h</p:attrName>
                                        </p:attrNameLst>
                                      </p:cBhvr>
                                      <p:tavLst>
                                        <p:tav tm="0">
                                          <p:val>
                                            <p:fltVal val="0"/>
                                          </p:val>
                                        </p:tav>
                                        <p:tav tm="100000">
                                          <p:val>
                                            <p:strVal val="#ppt_h"/>
                                          </p:val>
                                        </p:tav>
                                      </p:tavLst>
                                    </p:anim>
                                    <p:animEffect transition="in" filter="fade">
                                      <p:cBhvr>
                                        <p:cTn id="31"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8100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dirty="0"/>
          </a:p>
        </p:txBody>
      </p:sp>
      <p:sp>
        <p:nvSpPr>
          <p:cNvPr id="4" name="TextBox 3"/>
          <p:cNvSpPr txBox="1"/>
          <p:nvPr/>
        </p:nvSpPr>
        <p:spPr>
          <a:xfrm rot="16200000">
            <a:off x="-3267686" y="3248020"/>
            <a:ext cx="6850626" cy="36933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dirty="0"/>
          </a:p>
        </p:txBody>
      </p:sp>
      <p:sp>
        <p:nvSpPr>
          <p:cNvPr id="5" name="TextBox 4"/>
          <p:cNvSpPr txBox="1"/>
          <p:nvPr/>
        </p:nvSpPr>
        <p:spPr>
          <a:xfrm>
            <a:off x="0" y="6488668"/>
            <a:ext cx="9144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dirty="0"/>
          </a:p>
        </p:txBody>
      </p:sp>
      <p:sp>
        <p:nvSpPr>
          <p:cNvPr id="6" name="TextBox 5"/>
          <p:cNvSpPr txBox="1"/>
          <p:nvPr/>
        </p:nvSpPr>
        <p:spPr>
          <a:xfrm rot="16200000">
            <a:off x="5534020" y="3248021"/>
            <a:ext cx="685062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dirty="0"/>
          </a:p>
        </p:txBody>
      </p:sp>
      <p:sp>
        <p:nvSpPr>
          <p:cNvPr id="2" name="TextBox 1"/>
          <p:cNvSpPr txBox="1"/>
          <p:nvPr/>
        </p:nvSpPr>
        <p:spPr>
          <a:xfrm>
            <a:off x="1333500" y="609600"/>
            <a:ext cx="647700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800" b="1" dirty="0" smtClean="0">
                <a:ln w="12700">
                  <a:solidFill>
                    <a:schemeClr val="tx2">
                      <a:satMod val="15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blurRad="41275" dist="20320" dir="1800000" algn="tl" rotWithShape="0">
                    <a:srgbClr val="000000">
                      <a:alpha val="40000"/>
                    </a:srgbClr>
                  </a:outerShdw>
                </a:effectLst>
              </a:rPr>
              <a:t>New words meaning(Bangoli) </a:t>
            </a:r>
            <a:endParaRPr lang="en-US" sz="4800" dirty="0">
              <a:blipFill dpi="0" rotWithShape="1">
                <a:blip r:embed="rId2">
                  <a:extLst>
                    <a:ext uri="{28A0092B-C50C-407E-A947-70E740481C1C}">
                      <a14:useLocalDpi xmlns:a14="http://schemas.microsoft.com/office/drawing/2010/main" val="0"/>
                    </a:ext>
                  </a:extLst>
                </a:blip>
                <a:srcRect/>
                <a:stretch>
                  <a:fillRect/>
                </a:stretch>
              </a:blipFill>
            </a:endParaRPr>
          </a:p>
        </p:txBody>
      </p:sp>
      <p:graphicFrame>
        <p:nvGraphicFramePr>
          <p:cNvPr id="7" name="Table 6"/>
          <p:cNvGraphicFramePr>
            <a:graphicFrameLocks noGrp="1"/>
          </p:cNvGraphicFramePr>
          <p:nvPr>
            <p:extLst>
              <p:ext uri="{D42A27DB-BD31-4B8C-83A1-F6EECF244321}">
                <p14:modId xmlns:p14="http://schemas.microsoft.com/office/powerpoint/2010/main" val="1255695611"/>
              </p:ext>
            </p:extLst>
          </p:nvPr>
        </p:nvGraphicFramePr>
        <p:xfrm>
          <a:off x="1524000" y="2814320"/>
          <a:ext cx="6096000" cy="362712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sz="2800" i="1" dirty="0" smtClean="0">
                          <a:latin typeface="NikoshBAN" pitchFamily="2" charset="0"/>
                          <a:cs typeface="NikoshBAN" pitchFamily="2" charset="0"/>
                        </a:rPr>
                        <a:t>Word </a:t>
                      </a:r>
                      <a:endParaRPr lang="en-US" sz="2800" i="1" dirty="0">
                        <a:latin typeface="NikoshBAN" pitchFamily="2" charset="0"/>
                        <a:cs typeface="NikoshBAN" pitchFamily="2" charset="0"/>
                      </a:endParaRPr>
                    </a:p>
                  </a:txBody>
                  <a:tcPr/>
                </a:tc>
                <a:tc>
                  <a:txBody>
                    <a:bodyPr/>
                    <a:lstStyle/>
                    <a:p>
                      <a:pPr algn="ctr"/>
                      <a:r>
                        <a:rPr lang="en-US" sz="2800" i="1" dirty="0" smtClean="0">
                          <a:latin typeface="NikoshBAN" pitchFamily="2" charset="0"/>
                          <a:cs typeface="NikoshBAN" pitchFamily="2" charset="0"/>
                        </a:rPr>
                        <a:t>Meaning</a:t>
                      </a:r>
                      <a:endParaRPr lang="en-US" sz="2800" i="1" dirty="0">
                        <a:latin typeface="NikoshBAN" pitchFamily="2" charset="0"/>
                        <a:cs typeface="NikoshBAN" pitchFamily="2" charset="0"/>
                      </a:endParaRPr>
                    </a:p>
                  </a:txBody>
                  <a:tcPr/>
                </a:tc>
              </a:tr>
              <a:tr h="370840">
                <a:tc>
                  <a:txBody>
                    <a:bodyPr/>
                    <a:lstStyle/>
                    <a:p>
                      <a:pPr algn="ctr"/>
                      <a:r>
                        <a:rPr lang="bn-BD" sz="2800" i="1" dirty="0" smtClean="0">
                          <a:latin typeface="NikoshBAN" pitchFamily="2" charset="0"/>
                          <a:cs typeface="NikoshBAN" pitchFamily="2" charset="0"/>
                        </a:rPr>
                        <a:t>Independent</a:t>
                      </a:r>
                      <a:endParaRPr lang="en-US" sz="2800" i="1" dirty="0">
                        <a:latin typeface="NikoshBAN" pitchFamily="2" charset="0"/>
                        <a:cs typeface="NikoshBAN" pitchFamily="2" charset="0"/>
                      </a:endParaRPr>
                    </a:p>
                  </a:txBody>
                  <a:tcPr/>
                </a:tc>
                <a:tc>
                  <a:txBody>
                    <a:bodyPr/>
                    <a:lstStyle/>
                    <a:p>
                      <a:pPr algn="ctr"/>
                      <a:r>
                        <a:rPr lang="en-US" sz="2800" i="1" dirty="0" smtClean="0">
                          <a:latin typeface="NikoshBAN" pitchFamily="2" charset="0"/>
                          <a:cs typeface="NikoshBAN" pitchFamily="2" charset="0"/>
                        </a:rPr>
                        <a:t>স্বাধীনতা</a:t>
                      </a:r>
                      <a:r>
                        <a:rPr lang="en-US" sz="2800" i="1" baseline="0" dirty="0" smtClean="0">
                          <a:latin typeface="NikoshBAN" pitchFamily="2" charset="0"/>
                          <a:cs typeface="NikoshBAN" pitchFamily="2" charset="0"/>
                        </a:rPr>
                        <a:t> </a:t>
                      </a:r>
                      <a:endParaRPr lang="en-US" sz="2800" i="1" dirty="0">
                        <a:latin typeface="NikoshBAN" pitchFamily="2" charset="0"/>
                        <a:cs typeface="NikoshBAN" pitchFamily="2" charset="0"/>
                      </a:endParaRPr>
                    </a:p>
                  </a:txBody>
                  <a:tcPr/>
                </a:tc>
              </a:tr>
              <a:tr h="370840">
                <a:tc>
                  <a:txBody>
                    <a:bodyPr/>
                    <a:lstStyle/>
                    <a:p>
                      <a:pPr algn="ctr"/>
                      <a:r>
                        <a:rPr lang="bn-BD" sz="2800" i="1" dirty="0" smtClean="0">
                          <a:latin typeface="NikoshBAN" pitchFamily="2" charset="0"/>
                          <a:cs typeface="NikoshBAN" pitchFamily="2" charset="0"/>
                        </a:rPr>
                        <a:t>Declare</a:t>
                      </a:r>
                      <a:endParaRPr lang="en-US" sz="2800" i="1" dirty="0">
                        <a:latin typeface="NikoshBAN" pitchFamily="2" charset="0"/>
                        <a:cs typeface="NikoshBAN" pitchFamily="2" charset="0"/>
                      </a:endParaRPr>
                    </a:p>
                  </a:txBody>
                  <a:tcPr/>
                </a:tc>
                <a:tc>
                  <a:txBody>
                    <a:bodyPr/>
                    <a:lstStyle/>
                    <a:p>
                      <a:pPr algn="ctr"/>
                      <a:r>
                        <a:rPr lang="en-US" sz="2800" i="1" dirty="0" smtClean="0">
                          <a:latin typeface="NikoshBAN" pitchFamily="2" charset="0"/>
                          <a:cs typeface="NikoshBAN" pitchFamily="2" charset="0"/>
                        </a:rPr>
                        <a:t>ঘোষণা</a:t>
                      </a:r>
                      <a:r>
                        <a:rPr lang="en-US" sz="2800" i="1" baseline="0" dirty="0" smtClean="0">
                          <a:latin typeface="NikoshBAN" pitchFamily="2" charset="0"/>
                          <a:cs typeface="NikoshBAN" pitchFamily="2" charset="0"/>
                        </a:rPr>
                        <a:t> করা </a:t>
                      </a:r>
                      <a:endParaRPr lang="en-US" sz="2800" i="1" dirty="0">
                        <a:latin typeface="NikoshBAN" pitchFamily="2" charset="0"/>
                        <a:cs typeface="NikoshBAN" pitchFamily="2" charset="0"/>
                      </a:endParaRPr>
                    </a:p>
                  </a:txBody>
                  <a:tcPr/>
                </a:tc>
              </a:tr>
              <a:tr h="370840">
                <a:tc>
                  <a:txBody>
                    <a:bodyPr/>
                    <a:lstStyle/>
                    <a:p>
                      <a:pPr algn="ctr"/>
                      <a:r>
                        <a:rPr lang="bn-BD" sz="2800" i="1" dirty="0" smtClean="0">
                          <a:latin typeface="NikoshBAN" pitchFamily="2" charset="0"/>
                          <a:cs typeface="NikoshBAN" pitchFamily="2" charset="0"/>
                        </a:rPr>
                        <a:t>Victory</a:t>
                      </a:r>
                      <a:endParaRPr lang="en-US" sz="2800" i="1" dirty="0">
                        <a:latin typeface="NikoshBAN" pitchFamily="2" charset="0"/>
                        <a:cs typeface="NikoshBAN" pitchFamily="2" charset="0"/>
                      </a:endParaRPr>
                    </a:p>
                  </a:txBody>
                  <a:tcPr/>
                </a:tc>
                <a:tc>
                  <a:txBody>
                    <a:bodyPr/>
                    <a:lstStyle/>
                    <a:p>
                      <a:pPr algn="ctr"/>
                      <a:r>
                        <a:rPr lang="en-US" sz="2800" i="1" dirty="0" smtClean="0">
                          <a:latin typeface="NikoshBAN" pitchFamily="2" charset="0"/>
                          <a:cs typeface="NikoshBAN" pitchFamily="2" charset="0"/>
                        </a:rPr>
                        <a:t>বিজয়</a:t>
                      </a:r>
                      <a:r>
                        <a:rPr lang="en-US" sz="2800" i="1" baseline="0" dirty="0" smtClean="0">
                          <a:latin typeface="NikoshBAN" pitchFamily="2" charset="0"/>
                          <a:cs typeface="NikoshBAN" pitchFamily="2" charset="0"/>
                        </a:rPr>
                        <a:t> </a:t>
                      </a:r>
                      <a:endParaRPr lang="en-US" sz="2800" i="1" dirty="0">
                        <a:latin typeface="NikoshBAN" pitchFamily="2" charset="0"/>
                        <a:cs typeface="NikoshBAN" pitchFamily="2" charset="0"/>
                      </a:endParaRPr>
                    </a:p>
                  </a:txBody>
                  <a:tcPr/>
                </a:tc>
              </a:tr>
              <a:tr h="370840">
                <a:tc>
                  <a:txBody>
                    <a:bodyPr/>
                    <a:lstStyle/>
                    <a:p>
                      <a:pPr algn="ctr"/>
                      <a:r>
                        <a:rPr lang="bn-BD" sz="2800" i="1" dirty="0" smtClean="0">
                          <a:latin typeface="NikoshBAN" pitchFamily="2" charset="0"/>
                          <a:cs typeface="NikoshBAN" pitchFamily="2" charset="0"/>
                        </a:rPr>
                        <a:t>Season</a:t>
                      </a:r>
                      <a:endParaRPr lang="en-US" sz="2800" i="1" dirty="0">
                        <a:latin typeface="NikoshBAN" pitchFamily="2" charset="0"/>
                        <a:cs typeface="NikoshBAN" pitchFamily="2" charset="0"/>
                      </a:endParaRPr>
                    </a:p>
                  </a:txBody>
                  <a:tcPr/>
                </a:tc>
                <a:tc>
                  <a:txBody>
                    <a:bodyPr/>
                    <a:lstStyle/>
                    <a:p>
                      <a:pPr algn="ctr"/>
                      <a:r>
                        <a:rPr lang="en-US" sz="2800" i="1" dirty="0" smtClean="0">
                          <a:latin typeface="NikoshBAN" pitchFamily="2" charset="0"/>
                          <a:cs typeface="NikoshBAN" pitchFamily="2" charset="0"/>
                        </a:rPr>
                        <a:t>ঋতু</a:t>
                      </a:r>
                      <a:r>
                        <a:rPr lang="en-US" sz="2800" i="1" baseline="0" dirty="0" smtClean="0">
                          <a:latin typeface="NikoshBAN" pitchFamily="2" charset="0"/>
                          <a:cs typeface="NikoshBAN" pitchFamily="2" charset="0"/>
                        </a:rPr>
                        <a:t> </a:t>
                      </a:r>
                      <a:endParaRPr lang="en-US" sz="2800" i="1" dirty="0">
                        <a:latin typeface="NikoshBAN" pitchFamily="2" charset="0"/>
                        <a:cs typeface="NikoshBAN" pitchFamily="2" charset="0"/>
                      </a:endParaRPr>
                    </a:p>
                  </a:txBody>
                  <a:tcPr/>
                </a:tc>
              </a:tr>
              <a:tr h="370840">
                <a:tc>
                  <a:txBody>
                    <a:bodyPr/>
                    <a:lstStyle/>
                    <a:p>
                      <a:pPr algn="ctr"/>
                      <a:r>
                        <a:rPr lang="bn-BD" sz="2800" i="1" dirty="0" smtClean="0">
                          <a:latin typeface="NikoshBAN" pitchFamily="2" charset="0"/>
                          <a:cs typeface="NikoshBAN" pitchFamily="2" charset="0"/>
                        </a:rPr>
                        <a:t>Language</a:t>
                      </a:r>
                      <a:endParaRPr lang="en-US" sz="2800" i="1" dirty="0">
                        <a:latin typeface="NikoshBAN" pitchFamily="2" charset="0"/>
                        <a:cs typeface="NikoshBAN" pitchFamily="2" charset="0"/>
                      </a:endParaRPr>
                    </a:p>
                  </a:txBody>
                  <a:tcPr/>
                </a:tc>
                <a:tc>
                  <a:txBody>
                    <a:bodyPr/>
                    <a:lstStyle/>
                    <a:p>
                      <a:pPr algn="ctr"/>
                      <a:r>
                        <a:rPr lang="en-US" sz="2800" i="1" dirty="0" smtClean="0">
                          <a:latin typeface="NikoshBAN" pitchFamily="2" charset="0"/>
                          <a:cs typeface="NikoshBAN" pitchFamily="2" charset="0"/>
                        </a:rPr>
                        <a:t>ভাষা</a:t>
                      </a:r>
                      <a:r>
                        <a:rPr lang="en-US" sz="2800" i="1" baseline="0" dirty="0" smtClean="0">
                          <a:latin typeface="NikoshBAN" pitchFamily="2" charset="0"/>
                          <a:cs typeface="NikoshBAN" pitchFamily="2" charset="0"/>
                        </a:rPr>
                        <a:t> </a:t>
                      </a:r>
                      <a:endParaRPr lang="en-US" sz="2800" i="1" dirty="0">
                        <a:latin typeface="NikoshBAN" pitchFamily="2" charset="0"/>
                        <a:cs typeface="NikoshBAN" pitchFamily="2" charset="0"/>
                      </a:endParaRPr>
                    </a:p>
                  </a:txBody>
                  <a:tcPr/>
                </a:tc>
              </a:tr>
              <a:tr h="370840">
                <a:tc>
                  <a:txBody>
                    <a:bodyPr/>
                    <a:lstStyle/>
                    <a:p>
                      <a:pPr algn="ctr"/>
                      <a:r>
                        <a:rPr lang="bn-BD" sz="2800" i="1" dirty="0" smtClean="0">
                          <a:latin typeface="NikoshBAN" pitchFamily="2" charset="0"/>
                          <a:cs typeface="NikoshBAN" pitchFamily="2" charset="0"/>
                        </a:rPr>
                        <a:t>Proud</a:t>
                      </a:r>
                      <a:endParaRPr lang="en-US" sz="2800" i="1" dirty="0">
                        <a:latin typeface="NikoshBAN" pitchFamily="2" charset="0"/>
                        <a:cs typeface="NikoshBAN" pitchFamily="2" charset="0"/>
                      </a:endParaRPr>
                    </a:p>
                  </a:txBody>
                  <a:tcPr/>
                </a:tc>
                <a:tc>
                  <a:txBody>
                    <a:bodyPr/>
                    <a:lstStyle/>
                    <a:p>
                      <a:pPr algn="ctr"/>
                      <a:r>
                        <a:rPr lang="en-US" sz="2800" i="1" baseline="0" dirty="0" smtClean="0">
                          <a:latin typeface="NikoshBAN" pitchFamily="2" charset="0"/>
                          <a:cs typeface="NikoshBAN" pitchFamily="2" charset="0"/>
                        </a:rPr>
                        <a:t>গর্বিত </a:t>
                      </a:r>
                      <a:endParaRPr lang="en-US" sz="2800" i="1" dirty="0">
                        <a:latin typeface="NikoshBAN" pitchFamily="2" charset="0"/>
                        <a:cs typeface="NikoshBAN" pitchFamily="2" charset="0"/>
                      </a:endParaRPr>
                    </a:p>
                  </a:txBody>
                  <a:tcPr/>
                </a:tc>
              </a:tr>
            </a:tbl>
          </a:graphicData>
        </a:graphic>
      </p:graphicFrame>
    </p:spTree>
    <p:extLst>
      <p:ext uri="{BB962C8B-B14F-4D97-AF65-F5344CB8AC3E}">
        <p14:creationId xmlns:p14="http://schemas.microsoft.com/office/powerpoint/2010/main" val="12486522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6" repeatCount="indefinite" accel="50000" decel="50000" autoRev="1" fill="hold" nodeType="withEffect">
                                  <p:stCondLst>
                                    <p:cond delay="0"/>
                                  </p:stCondLst>
                                  <p:childTnLst>
                                    <p:animClr clrSpc="hsl" dir="cw">
                                      <p:cBhvr>
                                        <p:cTn id="6" dur="2000" fill="hold"/>
                                        <p:tgtEl>
                                          <p:spTgt spid="4"/>
                                        </p:tgtEl>
                                        <p:attrNameLst>
                                          <p:attrName>fillcolor</p:attrName>
                                        </p:attrNameLst>
                                      </p:cBhvr>
                                      <p:to>
                                        <a:schemeClr val="hlink"/>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par>
                                <p:cTn id="9" presetID="1" presetClass="emph" presetSubtype="6" repeatCount="indefinite" accel="50000" decel="50000" autoRev="1" fill="hold" nodeType="withEffect">
                                  <p:stCondLst>
                                    <p:cond delay="0"/>
                                  </p:stCondLst>
                                  <p:childTnLst>
                                    <p:animClr clrSpc="hsl" dir="cw">
                                      <p:cBhvr>
                                        <p:cTn id="10" dur="2000" fill="hold"/>
                                        <p:tgtEl>
                                          <p:spTgt spid="3"/>
                                        </p:tgtEl>
                                        <p:attrNameLst>
                                          <p:attrName>fillcolor</p:attrName>
                                        </p:attrNameLst>
                                      </p:cBhvr>
                                      <p:to>
                                        <a:schemeClr val="hlink"/>
                                      </p:to>
                                    </p:animClr>
                                    <p:set>
                                      <p:cBhvr>
                                        <p:cTn id="11" dur="2000" fill="hold"/>
                                        <p:tgtEl>
                                          <p:spTgt spid="3"/>
                                        </p:tgtEl>
                                        <p:attrNameLst>
                                          <p:attrName>fill.type</p:attrName>
                                        </p:attrNameLst>
                                      </p:cBhvr>
                                      <p:to>
                                        <p:strVal val="solid"/>
                                      </p:to>
                                    </p:set>
                                    <p:set>
                                      <p:cBhvr>
                                        <p:cTn id="12" dur="2000" fill="hold"/>
                                        <p:tgtEl>
                                          <p:spTgt spid="3"/>
                                        </p:tgtEl>
                                        <p:attrNameLst>
                                          <p:attrName>fill.on</p:attrName>
                                        </p:attrNameLst>
                                      </p:cBhvr>
                                      <p:to>
                                        <p:strVal val="true"/>
                                      </p:to>
                                    </p:set>
                                  </p:childTnLst>
                                </p:cTn>
                              </p:par>
                              <p:par>
                                <p:cTn id="13" presetID="1" presetClass="emph" presetSubtype="6" repeatCount="indefinite" accel="50000" decel="50000" autoRev="1" fill="hold" nodeType="withEffect">
                                  <p:stCondLst>
                                    <p:cond delay="0"/>
                                  </p:stCondLst>
                                  <p:childTnLst>
                                    <p:animClr clrSpc="hsl" dir="cw">
                                      <p:cBhvr>
                                        <p:cTn id="14" dur="2000" fill="hold"/>
                                        <p:tgtEl>
                                          <p:spTgt spid="6"/>
                                        </p:tgtEl>
                                        <p:attrNameLst>
                                          <p:attrName>fillcolor</p:attrName>
                                        </p:attrNameLst>
                                      </p:cBhvr>
                                      <p:to>
                                        <a:schemeClr val="hlink"/>
                                      </p:to>
                                    </p:animClr>
                                    <p:set>
                                      <p:cBhvr>
                                        <p:cTn id="15" dur="2000" fill="hold"/>
                                        <p:tgtEl>
                                          <p:spTgt spid="6"/>
                                        </p:tgtEl>
                                        <p:attrNameLst>
                                          <p:attrName>fill.type</p:attrName>
                                        </p:attrNameLst>
                                      </p:cBhvr>
                                      <p:to>
                                        <p:strVal val="solid"/>
                                      </p:to>
                                    </p:set>
                                    <p:set>
                                      <p:cBhvr>
                                        <p:cTn id="16" dur="2000" fill="hold"/>
                                        <p:tgtEl>
                                          <p:spTgt spid="6"/>
                                        </p:tgtEl>
                                        <p:attrNameLst>
                                          <p:attrName>fill.on</p:attrName>
                                        </p:attrNameLst>
                                      </p:cBhvr>
                                      <p:to>
                                        <p:strVal val="true"/>
                                      </p:to>
                                    </p:set>
                                  </p:childTnLst>
                                </p:cTn>
                              </p:par>
                              <p:par>
                                <p:cTn id="17" presetID="1" presetClass="emph" presetSubtype="6" repeatCount="indefinite" accel="50000" decel="50000" autoRev="1" fill="hold" nodeType="withEffect">
                                  <p:stCondLst>
                                    <p:cond delay="0"/>
                                  </p:stCondLst>
                                  <p:childTnLst>
                                    <p:animClr clrSpc="hsl" dir="cw">
                                      <p:cBhvr>
                                        <p:cTn id="18" dur="2000" fill="hold"/>
                                        <p:tgtEl>
                                          <p:spTgt spid="5"/>
                                        </p:tgtEl>
                                        <p:attrNameLst>
                                          <p:attrName>fillcolor</p:attrName>
                                        </p:attrNameLst>
                                      </p:cBhvr>
                                      <p:to>
                                        <a:schemeClr val="hlink"/>
                                      </p:to>
                                    </p:animClr>
                                    <p:set>
                                      <p:cBhvr>
                                        <p:cTn id="19" dur="2000" fill="hold"/>
                                        <p:tgtEl>
                                          <p:spTgt spid="5"/>
                                        </p:tgtEl>
                                        <p:attrNameLst>
                                          <p:attrName>fill.type</p:attrName>
                                        </p:attrNameLst>
                                      </p:cBhvr>
                                      <p:to>
                                        <p:strVal val="solid"/>
                                      </p:to>
                                    </p:set>
                                    <p:set>
                                      <p:cBhvr>
                                        <p:cTn id="20" dur="2000" fill="hold"/>
                                        <p:tgtEl>
                                          <p:spTgt spid="5"/>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heckerboard(across)">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763000" cy="16764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effectLst>
                  <a:glow rad="228600">
                    <a:schemeClr val="accent2">
                      <a:satMod val="175000"/>
                      <a:alpha val="40000"/>
                    </a:schemeClr>
                  </a:glow>
                </a:effectLst>
                <a:latin typeface="NikoshBAN" pitchFamily="2" charset="0"/>
                <a:cs typeface="NikoshBAN" pitchFamily="2" charset="0"/>
              </a:rPr>
              <a:t>Read the following question and answer them from the text.</a:t>
            </a:r>
            <a:endParaRPr lang="en-US" sz="4000" dirty="0">
              <a:solidFill>
                <a:schemeClr val="bg1"/>
              </a:solidFill>
              <a:effectLst>
                <a:glow rad="228600">
                  <a:schemeClr val="accent2">
                    <a:satMod val="175000"/>
                    <a:alpha val="40000"/>
                  </a:schemeClr>
                </a:glow>
              </a:effectLst>
              <a:latin typeface="NikoshBAN" pitchFamily="2" charset="0"/>
              <a:cs typeface="NikoshBAN" pitchFamily="2" charset="0"/>
            </a:endParaRPr>
          </a:p>
        </p:txBody>
      </p:sp>
      <p:sp>
        <p:nvSpPr>
          <p:cNvPr id="3" name="Rectangle 2"/>
          <p:cNvSpPr/>
          <p:nvPr/>
        </p:nvSpPr>
        <p:spPr>
          <a:xfrm>
            <a:off x="228600" y="2286000"/>
            <a:ext cx="8763000" cy="3810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dirty="0" smtClean="0">
                <a:solidFill>
                  <a:srgbClr val="FF0066"/>
                </a:solidFill>
                <a:latin typeface="NikoshBAN" pitchFamily="2" charset="0"/>
                <a:cs typeface="NikoshBAN" pitchFamily="2" charset="0"/>
              </a:rPr>
              <a:t>a)When did Bangladesh get the victory?</a:t>
            </a:r>
            <a:r>
              <a:rPr lang="en-US" sz="3200" dirty="0" smtClean="0">
                <a:solidFill>
                  <a:srgbClr val="FF0066"/>
                </a:solidFill>
                <a:latin typeface="NikoshBAN" pitchFamily="2" charset="0"/>
                <a:cs typeface="NikoshBAN" pitchFamily="2" charset="0"/>
              </a:rPr>
              <a:t>                                  </a:t>
            </a:r>
            <a:r>
              <a:rPr lang="bn-BD" sz="3200" dirty="0" smtClean="0">
                <a:solidFill>
                  <a:srgbClr val="FF0066"/>
                </a:solidFill>
                <a:latin typeface="NikoshBAN" pitchFamily="2" charset="0"/>
                <a:cs typeface="NikoshBAN" pitchFamily="2" charset="0"/>
              </a:rPr>
              <a:t>                     </a:t>
            </a:r>
            <a:r>
              <a:rPr lang="en-US" sz="3200" dirty="0" smtClean="0">
                <a:solidFill>
                  <a:srgbClr val="FF0066"/>
                </a:solidFill>
                <a:latin typeface="NikoshBAN" pitchFamily="2" charset="0"/>
                <a:cs typeface="NikoshBAN" pitchFamily="2" charset="0"/>
              </a:rPr>
              <a:t>B</a:t>
            </a:r>
            <a:r>
              <a:rPr lang="bn-BD" sz="3200" dirty="0" smtClean="0">
                <a:solidFill>
                  <a:srgbClr val="FF0066"/>
                </a:solidFill>
                <a:latin typeface="NikoshBAN" pitchFamily="2" charset="0"/>
                <a:cs typeface="NikoshBAN" pitchFamily="2" charset="0"/>
              </a:rPr>
              <a:t>)Who did declare the independence of Bangladesh?                                                                </a:t>
            </a:r>
            <a:r>
              <a:rPr lang="en-US" sz="3200" dirty="0" smtClean="0">
                <a:solidFill>
                  <a:srgbClr val="FF0066"/>
                </a:solidFill>
                <a:latin typeface="NikoshBAN" pitchFamily="2" charset="0"/>
                <a:cs typeface="NikoshBAN" pitchFamily="2" charset="0"/>
              </a:rPr>
              <a:t>C</a:t>
            </a:r>
            <a:r>
              <a:rPr lang="bn-BD" sz="3200" dirty="0" smtClean="0">
                <a:solidFill>
                  <a:srgbClr val="FF0066"/>
                </a:solidFill>
                <a:latin typeface="NikoshBAN" pitchFamily="2" charset="0"/>
                <a:cs typeface="NikoshBAN" pitchFamily="2" charset="0"/>
              </a:rPr>
              <a:t>)What is the national fruit of Bangladesh?                                                                </a:t>
            </a:r>
            <a:r>
              <a:rPr lang="en-US" sz="3200" dirty="0" smtClean="0">
                <a:solidFill>
                  <a:srgbClr val="FF0066"/>
                </a:solidFill>
                <a:latin typeface="NikoshBAN" pitchFamily="2" charset="0"/>
                <a:cs typeface="NikoshBAN" pitchFamily="2" charset="0"/>
              </a:rPr>
              <a:t> D</a:t>
            </a:r>
            <a:r>
              <a:rPr lang="bn-BD" sz="3200" dirty="0" smtClean="0">
                <a:solidFill>
                  <a:srgbClr val="FF0066"/>
                </a:solidFill>
                <a:latin typeface="NikoshBAN" pitchFamily="2" charset="0"/>
                <a:cs typeface="NikoshBAN" pitchFamily="2" charset="0"/>
              </a:rPr>
              <a:t>) How many seasons we have ?</a:t>
            </a:r>
            <a:r>
              <a:rPr lang="en-US" sz="3200" dirty="0" smtClean="0">
                <a:solidFill>
                  <a:srgbClr val="FF0066"/>
                </a:solidFill>
                <a:latin typeface="NikoshBAN" pitchFamily="2" charset="0"/>
                <a:cs typeface="NikoshBAN" pitchFamily="2" charset="0"/>
              </a:rPr>
              <a:t>   </a:t>
            </a:r>
            <a:r>
              <a:rPr lang="bn-BD" sz="3200" dirty="0" smtClean="0">
                <a:solidFill>
                  <a:srgbClr val="FF0066"/>
                </a:solidFill>
                <a:latin typeface="NikoshBAN" pitchFamily="2" charset="0"/>
                <a:cs typeface="NikoshBAN" pitchFamily="2" charset="0"/>
              </a:rPr>
              <a:t>                                                                                     </a:t>
            </a:r>
            <a:r>
              <a:rPr lang="en-US" sz="3200" dirty="0" smtClean="0">
                <a:solidFill>
                  <a:srgbClr val="FF0066"/>
                </a:solidFill>
                <a:latin typeface="NikoshBAN" pitchFamily="2" charset="0"/>
                <a:cs typeface="NikoshBAN" pitchFamily="2" charset="0"/>
              </a:rPr>
              <a:t> E</a:t>
            </a:r>
            <a:r>
              <a:rPr lang="bn-BD" sz="3200" dirty="0" smtClean="0">
                <a:solidFill>
                  <a:srgbClr val="FF0066"/>
                </a:solidFill>
                <a:latin typeface="NikoshBAN" pitchFamily="2" charset="0"/>
                <a:cs typeface="NikoshBAN" pitchFamily="2" charset="0"/>
              </a:rPr>
              <a:t>) Where arethe main source of fish ?</a:t>
            </a:r>
            <a:r>
              <a:rPr lang="en-US" sz="3200" dirty="0" smtClean="0">
                <a:solidFill>
                  <a:srgbClr val="FF0066"/>
                </a:solidFill>
                <a:latin typeface="NikoshBAN" pitchFamily="2" charset="0"/>
                <a:cs typeface="NikoshBAN" pitchFamily="2" charset="0"/>
              </a:rPr>
              <a:t>                           </a:t>
            </a:r>
            <a:endParaRPr lang="en-US" sz="3200" dirty="0">
              <a:solidFill>
                <a:srgbClr val="FF0066"/>
              </a:solidFill>
              <a:latin typeface="NikoshBAN" pitchFamily="2" charset="0"/>
              <a:cs typeface="NikoshBAN" pitchFamily="2" charset="0"/>
            </a:endParaRPr>
          </a:p>
        </p:txBody>
      </p:sp>
    </p:spTree>
    <p:extLst>
      <p:ext uri="{BB962C8B-B14F-4D97-AF65-F5344CB8AC3E}">
        <p14:creationId xmlns:p14="http://schemas.microsoft.com/office/powerpoint/2010/main" val="56636128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 calcmode="lin" valueType="num">
                                      <p:cBhvr>
                                        <p:cTn id="14" dur="500" fill="hold"/>
                                        <p:tgtEl>
                                          <p:spTgt spid="3"/>
                                        </p:tgtEl>
                                        <p:attrNameLst>
                                          <p:attrName>style.rotation</p:attrName>
                                        </p:attrNameLst>
                                      </p:cBhvr>
                                      <p:tavLst>
                                        <p:tav tm="0">
                                          <p:val>
                                            <p:fltVal val="360"/>
                                          </p:val>
                                        </p:tav>
                                        <p:tav tm="100000">
                                          <p:val>
                                            <p:fltVal val="0"/>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8600" y="228600"/>
            <a:ext cx="8382000" cy="1077218"/>
          </a:xfrm>
          <a:prstGeom prst="rect">
            <a:avLst/>
          </a:prstGeom>
          <a:solidFill>
            <a:schemeClr val="tx1">
              <a:lumMod val="50000"/>
              <a:lumOff val="50000"/>
            </a:schemeClr>
          </a:solidFill>
          <a:ln w="57150">
            <a:solidFill>
              <a:srgbClr val="FFFF00"/>
            </a:solidFill>
          </a:ln>
        </p:spPr>
        <p:txBody>
          <a:bodyPr wrap="square" rtlCol="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Dear</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students, open your  EFT book  and listen to me what I read.</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4" name="Picture 3" descr="20181105_132417.jpg"/>
          <p:cNvPicPr>
            <a:picLocks noChangeAspect="1"/>
          </p:cNvPicPr>
          <p:nvPr/>
        </p:nvPicPr>
        <p:blipFill>
          <a:blip r:embed="rId2" cstate="print"/>
          <a:stretch>
            <a:fillRect/>
          </a:stretch>
        </p:blipFill>
        <p:spPr>
          <a:xfrm>
            <a:off x="1295400" y="1524000"/>
            <a:ext cx="5791200" cy="4542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0196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dirty="0" smtClean="0">
                <a:latin typeface="NikoshBAN" pitchFamily="2" charset="0"/>
                <a:cs typeface="NikoshBAN" pitchFamily="2" charset="0"/>
              </a:rPr>
              <a:t>অঞ্চে থেরে </a:t>
            </a:r>
            <a:r>
              <a:rPr lang="bn-BD" sz="2000" dirty="0" smtClean="0">
                <a:latin typeface="NikoshBAN" pitchFamily="2" charset="0"/>
                <a:cs typeface="NikoshBAN" pitchFamily="2" charset="0"/>
              </a:rPr>
              <a:t>লাইভ</a:t>
            </a:r>
            <a:r>
              <a:rPr lang="en-US" sz="2000" dirty="0" smtClean="0">
                <a:latin typeface="NikoshBAN" pitchFamily="2" charset="0"/>
                <a:cs typeface="NikoshBAN" pitchFamily="2" charset="0"/>
              </a:rPr>
              <a:t>Bangladesh is ourmotherland </a:t>
            </a:r>
            <a:r>
              <a:rPr lang="en-US" sz="2000" dirty="0" smtClean="0">
                <a:solidFill>
                  <a:schemeClr val="tx1"/>
                </a:solidFill>
                <a:latin typeface="NikoshBAN" pitchFamily="2" charset="0"/>
                <a:cs typeface="NikoshBAN" pitchFamily="2" charset="0"/>
              </a:rPr>
              <a:t>Bangladesh is our motherland.It is an independent country.The Independent of Bangladesh was declared on the </a:t>
            </a:r>
            <a:r>
              <a:rPr lang="bn-BD" sz="2000" dirty="0" smtClean="0">
                <a:solidFill>
                  <a:schemeClr val="tx1"/>
                </a:solidFill>
                <a:latin typeface="Arial" pitchFamily="34" charset="0"/>
                <a:cs typeface="NikoshBAN" pitchFamily="2" charset="0"/>
              </a:rPr>
              <a:t>26</a:t>
            </a:r>
            <a:r>
              <a:rPr lang="en-US" sz="2000" baseline="30000" dirty="0" smtClean="0">
                <a:solidFill>
                  <a:schemeClr val="tx1"/>
                </a:solidFill>
                <a:latin typeface="NikoshBAN" pitchFamily="2" charset="0"/>
                <a:cs typeface="NikoshBAN" pitchFamily="2" charset="0"/>
              </a:rPr>
              <a:t>th</a:t>
            </a:r>
            <a:r>
              <a:rPr lang="en-US" sz="2000" dirty="0" smtClean="0">
                <a:solidFill>
                  <a:schemeClr val="tx1"/>
                </a:solidFill>
                <a:latin typeface="NikoshBAN" pitchFamily="2" charset="0"/>
                <a:cs typeface="NikoshBAN" pitchFamily="2" charset="0"/>
              </a:rPr>
              <a:t> March,1971 by the father of the nation,Bangabandhu Sheikh Mujibur Rahman. We got our victory on the 16th December ,1971 after a long war . Bangladesh is a small country with a large popoulation . Most of the people of the country are Muslims.But people of other religions also live here in peace. Dhaka is the capital of Bangladesh. It is also called the city of mosques. There are so many beautiful places in Bangladesh. It is a beautiful country with many resources. We have six seasons and the weather in our country is comfortable.The land of this country is so fertilethat people can grow crops easily. Most of the people of this country are farmers. The main crop of this country is rice .But the farmers grow jute,sugarcane,tea and fruts also. Jackfruit is the national fruit of Bangladesh. Bangladesh is also a country of rivers. </a:t>
            </a:r>
            <a:r>
              <a:rPr lang="bn-BD" sz="2000" dirty="0" smtClean="0">
                <a:solidFill>
                  <a:schemeClr val="tx1"/>
                </a:solidFill>
                <a:latin typeface="NikoshBAN" pitchFamily="2" charset="0"/>
                <a:cs typeface="NikoshBAN" pitchFamily="2" charset="0"/>
              </a:rPr>
              <a:t>There are so many rivers in the country. The Padma,the Meghna and the Jamuna are the main rivers of the country. These rivers  are  the min source  of fish. Hilsha is our national fish. The mother language of our country is Bangla.  We are very proud of our country. </a:t>
            </a:r>
            <a:endParaRPr lang="en-US" sz="2000" dirty="0">
              <a:latin typeface="NikoshBAN" pitchFamily="2" charset="0"/>
              <a:cs typeface="NikoshBAN" pitchFamily="2" charset="0"/>
            </a:endParaRPr>
          </a:p>
        </p:txBody>
      </p:sp>
    </p:spTree>
    <p:extLst>
      <p:ext uri="{BB962C8B-B14F-4D97-AF65-F5344CB8AC3E}">
        <p14:creationId xmlns:p14="http://schemas.microsoft.com/office/powerpoint/2010/main" val="277469010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EA4B0F84-891B-9846-B7F8-683ABFB9260C}"/>
              </a:ext>
            </a:extLst>
          </p:cNvPr>
          <p:cNvSpPr txBox="1"/>
          <p:nvPr/>
        </p:nvSpPr>
        <p:spPr>
          <a:xfrm>
            <a:off x="1295400" y="457200"/>
            <a:ext cx="6629400" cy="954107"/>
          </a:xfrm>
          <a:prstGeom prst="rect">
            <a:avLst/>
          </a:prstGeom>
          <a:solidFill>
            <a:schemeClr val="tx1">
              <a:lumMod val="50000"/>
              <a:lumOff val="50000"/>
            </a:schemeClr>
          </a:solidFill>
          <a:ln>
            <a:solidFill>
              <a:srgbClr val="FFFF00"/>
            </a:solidFill>
          </a:ln>
        </p:spPr>
        <p:txBody>
          <a:bodyPr wrap="square" rtlCol="0">
            <a:spAutoFit/>
          </a:bodyPr>
          <a:lstStyle/>
          <a:p>
            <a:pPr algn="ctr"/>
            <a:r>
              <a:rPr lang="en-GB"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Dear students,  read the text again and again.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5" name="Picture 4" descr="20181101_114039.jpg"/>
          <p:cNvPicPr>
            <a:picLocks noChangeAspect="1"/>
          </p:cNvPicPr>
          <p:nvPr/>
        </p:nvPicPr>
        <p:blipFill>
          <a:blip r:embed="rId2" cstate="print"/>
          <a:stretch>
            <a:fillRect/>
          </a:stretch>
        </p:blipFill>
        <p:spPr>
          <a:xfrm>
            <a:off x="1828800" y="1905000"/>
            <a:ext cx="5715000" cy="42862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9654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33"/>
            </a:avLst>
          </a:prstGeom>
          <a:gradFill>
            <a:gsLst>
              <a:gs pos="100000">
                <a:srgbClr val="000082"/>
              </a:gs>
              <a:gs pos="30000">
                <a:srgbClr val="66008F"/>
              </a:gs>
              <a:gs pos="64999">
                <a:srgbClr val="BA0066"/>
              </a:gs>
              <a:gs pos="89999">
                <a:srgbClr val="FF0000"/>
              </a:gs>
              <a:gs pos="100000">
                <a:srgbClr val="FF8200"/>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3886200" y="332257"/>
            <a:ext cx="4343400" cy="584775"/>
          </a:xfrm>
          <a:prstGeom prst="rect">
            <a:avLst/>
          </a:prstGeom>
          <a:blipFill>
            <a:blip r:embed="rId2"/>
            <a:tile tx="0" ty="0" sx="100000" sy="100000" flip="none" algn="tl"/>
          </a:blipFill>
          <a:ln w="28575">
            <a:solidFill>
              <a:srgbClr val="002060"/>
            </a:solidFill>
          </a:ln>
        </p:spPr>
        <p:txBody>
          <a:bodyPr wrap="square" rtlCol="0">
            <a:spAutoFit/>
          </a:bodyPr>
          <a:lstStyle/>
          <a:p>
            <a:pPr algn="ctr"/>
            <a:r>
              <a:rPr lang="en-US" sz="3200" dirty="0" smtClean="0">
                <a:solidFill>
                  <a:srgbClr val="00B0F0"/>
                </a:solidFill>
                <a:latin typeface="NikoshBAN" pitchFamily="2" charset="0"/>
                <a:cs typeface="NikoshBAN" pitchFamily="2" charset="0"/>
              </a:rPr>
              <a:t>Group work </a:t>
            </a:r>
            <a:r>
              <a:rPr lang="bn-BD" sz="3200" dirty="0" smtClean="0">
                <a:solidFill>
                  <a:srgbClr val="00B0F0"/>
                </a:solidFill>
                <a:latin typeface="NikoshBAN" pitchFamily="2" charset="0"/>
                <a:cs typeface="NikoshBAN" pitchFamily="2" charset="0"/>
              </a:rPr>
              <a:t> </a:t>
            </a:r>
            <a:endParaRPr lang="en-US" sz="3200" dirty="0">
              <a:solidFill>
                <a:srgbClr val="00B0F0"/>
              </a:solidFill>
              <a:latin typeface="NikoshBAN" pitchFamily="2" charset="0"/>
              <a:cs typeface="NikoshBAN" pitchFamily="2" charset="0"/>
            </a:endParaRPr>
          </a:p>
        </p:txBody>
      </p:sp>
      <p:sp>
        <p:nvSpPr>
          <p:cNvPr id="17" name="TextBox 16"/>
          <p:cNvSpPr txBox="1"/>
          <p:nvPr/>
        </p:nvSpPr>
        <p:spPr>
          <a:xfrm>
            <a:off x="838200" y="2844225"/>
            <a:ext cx="2590800" cy="584775"/>
          </a:xfrm>
          <a:prstGeom prst="rect">
            <a:avLst/>
          </a:prstGeom>
          <a:blipFill>
            <a:blip r:embed="rId3"/>
            <a:tile tx="0" ty="0" sx="100000" sy="100000" flip="none" algn="tl"/>
          </a:blipFill>
          <a:ln w="28575">
            <a:solidFill>
              <a:srgbClr val="002060"/>
            </a:solidFill>
          </a:ln>
        </p:spPr>
        <p:txBody>
          <a:bodyPr wrap="square" rtlCol="0">
            <a:spAutoFit/>
          </a:bodyPr>
          <a:lstStyle/>
          <a:p>
            <a:pPr algn="ctr"/>
            <a:r>
              <a:rPr lang="en-US" sz="3200" dirty="0" smtClean="0">
                <a:solidFill>
                  <a:srgbClr val="00B050"/>
                </a:solidFill>
                <a:latin typeface="NikoshBAN" pitchFamily="2" charset="0"/>
                <a:cs typeface="NikoshBAN" pitchFamily="2" charset="0"/>
              </a:rPr>
              <a:t>Group  A</a:t>
            </a:r>
            <a:r>
              <a:rPr lang="bn-BD" sz="3200" dirty="0" smtClean="0">
                <a:solidFill>
                  <a:srgbClr val="00B050"/>
                </a:solidFill>
                <a:latin typeface="NikoshBAN" pitchFamily="2" charset="0"/>
                <a:cs typeface="NikoshBAN" pitchFamily="2" charset="0"/>
              </a:rPr>
              <a:t>  </a:t>
            </a:r>
            <a:endParaRPr lang="en-US" sz="3200" dirty="0">
              <a:solidFill>
                <a:srgbClr val="00B050"/>
              </a:solidFill>
              <a:latin typeface="NikoshBAN" pitchFamily="2" charset="0"/>
              <a:cs typeface="NikoshBAN" pitchFamily="2" charset="0"/>
            </a:endParaRPr>
          </a:p>
        </p:txBody>
      </p:sp>
      <p:sp>
        <p:nvSpPr>
          <p:cNvPr id="18" name="TextBox 17"/>
          <p:cNvSpPr txBox="1"/>
          <p:nvPr/>
        </p:nvSpPr>
        <p:spPr>
          <a:xfrm>
            <a:off x="3886200" y="2703493"/>
            <a:ext cx="4876800" cy="954107"/>
          </a:xfrm>
          <a:prstGeom prst="rect">
            <a:avLst/>
          </a:prstGeom>
          <a:blipFill>
            <a:blip r:embed="rId4"/>
            <a:tile tx="0" ty="0" sx="100000" sy="100000" flip="none" algn="tl"/>
          </a:blipFill>
          <a:ln w="28575">
            <a:solidFill>
              <a:srgbClr val="002060"/>
            </a:solidFill>
          </a:ln>
        </p:spPr>
        <p:txBody>
          <a:bodyPr wrap="square" rtlCol="0">
            <a:spAutoFit/>
          </a:bodyPr>
          <a:lstStyle/>
          <a:p>
            <a:pPr algn="ctr"/>
            <a:r>
              <a:rPr lang="en-US" sz="2800" dirty="0" smtClean="0">
                <a:latin typeface="NikoshBAN" pitchFamily="2" charset="0"/>
                <a:cs typeface="NikoshBAN" pitchFamily="2" charset="0"/>
              </a:rPr>
              <a:t>Write five sentences about </a:t>
            </a:r>
            <a:r>
              <a:rPr lang="bn-BD" sz="2800" dirty="0">
                <a:latin typeface="NikoshBAN" pitchFamily="2" charset="0"/>
                <a:cs typeface="NikoshBAN" pitchFamily="2" charset="0"/>
              </a:rPr>
              <a:t> </a:t>
            </a:r>
            <a:r>
              <a:rPr lang="bn-BD" sz="2800" dirty="0" smtClean="0">
                <a:latin typeface="NikoshBAN" pitchFamily="2" charset="0"/>
                <a:cs typeface="NikoshBAN" pitchFamily="2" charset="0"/>
              </a:rPr>
              <a:t>our country . </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a:t>
            </a:r>
          </a:p>
        </p:txBody>
      </p:sp>
      <p:sp>
        <p:nvSpPr>
          <p:cNvPr id="19" name="TextBox 18"/>
          <p:cNvSpPr txBox="1"/>
          <p:nvPr/>
        </p:nvSpPr>
        <p:spPr>
          <a:xfrm>
            <a:off x="838200" y="4104382"/>
            <a:ext cx="2590800" cy="584775"/>
          </a:xfrm>
          <a:prstGeom prst="rect">
            <a:avLst/>
          </a:prstGeom>
          <a:blipFill>
            <a:blip r:embed="rId5"/>
            <a:tile tx="0" ty="0" sx="100000" sy="100000" flip="none" algn="tl"/>
          </a:blipFill>
          <a:ln w="28575">
            <a:solidFill>
              <a:srgbClr val="002060"/>
            </a:solidFill>
          </a:ln>
        </p:spPr>
        <p:txBody>
          <a:bodyPr wrap="square" rtlCol="0">
            <a:spAutoFit/>
          </a:bodyPr>
          <a:lstStyle/>
          <a:p>
            <a:r>
              <a:rPr lang="en-US" sz="3200" dirty="0" smtClean="0">
                <a:solidFill>
                  <a:srgbClr val="00B050"/>
                </a:solidFill>
                <a:latin typeface="NikoshBAN" pitchFamily="2" charset="0"/>
                <a:cs typeface="NikoshBAN" pitchFamily="2" charset="0"/>
              </a:rPr>
              <a:t>Group B </a:t>
            </a:r>
            <a:endParaRPr lang="en-US" sz="3200" dirty="0">
              <a:solidFill>
                <a:srgbClr val="00B050"/>
              </a:solidFill>
              <a:latin typeface="NikoshBAN" pitchFamily="2" charset="0"/>
              <a:cs typeface="NikoshBAN" pitchFamily="2" charset="0"/>
            </a:endParaRPr>
          </a:p>
        </p:txBody>
      </p:sp>
      <p:sp>
        <p:nvSpPr>
          <p:cNvPr id="20" name="TextBox 19"/>
          <p:cNvSpPr txBox="1"/>
          <p:nvPr/>
        </p:nvSpPr>
        <p:spPr>
          <a:xfrm>
            <a:off x="3886200" y="3998893"/>
            <a:ext cx="4876800" cy="954107"/>
          </a:xfrm>
          <a:prstGeom prst="rect">
            <a:avLst/>
          </a:prstGeom>
          <a:blipFill>
            <a:blip r:embed="rId6"/>
            <a:tile tx="0" ty="0" sx="100000" sy="100000" flip="none" algn="tl"/>
          </a:blipFill>
          <a:ln w="28575">
            <a:solidFill>
              <a:srgbClr val="002060"/>
            </a:solidFill>
          </a:ln>
        </p:spPr>
        <p:txBody>
          <a:bodyPr wrap="square" rtlCol="0">
            <a:spAutoFit/>
          </a:bodyPr>
          <a:lstStyle/>
          <a:p>
            <a:pPr algn="ctr"/>
            <a:r>
              <a:rPr lang="bn-BD" sz="2800" dirty="0" smtClean="0">
                <a:solidFill>
                  <a:srgbClr val="7030A0"/>
                </a:solidFill>
                <a:latin typeface="NikoshBAN" pitchFamily="2" charset="0"/>
                <a:cs typeface="NikoshBAN" pitchFamily="2" charset="0"/>
              </a:rPr>
              <a:t>Write five sentences about our rivers . </a:t>
            </a:r>
            <a:r>
              <a:rPr lang="en-US" sz="2800" dirty="0" smtClean="0">
                <a:solidFill>
                  <a:srgbClr val="7030A0"/>
                </a:solidFill>
                <a:latin typeface="NikoshBAN" pitchFamily="2" charset="0"/>
                <a:cs typeface="NikoshBAN" pitchFamily="2" charset="0"/>
              </a:rPr>
              <a:t> </a:t>
            </a:r>
            <a:r>
              <a:rPr lang="bn-BD" sz="2800" dirty="0" smtClean="0">
                <a:solidFill>
                  <a:srgbClr val="7030A0"/>
                </a:solidFill>
                <a:latin typeface="NikoshBAN" pitchFamily="2" charset="0"/>
                <a:cs typeface="NikoshBAN" pitchFamily="2" charset="0"/>
              </a:rPr>
              <a:t>  </a:t>
            </a:r>
          </a:p>
        </p:txBody>
      </p:sp>
      <p:pic>
        <p:nvPicPr>
          <p:cNvPr id="2050" name="Picture 2" descr="J:\students picture\IMG_20170323_133607.jpg"/>
          <p:cNvPicPr>
            <a:picLocks noChangeAspect="1" noChangeArrowheads="1"/>
          </p:cNvPicPr>
          <p:nvPr/>
        </p:nvPicPr>
        <p:blipFill>
          <a:blip r:embed="rId7" cstate="print"/>
          <a:srcRect/>
          <a:stretch>
            <a:fillRect/>
          </a:stretch>
        </p:blipFill>
        <p:spPr bwMode="auto">
          <a:xfrm>
            <a:off x="457200" y="502920"/>
            <a:ext cx="2377440" cy="2139696"/>
          </a:xfrm>
          <a:prstGeom prst="flowChartAlternateProcess">
            <a:avLst/>
          </a:prstGeom>
          <a:noFill/>
          <a:ln>
            <a:solidFill>
              <a:srgbClr val="FF0000"/>
            </a:solidFill>
            <a:prstDash val="sysDash"/>
          </a:ln>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t="76069"/>
          <a:stretch/>
        </p:blipFill>
        <p:spPr>
          <a:xfrm>
            <a:off x="52190" y="5216843"/>
            <a:ext cx="9015610" cy="1641156"/>
          </a:xfrm>
          <a:prstGeom prst="rect">
            <a:avLst/>
          </a:prstGeom>
        </p:spPr>
      </p:pic>
    </p:spTree>
    <p:extLst>
      <p:ext uri="{BB962C8B-B14F-4D97-AF65-F5344CB8AC3E}">
        <p14:creationId xmlns:p14="http://schemas.microsoft.com/office/powerpoint/2010/main" val="7487418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fltVal val="0"/>
                                          </p:val>
                                        </p:tav>
                                        <p:tav tm="100000">
                                          <p:val>
                                            <p:strVal val="#ppt_w"/>
                                          </p:val>
                                        </p:tav>
                                      </p:tavLst>
                                    </p:anim>
                                    <p:anim calcmode="lin" valueType="num">
                                      <p:cBhvr>
                                        <p:cTn id="8" dur="2000" fill="hold"/>
                                        <p:tgtEl>
                                          <p:spTgt spid="205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2000" fill="hold"/>
                                        <p:tgtEl>
                                          <p:spTgt spid="15"/>
                                        </p:tgtEl>
                                        <p:attrNameLst>
                                          <p:attrName>ppt_w</p:attrName>
                                        </p:attrNameLst>
                                      </p:cBhvr>
                                      <p:tavLst>
                                        <p:tav tm="0">
                                          <p:val>
                                            <p:fltVal val="0"/>
                                          </p:val>
                                        </p:tav>
                                        <p:tav tm="100000">
                                          <p:val>
                                            <p:strVal val="#ppt_w"/>
                                          </p:val>
                                        </p:tav>
                                      </p:tavLst>
                                    </p:anim>
                                    <p:anim calcmode="lin" valueType="num">
                                      <p:cBhvr>
                                        <p:cTn id="12" dur="2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18"/>
                                        </p:tgtEl>
                                        <p:attrNameLst>
                                          <p:attrName>style.visibility</p:attrName>
                                        </p:attrNameLst>
                                      </p:cBhvr>
                                      <p:to>
                                        <p:strVal val="visible"/>
                                      </p:to>
                                    </p:set>
                                    <p:anim by="(-#ppt_w*2)" calcmode="lin" valueType="num">
                                      <p:cBhvr rctx="PPT">
                                        <p:cTn id="27" dur="250" autoRev="1" fill="hold">
                                          <p:stCondLst>
                                            <p:cond delay="0"/>
                                          </p:stCondLst>
                                        </p:cTn>
                                        <p:tgtEl>
                                          <p:spTgt spid="18"/>
                                        </p:tgtEl>
                                        <p:attrNameLst>
                                          <p:attrName>ppt_w</p:attrName>
                                        </p:attrNameLst>
                                      </p:cBhvr>
                                    </p:anim>
                                    <p:anim by="(#ppt_w*0.50)" calcmode="lin" valueType="num">
                                      <p:cBhvr>
                                        <p:cTn id="28" dur="250" decel="50000" autoRev="1" fill="hold">
                                          <p:stCondLst>
                                            <p:cond delay="0"/>
                                          </p:stCondLst>
                                        </p:cTn>
                                        <p:tgtEl>
                                          <p:spTgt spid="18"/>
                                        </p:tgtEl>
                                        <p:attrNameLst>
                                          <p:attrName>ppt_x</p:attrName>
                                        </p:attrNameLst>
                                      </p:cBhvr>
                                    </p:anim>
                                    <p:anim from="(-#ppt_h/2)" to="(#ppt_y)" calcmode="lin" valueType="num">
                                      <p:cBhvr>
                                        <p:cTn id="29" dur="500" fill="hold">
                                          <p:stCondLst>
                                            <p:cond delay="0"/>
                                          </p:stCondLst>
                                        </p:cTn>
                                        <p:tgtEl>
                                          <p:spTgt spid="18"/>
                                        </p:tgtEl>
                                        <p:attrNameLst>
                                          <p:attrName>ppt_y</p:attrName>
                                        </p:attrNameLst>
                                      </p:cBhvr>
                                    </p:anim>
                                    <p:animRot by="21600000">
                                      <p:cBhvr>
                                        <p:cTn id="30" dur="500" fill="hold">
                                          <p:stCondLst>
                                            <p:cond delay="0"/>
                                          </p:stCondLst>
                                        </p:cTn>
                                        <p:tgtEl>
                                          <p:spTgt spid="18"/>
                                        </p:tgtEl>
                                        <p:attrNameLst>
                                          <p:attrName>r</p:attrName>
                                        </p:attrNameLst>
                                      </p:cBhvr>
                                    </p:animRot>
                                  </p:childTnLst>
                                </p:cTn>
                              </p:par>
                              <p:par>
                                <p:cTn id="31" presetID="56" presetClass="entr" presetSubtype="0" fill="hold" grpId="0" nodeType="withEffect">
                                  <p:stCondLst>
                                    <p:cond delay="0"/>
                                  </p:stCondLst>
                                  <p:iterate type="lt">
                                    <p:tmPct val="10000"/>
                                  </p:iterate>
                                  <p:childTnLst>
                                    <p:set>
                                      <p:cBhvr>
                                        <p:cTn id="32" dur="1" fill="hold">
                                          <p:stCondLst>
                                            <p:cond delay="0"/>
                                          </p:stCondLst>
                                        </p:cTn>
                                        <p:tgtEl>
                                          <p:spTgt spid="20"/>
                                        </p:tgtEl>
                                        <p:attrNameLst>
                                          <p:attrName>style.visibility</p:attrName>
                                        </p:attrNameLst>
                                      </p:cBhvr>
                                      <p:to>
                                        <p:strVal val="visible"/>
                                      </p:to>
                                    </p:set>
                                    <p:anim by="(-#ppt_w*2)" calcmode="lin" valueType="num">
                                      <p:cBhvr rctx="PPT">
                                        <p:cTn id="33" dur="250" autoRev="1" fill="hold">
                                          <p:stCondLst>
                                            <p:cond delay="0"/>
                                          </p:stCondLst>
                                        </p:cTn>
                                        <p:tgtEl>
                                          <p:spTgt spid="20"/>
                                        </p:tgtEl>
                                        <p:attrNameLst>
                                          <p:attrName>ppt_w</p:attrName>
                                        </p:attrNameLst>
                                      </p:cBhvr>
                                    </p:anim>
                                    <p:anim by="(#ppt_w*0.50)" calcmode="lin" valueType="num">
                                      <p:cBhvr>
                                        <p:cTn id="34" dur="250" decel="50000" autoRev="1" fill="hold">
                                          <p:stCondLst>
                                            <p:cond delay="0"/>
                                          </p:stCondLst>
                                        </p:cTn>
                                        <p:tgtEl>
                                          <p:spTgt spid="20"/>
                                        </p:tgtEl>
                                        <p:attrNameLst>
                                          <p:attrName>ppt_x</p:attrName>
                                        </p:attrNameLst>
                                      </p:cBhvr>
                                    </p:anim>
                                    <p:anim from="(-#ppt_h/2)" to="(#ppt_y)" calcmode="lin" valueType="num">
                                      <p:cBhvr>
                                        <p:cTn id="35" dur="500" fill="hold">
                                          <p:stCondLst>
                                            <p:cond delay="0"/>
                                          </p:stCondLst>
                                        </p:cTn>
                                        <p:tgtEl>
                                          <p:spTgt spid="20"/>
                                        </p:tgtEl>
                                        <p:attrNameLst>
                                          <p:attrName>ppt_y</p:attrName>
                                        </p:attrNameLst>
                                      </p:cBhvr>
                                    </p:anim>
                                    <p:animRot by="21600000">
                                      <p:cBhvr>
                                        <p:cTn id="36" dur="500"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8100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dirty="0"/>
          </a:p>
        </p:txBody>
      </p:sp>
      <p:sp>
        <p:nvSpPr>
          <p:cNvPr id="4" name="TextBox 3"/>
          <p:cNvSpPr txBox="1"/>
          <p:nvPr/>
        </p:nvSpPr>
        <p:spPr>
          <a:xfrm rot="16200000">
            <a:off x="-3267686" y="3248020"/>
            <a:ext cx="6850626" cy="36933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dirty="0"/>
          </a:p>
        </p:txBody>
      </p:sp>
      <p:sp>
        <p:nvSpPr>
          <p:cNvPr id="5" name="TextBox 4"/>
          <p:cNvSpPr txBox="1"/>
          <p:nvPr/>
        </p:nvSpPr>
        <p:spPr>
          <a:xfrm>
            <a:off x="0" y="6488668"/>
            <a:ext cx="9144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dirty="0"/>
          </a:p>
        </p:txBody>
      </p:sp>
      <p:sp>
        <p:nvSpPr>
          <p:cNvPr id="6" name="TextBox 5"/>
          <p:cNvSpPr txBox="1"/>
          <p:nvPr/>
        </p:nvSpPr>
        <p:spPr>
          <a:xfrm rot="16200000">
            <a:off x="5534020" y="3248021"/>
            <a:ext cx="685062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dirty="0"/>
          </a:p>
        </p:txBody>
      </p:sp>
      <p:sp>
        <p:nvSpPr>
          <p:cNvPr id="7" name="TextBox 6"/>
          <p:cNvSpPr txBox="1"/>
          <p:nvPr/>
        </p:nvSpPr>
        <p:spPr>
          <a:xfrm>
            <a:off x="1143000" y="388337"/>
            <a:ext cx="6934200" cy="20500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prstTxWarp prst="textFadeUp">
              <a:avLst/>
            </a:prstTxWarp>
            <a:spAutoFit/>
          </a:bodyPr>
          <a:lstStyle/>
          <a:p>
            <a:pPr algn="ctr"/>
            <a:r>
              <a:rPr lang="en-US" sz="6000" b="1" dirty="0" smtClean="0">
                <a:ln w="12700">
                  <a:solidFill>
                    <a:schemeClr val="tx2">
                      <a:satMod val="15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blurRad="41275" dist="20320" dir="1800000" algn="tl" rotWithShape="0">
                    <a:srgbClr val="000000">
                      <a:alpha val="40000"/>
                    </a:srgbClr>
                  </a:outerShdw>
                </a:effectLst>
              </a:rPr>
              <a:t>Evaluation</a:t>
            </a:r>
            <a:r>
              <a:rPr lang="en-US" sz="4000" b="1" dirty="0" smtClean="0">
                <a:ln w="12700">
                  <a:solidFill>
                    <a:schemeClr val="tx2">
                      <a:satMod val="15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blurRad="41275" dist="20320" dir="1800000" algn="tl" rotWithShape="0">
                    <a:srgbClr val="000000">
                      <a:alpha val="40000"/>
                    </a:srgbClr>
                  </a:outerShdw>
                </a:effectLst>
              </a:rPr>
              <a:t> </a:t>
            </a:r>
            <a:endParaRPr lang="en-US" sz="4000" b="1" dirty="0">
              <a:ln w="12700">
                <a:solidFill>
                  <a:schemeClr val="tx2">
                    <a:satMod val="15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blurRad="41275" dist="20320" dir="1800000" algn="tl" rotWithShape="0">
                  <a:srgbClr val="000000">
                    <a:alpha val="40000"/>
                  </a:srgbClr>
                </a:outerShdw>
              </a:effectLst>
            </a:endParaRP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828800" y="2438399"/>
            <a:ext cx="5360194" cy="4014971"/>
          </a:xfrm>
          <a:prstGeom prst="rect">
            <a:avLst/>
          </a:prstGeom>
        </p:spPr>
      </p:pic>
    </p:spTree>
    <p:extLst>
      <p:ext uri="{BB962C8B-B14F-4D97-AF65-F5344CB8AC3E}">
        <p14:creationId xmlns:p14="http://schemas.microsoft.com/office/powerpoint/2010/main" val="10298475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6" repeatCount="indefinite" accel="50000" decel="50000" autoRev="1" fill="hold" nodeType="withEffect">
                                  <p:stCondLst>
                                    <p:cond delay="0"/>
                                  </p:stCondLst>
                                  <p:childTnLst>
                                    <p:animClr clrSpc="hsl" dir="cw">
                                      <p:cBhvr>
                                        <p:cTn id="6" dur="2000" fill="hold"/>
                                        <p:tgtEl>
                                          <p:spTgt spid="4"/>
                                        </p:tgtEl>
                                        <p:attrNameLst>
                                          <p:attrName>fillcolor</p:attrName>
                                        </p:attrNameLst>
                                      </p:cBhvr>
                                      <p:to>
                                        <a:schemeClr val="hlink"/>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par>
                                <p:cTn id="9" presetID="1" presetClass="emph" presetSubtype="6" repeatCount="indefinite" accel="50000" decel="50000" autoRev="1" fill="hold" nodeType="withEffect">
                                  <p:stCondLst>
                                    <p:cond delay="0"/>
                                  </p:stCondLst>
                                  <p:childTnLst>
                                    <p:animClr clrSpc="hsl" dir="cw">
                                      <p:cBhvr>
                                        <p:cTn id="10" dur="2000" fill="hold"/>
                                        <p:tgtEl>
                                          <p:spTgt spid="3"/>
                                        </p:tgtEl>
                                        <p:attrNameLst>
                                          <p:attrName>fillcolor</p:attrName>
                                        </p:attrNameLst>
                                      </p:cBhvr>
                                      <p:to>
                                        <a:schemeClr val="hlink"/>
                                      </p:to>
                                    </p:animClr>
                                    <p:set>
                                      <p:cBhvr>
                                        <p:cTn id="11" dur="2000" fill="hold"/>
                                        <p:tgtEl>
                                          <p:spTgt spid="3"/>
                                        </p:tgtEl>
                                        <p:attrNameLst>
                                          <p:attrName>fill.type</p:attrName>
                                        </p:attrNameLst>
                                      </p:cBhvr>
                                      <p:to>
                                        <p:strVal val="solid"/>
                                      </p:to>
                                    </p:set>
                                    <p:set>
                                      <p:cBhvr>
                                        <p:cTn id="12" dur="2000" fill="hold"/>
                                        <p:tgtEl>
                                          <p:spTgt spid="3"/>
                                        </p:tgtEl>
                                        <p:attrNameLst>
                                          <p:attrName>fill.on</p:attrName>
                                        </p:attrNameLst>
                                      </p:cBhvr>
                                      <p:to>
                                        <p:strVal val="true"/>
                                      </p:to>
                                    </p:set>
                                  </p:childTnLst>
                                </p:cTn>
                              </p:par>
                              <p:par>
                                <p:cTn id="13" presetID="1" presetClass="emph" presetSubtype="6" repeatCount="indefinite" accel="50000" decel="50000" autoRev="1" fill="hold" nodeType="withEffect">
                                  <p:stCondLst>
                                    <p:cond delay="0"/>
                                  </p:stCondLst>
                                  <p:childTnLst>
                                    <p:animClr clrSpc="hsl" dir="cw">
                                      <p:cBhvr>
                                        <p:cTn id="14" dur="2000" fill="hold"/>
                                        <p:tgtEl>
                                          <p:spTgt spid="6"/>
                                        </p:tgtEl>
                                        <p:attrNameLst>
                                          <p:attrName>fillcolor</p:attrName>
                                        </p:attrNameLst>
                                      </p:cBhvr>
                                      <p:to>
                                        <a:schemeClr val="hlink"/>
                                      </p:to>
                                    </p:animClr>
                                    <p:set>
                                      <p:cBhvr>
                                        <p:cTn id="15" dur="2000" fill="hold"/>
                                        <p:tgtEl>
                                          <p:spTgt spid="6"/>
                                        </p:tgtEl>
                                        <p:attrNameLst>
                                          <p:attrName>fill.type</p:attrName>
                                        </p:attrNameLst>
                                      </p:cBhvr>
                                      <p:to>
                                        <p:strVal val="solid"/>
                                      </p:to>
                                    </p:set>
                                    <p:set>
                                      <p:cBhvr>
                                        <p:cTn id="16" dur="2000" fill="hold"/>
                                        <p:tgtEl>
                                          <p:spTgt spid="6"/>
                                        </p:tgtEl>
                                        <p:attrNameLst>
                                          <p:attrName>fill.on</p:attrName>
                                        </p:attrNameLst>
                                      </p:cBhvr>
                                      <p:to>
                                        <p:strVal val="true"/>
                                      </p:to>
                                    </p:set>
                                  </p:childTnLst>
                                </p:cTn>
                              </p:par>
                              <p:par>
                                <p:cTn id="17" presetID="1" presetClass="emph" presetSubtype="6" repeatCount="indefinite" accel="50000" decel="50000" autoRev="1" fill="hold" nodeType="withEffect">
                                  <p:stCondLst>
                                    <p:cond delay="0"/>
                                  </p:stCondLst>
                                  <p:childTnLst>
                                    <p:animClr clrSpc="hsl" dir="cw">
                                      <p:cBhvr>
                                        <p:cTn id="18" dur="2000" fill="hold"/>
                                        <p:tgtEl>
                                          <p:spTgt spid="5"/>
                                        </p:tgtEl>
                                        <p:attrNameLst>
                                          <p:attrName>fillcolor</p:attrName>
                                        </p:attrNameLst>
                                      </p:cBhvr>
                                      <p:to>
                                        <a:schemeClr val="hlink"/>
                                      </p:to>
                                    </p:animClr>
                                    <p:set>
                                      <p:cBhvr>
                                        <p:cTn id="19" dur="2000" fill="hold"/>
                                        <p:tgtEl>
                                          <p:spTgt spid="5"/>
                                        </p:tgtEl>
                                        <p:attrNameLst>
                                          <p:attrName>fill.type</p:attrName>
                                        </p:attrNameLst>
                                      </p:cBhvr>
                                      <p:to>
                                        <p:strVal val="solid"/>
                                      </p:to>
                                    </p:set>
                                    <p:set>
                                      <p:cBhvr>
                                        <p:cTn id="20" dur="2000" fill="hold"/>
                                        <p:tgtEl>
                                          <p:spTgt spid="5"/>
                                        </p:tgtEl>
                                        <p:attrNameLst>
                                          <p:attrName>fill.on</p:attrName>
                                        </p:attrNameLst>
                                      </p:cBhvr>
                                      <p:to>
                                        <p:strVal val="true"/>
                                      </p:to>
                                    </p:se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par>
                          <p:cTn id="24" fill="hold">
                            <p:stCondLst>
                              <p:cond delay="4000"/>
                            </p:stCondLst>
                            <p:childTnLst>
                              <p:par>
                                <p:cTn id="25" presetID="21" presetClass="entr" presetSubtype="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8100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dirty="0"/>
          </a:p>
        </p:txBody>
      </p:sp>
      <p:sp>
        <p:nvSpPr>
          <p:cNvPr id="4" name="TextBox 3"/>
          <p:cNvSpPr txBox="1"/>
          <p:nvPr/>
        </p:nvSpPr>
        <p:spPr>
          <a:xfrm rot="16200000">
            <a:off x="-3267686" y="3248020"/>
            <a:ext cx="6850626" cy="36933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dirty="0"/>
          </a:p>
        </p:txBody>
      </p:sp>
      <p:sp>
        <p:nvSpPr>
          <p:cNvPr id="5" name="TextBox 4"/>
          <p:cNvSpPr txBox="1"/>
          <p:nvPr/>
        </p:nvSpPr>
        <p:spPr>
          <a:xfrm>
            <a:off x="0" y="6488668"/>
            <a:ext cx="9144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dirty="0"/>
          </a:p>
        </p:txBody>
      </p:sp>
      <p:sp>
        <p:nvSpPr>
          <p:cNvPr id="6" name="TextBox 5"/>
          <p:cNvSpPr txBox="1"/>
          <p:nvPr/>
        </p:nvSpPr>
        <p:spPr>
          <a:xfrm rot="16200000">
            <a:off x="5534020" y="3248021"/>
            <a:ext cx="685062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dirty="0"/>
          </a:p>
        </p:txBody>
      </p:sp>
      <p:sp>
        <p:nvSpPr>
          <p:cNvPr id="2" name="TextBox 1"/>
          <p:cNvSpPr txBox="1"/>
          <p:nvPr/>
        </p:nvSpPr>
        <p:spPr>
          <a:xfrm>
            <a:off x="310339" y="423744"/>
            <a:ext cx="8432373"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000" b="1" dirty="0" smtClean="0">
                <a:ln w="12700">
                  <a:solidFill>
                    <a:srgbClr val="FF0066"/>
                  </a:solidFill>
                  <a:prstDash val="solid"/>
                </a:ln>
                <a:blipFill>
                  <a:blip r:embed="rId2"/>
                  <a:tile tx="0" ty="0" sx="100000" sy="100000" flip="none" algn="tl"/>
                </a:blipFill>
                <a:effectLst>
                  <a:outerShdw blurRad="41275" dist="20320" dir="1800000" algn="tl" rotWithShape="0">
                    <a:srgbClr val="000000">
                      <a:alpha val="40000"/>
                    </a:srgbClr>
                  </a:outerShdw>
                </a:effectLst>
              </a:rPr>
              <a:t>Who say …..</a:t>
            </a:r>
          </a:p>
          <a:p>
            <a:r>
              <a:rPr lang="en-US" sz="4000" b="1" dirty="0" smtClean="0">
                <a:ln w="12700">
                  <a:solidFill>
                    <a:srgbClr val="FF0066"/>
                  </a:solidFill>
                  <a:prstDash val="solid"/>
                </a:ln>
                <a:blipFill>
                  <a:blip r:embed="rId2"/>
                  <a:tile tx="0" ty="0" sx="100000" sy="100000" flip="none" algn="tl"/>
                </a:blipFill>
                <a:effectLst>
                  <a:outerShdw blurRad="41275" dist="20320" dir="1800000" algn="tl" rotWithShape="0">
                    <a:srgbClr val="000000">
                      <a:alpha val="40000"/>
                    </a:srgbClr>
                  </a:outerShdw>
                </a:effectLst>
              </a:rPr>
              <a:t>What did you learn from the lesson? </a:t>
            </a:r>
            <a:endParaRPr lang="en-US" sz="4000" b="1" dirty="0">
              <a:ln w="12700">
                <a:solidFill>
                  <a:srgbClr val="FF0066"/>
                </a:solidFill>
                <a:prstDash val="solid"/>
              </a:ln>
              <a:blipFill>
                <a:blip r:embed="rId2"/>
                <a:tile tx="0" ty="0" sx="100000" sy="100000" flip="none" algn="tl"/>
              </a:blipFill>
              <a:effectLst>
                <a:outerShdw blurRad="41275" dist="20320" dir="1800000" algn="tl" rotWithShape="0">
                  <a:srgbClr val="000000">
                    <a:alpha val="40000"/>
                  </a:srgbClr>
                </a:outerShdw>
              </a:effectLst>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33400" y="1781596"/>
            <a:ext cx="8241267" cy="3323804"/>
          </a:xfrm>
          <a:prstGeom prst="rect">
            <a:avLst/>
          </a:prstGeom>
        </p:spPr>
      </p:pic>
      <p:sp>
        <p:nvSpPr>
          <p:cNvPr id="7" name="Horizontal Scroll 6"/>
          <p:cNvSpPr/>
          <p:nvPr/>
        </p:nvSpPr>
        <p:spPr>
          <a:xfrm>
            <a:off x="342294" y="5410200"/>
            <a:ext cx="8268306" cy="990600"/>
          </a:xfrm>
          <a:prstGeom prst="horizontalScroll">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bg1"/>
                </a:solidFill>
                <a:latin typeface="NikoshBAN" pitchFamily="2" charset="0"/>
                <a:cs typeface="NikoshBAN" pitchFamily="2" charset="0"/>
              </a:rPr>
              <a:t>Everyone should love their country. </a:t>
            </a:r>
            <a:r>
              <a:rPr lang="en-US" sz="3200" dirty="0" smtClean="0">
                <a:solidFill>
                  <a:schemeClr val="bg1"/>
                </a:solidFill>
                <a:latin typeface="NikoshBAN" pitchFamily="2" charset="0"/>
                <a:cs typeface="NikoshBAN" pitchFamily="2" charset="0"/>
              </a:rPr>
              <a:t> </a:t>
            </a:r>
            <a:endParaRPr lang="en-US" sz="32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131445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6" repeatCount="indefinite" accel="50000" decel="50000" autoRev="1" fill="hold" nodeType="withEffect">
                                  <p:stCondLst>
                                    <p:cond delay="0"/>
                                  </p:stCondLst>
                                  <p:childTnLst>
                                    <p:animClr clrSpc="hsl" dir="cw">
                                      <p:cBhvr>
                                        <p:cTn id="6" dur="2000" fill="hold"/>
                                        <p:tgtEl>
                                          <p:spTgt spid="4"/>
                                        </p:tgtEl>
                                        <p:attrNameLst>
                                          <p:attrName>fillcolor</p:attrName>
                                        </p:attrNameLst>
                                      </p:cBhvr>
                                      <p:to>
                                        <a:schemeClr val="hlink"/>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par>
                                <p:cTn id="9" presetID="1" presetClass="emph" presetSubtype="6" repeatCount="indefinite" accel="50000" decel="50000" autoRev="1" fill="hold" nodeType="withEffect">
                                  <p:stCondLst>
                                    <p:cond delay="0"/>
                                  </p:stCondLst>
                                  <p:childTnLst>
                                    <p:animClr clrSpc="hsl" dir="cw">
                                      <p:cBhvr>
                                        <p:cTn id="10" dur="2000" fill="hold"/>
                                        <p:tgtEl>
                                          <p:spTgt spid="3"/>
                                        </p:tgtEl>
                                        <p:attrNameLst>
                                          <p:attrName>fillcolor</p:attrName>
                                        </p:attrNameLst>
                                      </p:cBhvr>
                                      <p:to>
                                        <a:schemeClr val="hlink"/>
                                      </p:to>
                                    </p:animClr>
                                    <p:set>
                                      <p:cBhvr>
                                        <p:cTn id="11" dur="2000" fill="hold"/>
                                        <p:tgtEl>
                                          <p:spTgt spid="3"/>
                                        </p:tgtEl>
                                        <p:attrNameLst>
                                          <p:attrName>fill.type</p:attrName>
                                        </p:attrNameLst>
                                      </p:cBhvr>
                                      <p:to>
                                        <p:strVal val="solid"/>
                                      </p:to>
                                    </p:set>
                                    <p:set>
                                      <p:cBhvr>
                                        <p:cTn id="12" dur="2000" fill="hold"/>
                                        <p:tgtEl>
                                          <p:spTgt spid="3"/>
                                        </p:tgtEl>
                                        <p:attrNameLst>
                                          <p:attrName>fill.on</p:attrName>
                                        </p:attrNameLst>
                                      </p:cBhvr>
                                      <p:to>
                                        <p:strVal val="true"/>
                                      </p:to>
                                    </p:set>
                                  </p:childTnLst>
                                </p:cTn>
                              </p:par>
                              <p:par>
                                <p:cTn id="13" presetID="1" presetClass="emph" presetSubtype="6" repeatCount="indefinite" accel="50000" decel="50000" autoRev="1" fill="hold" nodeType="withEffect">
                                  <p:stCondLst>
                                    <p:cond delay="0"/>
                                  </p:stCondLst>
                                  <p:childTnLst>
                                    <p:animClr clrSpc="hsl" dir="cw">
                                      <p:cBhvr>
                                        <p:cTn id="14" dur="2000" fill="hold"/>
                                        <p:tgtEl>
                                          <p:spTgt spid="6"/>
                                        </p:tgtEl>
                                        <p:attrNameLst>
                                          <p:attrName>fillcolor</p:attrName>
                                        </p:attrNameLst>
                                      </p:cBhvr>
                                      <p:to>
                                        <a:schemeClr val="hlink"/>
                                      </p:to>
                                    </p:animClr>
                                    <p:set>
                                      <p:cBhvr>
                                        <p:cTn id="15" dur="2000" fill="hold"/>
                                        <p:tgtEl>
                                          <p:spTgt spid="6"/>
                                        </p:tgtEl>
                                        <p:attrNameLst>
                                          <p:attrName>fill.type</p:attrName>
                                        </p:attrNameLst>
                                      </p:cBhvr>
                                      <p:to>
                                        <p:strVal val="solid"/>
                                      </p:to>
                                    </p:set>
                                    <p:set>
                                      <p:cBhvr>
                                        <p:cTn id="16" dur="2000" fill="hold"/>
                                        <p:tgtEl>
                                          <p:spTgt spid="6"/>
                                        </p:tgtEl>
                                        <p:attrNameLst>
                                          <p:attrName>fill.on</p:attrName>
                                        </p:attrNameLst>
                                      </p:cBhvr>
                                      <p:to>
                                        <p:strVal val="true"/>
                                      </p:to>
                                    </p:set>
                                  </p:childTnLst>
                                </p:cTn>
                              </p:par>
                              <p:par>
                                <p:cTn id="17" presetID="1" presetClass="emph" presetSubtype="6" repeatCount="indefinite" accel="50000" decel="50000" autoRev="1" fill="hold" nodeType="withEffect">
                                  <p:stCondLst>
                                    <p:cond delay="0"/>
                                  </p:stCondLst>
                                  <p:childTnLst>
                                    <p:animClr clrSpc="hsl" dir="cw">
                                      <p:cBhvr>
                                        <p:cTn id="18" dur="2000" fill="hold"/>
                                        <p:tgtEl>
                                          <p:spTgt spid="5"/>
                                        </p:tgtEl>
                                        <p:attrNameLst>
                                          <p:attrName>fillcolor</p:attrName>
                                        </p:attrNameLst>
                                      </p:cBhvr>
                                      <p:to>
                                        <a:schemeClr val="hlink"/>
                                      </p:to>
                                    </p:animClr>
                                    <p:set>
                                      <p:cBhvr>
                                        <p:cTn id="19" dur="2000" fill="hold"/>
                                        <p:tgtEl>
                                          <p:spTgt spid="5"/>
                                        </p:tgtEl>
                                        <p:attrNameLst>
                                          <p:attrName>fill.type</p:attrName>
                                        </p:attrNameLst>
                                      </p:cBhvr>
                                      <p:to>
                                        <p:strVal val="solid"/>
                                      </p:to>
                                    </p:set>
                                    <p:set>
                                      <p:cBhvr>
                                        <p:cTn id="20" dur="2000" fill="hold"/>
                                        <p:tgtEl>
                                          <p:spTgt spid="5"/>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2"/>
                                        </p:tgtEl>
                                      </p:cBhvr>
                                    </p:animEffect>
                                    <p:animScale>
                                      <p:cBhvr>
                                        <p:cTn id="32" dur="250" autoRev="1" fill="hold"/>
                                        <p:tgtEl>
                                          <p:spTgt spid="2"/>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ndex.jfif"/>
          <p:cNvPicPr>
            <a:picLocks noChangeAspect="1"/>
          </p:cNvPicPr>
          <p:nvPr/>
        </p:nvPicPr>
        <p:blipFill>
          <a:blip r:embed="rId2" cstate="print"/>
          <a:stretch>
            <a:fillRect/>
          </a:stretch>
        </p:blipFill>
        <p:spPr>
          <a:xfrm>
            <a:off x="4724400" y="304800"/>
            <a:ext cx="380999" cy="6248400"/>
          </a:xfrm>
          <a:prstGeom prst="rect">
            <a:avLst/>
          </a:prstGeom>
        </p:spPr>
      </p:pic>
      <p:sp>
        <p:nvSpPr>
          <p:cNvPr id="4" name="TextBox 3"/>
          <p:cNvSpPr txBox="1"/>
          <p:nvPr/>
        </p:nvSpPr>
        <p:spPr>
          <a:xfrm>
            <a:off x="228600" y="304800"/>
            <a:ext cx="4191000" cy="646331"/>
          </a:xfrm>
          <a:prstGeom prst="rect">
            <a:avLst/>
          </a:prstGeom>
          <a:solidFill>
            <a:schemeClr val="tx1">
              <a:lumMod val="50000"/>
              <a:lumOff val="50000"/>
            </a:schemeClr>
          </a:solidFill>
        </p:spPr>
        <p:txBody>
          <a:bodyPr wrap="square" rtlCol="0">
            <a:spAutoFit/>
          </a:bodyPr>
          <a:lstStyle/>
          <a:p>
            <a:pPr algn="ctr"/>
            <a:r>
              <a:rPr lang="bn-BD"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Identy of </a:t>
            </a:r>
            <a:r>
              <a:rPr lang="bn-BD"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Teacher</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6" name="TextBox 5"/>
          <p:cNvSpPr txBox="1"/>
          <p:nvPr/>
        </p:nvSpPr>
        <p:spPr>
          <a:xfrm>
            <a:off x="228600" y="3581400"/>
            <a:ext cx="4343400" cy="2339102"/>
          </a:xfrm>
          <a:prstGeom prst="rect">
            <a:avLst/>
          </a:prstGeom>
          <a:solidFill>
            <a:schemeClr val="tx1">
              <a:lumMod val="50000"/>
              <a:lumOff val="50000"/>
            </a:schemeClr>
          </a:solidFill>
          <a:ln w="38100">
            <a:solidFill>
              <a:srgbClr val="FF0000"/>
            </a:solidFill>
          </a:ln>
        </p:spPr>
        <p:txBody>
          <a:bodyPr wrap="square" rtlCol="0">
            <a:spAutoFit/>
          </a:bodyPr>
          <a:lstStyle/>
          <a:p>
            <a:pPr algn="ctr"/>
            <a:r>
              <a:rPr lang="bn-BD"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Name: </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Aliza Begum</a:t>
            </a:r>
            <a:endParaRPr lang="bn-BD"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a:p>
            <a:pPr algn="ctr"/>
            <a:r>
              <a:rPr lang="bn-BD"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Head Teacher</a:t>
            </a:r>
          </a:p>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Pallimangal</a:t>
            </a:r>
            <a:r>
              <a:rPr lang="bn-BD"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Govt. Primary Sch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00l </a:t>
            </a:r>
            <a:r>
              <a:rPr lang="bn-BD"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Dakshin Surma,Sylhet</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a typeface="Verdana" pitchFamily="34" charset="0"/>
              <a:cs typeface="NikoshBAN" pitchFamily="2" charset="0"/>
            </a:endParaRPr>
          </a:p>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a typeface="Verdana" pitchFamily="34" charset="0"/>
                <a:cs typeface="NikoshBAN" pitchFamily="2" charset="0"/>
              </a:rPr>
              <a:t>Email:hmpmgps@gmail.com</a:t>
            </a:r>
          </a:p>
        </p:txBody>
      </p:sp>
      <p:sp>
        <p:nvSpPr>
          <p:cNvPr id="7" name="TextBox 6"/>
          <p:cNvSpPr txBox="1"/>
          <p:nvPr/>
        </p:nvSpPr>
        <p:spPr>
          <a:xfrm>
            <a:off x="5181600" y="304800"/>
            <a:ext cx="3657600" cy="523220"/>
          </a:xfrm>
          <a:prstGeom prst="rect">
            <a:avLst/>
          </a:prstGeom>
          <a:solidFill>
            <a:schemeClr val="tx1">
              <a:lumMod val="50000"/>
              <a:lumOff val="50000"/>
            </a:schemeClr>
          </a:solidFill>
        </p:spPr>
        <p:txBody>
          <a:bodyPr wrap="square" rtlCol="0">
            <a:spAutoFit/>
          </a:bodyPr>
          <a:lstStyle/>
          <a:p>
            <a:pPr algn="ctr"/>
            <a:r>
              <a:rPr lang="bn-BD"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Identy of Lesson</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8" name="Picture 7" descr="images-103.jpg"/>
          <p:cNvPicPr>
            <a:picLocks noChangeAspect="1"/>
          </p:cNvPicPr>
          <p:nvPr/>
        </p:nvPicPr>
        <p:blipFill>
          <a:blip r:embed="rId3" cstate="print"/>
          <a:stretch>
            <a:fillRect/>
          </a:stretch>
        </p:blipFill>
        <p:spPr>
          <a:xfrm>
            <a:off x="5943600" y="1295400"/>
            <a:ext cx="2053944" cy="22860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334000" y="3886200"/>
            <a:ext cx="3505200" cy="2308324"/>
          </a:xfrm>
          <a:prstGeom prst="rect">
            <a:avLst/>
          </a:prstGeom>
          <a:solidFill>
            <a:schemeClr val="tx1">
              <a:lumMod val="50000"/>
              <a:lumOff val="50000"/>
            </a:schemeClr>
          </a:solidFill>
          <a:ln w="38100">
            <a:solidFill>
              <a:srgbClr val="FF0000"/>
            </a:solidFill>
          </a:ln>
        </p:spPr>
        <p:txBody>
          <a:bodyPr wrap="square" rtlCol="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a typeface="Verdana" pitchFamily="34" charset="0"/>
                <a:cs typeface="NikoshBAN" pitchFamily="2" charset="0"/>
              </a:rPr>
              <a:t>Class: Five</a:t>
            </a:r>
          </a:p>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a typeface="Verdana" pitchFamily="34" charset="0"/>
                <a:cs typeface="NikoshBAN" pitchFamily="2" charset="0"/>
              </a:rPr>
              <a:t>Subject: English</a:t>
            </a:r>
          </a:p>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a typeface="Verdana" pitchFamily="34" charset="0"/>
                <a:cs typeface="NikoshBAN" pitchFamily="2" charset="0"/>
              </a:rPr>
              <a:t> Lesson:My Mother land </a:t>
            </a:r>
          </a:p>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a typeface="Verdana" pitchFamily="34" charset="0"/>
                <a:cs typeface="NikoshBAN" pitchFamily="2" charset="0"/>
              </a:rPr>
              <a:t>Time:45 min</a:t>
            </a:r>
          </a:p>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a typeface="Verdana" pitchFamily="34" charset="0"/>
                <a:cs typeface="NikoshBAN" pitchFamily="2" charset="0"/>
              </a:rPr>
              <a:t> </a:t>
            </a:r>
            <a:endParaRPr lang="bn-BD"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pitchFamily="34" charset="0"/>
              <a:ea typeface="Verdana" pitchFamily="34" charset="0"/>
              <a:cs typeface="NikoshBAN" pitchFamily="2" charset="0"/>
            </a:endParaRPr>
          </a:p>
        </p:txBody>
      </p:sp>
      <p:sp>
        <p:nvSpPr>
          <p:cNvPr id="10" name="Rectangle 9"/>
          <p:cNvSpPr/>
          <p:nvPr/>
        </p:nvSpPr>
        <p:spPr>
          <a:xfrm>
            <a:off x="7315200" y="1905000"/>
            <a:ext cx="6096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solidFill>
                  <a:srgbClr val="002060"/>
                </a:solidFill>
              </a:rPr>
              <a:t>5 </a:t>
            </a:r>
            <a:endParaRPr lang="en-US" sz="3200" i="1" dirty="0">
              <a:solidFill>
                <a:srgbClr val="002060"/>
              </a:solidFill>
            </a:endParaRPr>
          </a:p>
        </p:txBody>
      </p:sp>
      <p:pic>
        <p:nvPicPr>
          <p:cNvPr id="11" name="Picture 2"/>
          <p:cNvPicPr>
            <a:picLocks noChangeAspect="1" noChangeArrowheads="1"/>
          </p:cNvPicPr>
          <p:nvPr/>
        </p:nvPicPr>
        <p:blipFill>
          <a:blip r:embed="rId4"/>
          <a:srcRect/>
          <a:stretch>
            <a:fillRect/>
          </a:stretch>
        </p:blipFill>
        <p:spPr bwMode="auto">
          <a:xfrm>
            <a:off x="1181100" y="1295400"/>
            <a:ext cx="1943100" cy="1905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16386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8100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dirty="0"/>
          </a:p>
        </p:txBody>
      </p:sp>
      <p:sp>
        <p:nvSpPr>
          <p:cNvPr id="4" name="TextBox 3"/>
          <p:cNvSpPr txBox="1"/>
          <p:nvPr/>
        </p:nvSpPr>
        <p:spPr>
          <a:xfrm rot="16200000">
            <a:off x="-3267686" y="3248020"/>
            <a:ext cx="6850626" cy="36933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dirty="0"/>
          </a:p>
        </p:txBody>
      </p:sp>
      <p:sp>
        <p:nvSpPr>
          <p:cNvPr id="5" name="TextBox 4"/>
          <p:cNvSpPr txBox="1"/>
          <p:nvPr/>
        </p:nvSpPr>
        <p:spPr>
          <a:xfrm>
            <a:off x="0" y="6488668"/>
            <a:ext cx="9144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dirty="0"/>
          </a:p>
        </p:txBody>
      </p:sp>
      <p:sp>
        <p:nvSpPr>
          <p:cNvPr id="6" name="TextBox 5"/>
          <p:cNvSpPr txBox="1"/>
          <p:nvPr/>
        </p:nvSpPr>
        <p:spPr>
          <a:xfrm rot="16200000">
            <a:off x="5534020" y="3248021"/>
            <a:ext cx="685062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dirty="0"/>
          </a:p>
        </p:txBody>
      </p:sp>
      <p:sp>
        <p:nvSpPr>
          <p:cNvPr id="2" name="TextBox 1"/>
          <p:cNvSpPr txBox="1"/>
          <p:nvPr/>
        </p:nvSpPr>
        <p:spPr>
          <a:xfrm>
            <a:off x="355813" y="381000"/>
            <a:ext cx="8432373" cy="35394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dirty="0" smtClean="0">
                <a:ln w="12700">
                  <a:solidFill>
                    <a:srgbClr val="FF0066"/>
                  </a:solidFill>
                  <a:prstDash val="solid"/>
                </a:ln>
                <a:blipFill>
                  <a:blip r:embed="rId2"/>
                  <a:tile tx="0" ty="0" sx="100000" sy="100000" flip="none" algn="tl"/>
                </a:blipFill>
                <a:effectLst>
                  <a:outerShdw blurRad="41275" dist="20320" dir="1800000" algn="tl" rotWithShape="0">
                    <a:srgbClr val="000000">
                      <a:alpha val="40000"/>
                    </a:srgbClr>
                  </a:outerShdw>
                </a:effectLst>
              </a:rPr>
              <a:t>1. </a:t>
            </a:r>
            <a:r>
              <a:rPr lang="bn-BD" sz="3200" b="1" dirty="0" smtClean="0">
                <a:ln w="12700">
                  <a:solidFill>
                    <a:srgbClr val="FF0066"/>
                  </a:solidFill>
                  <a:prstDash val="solid"/>
                </a:ln>
                <a:blipFill>
                  <a:blip r:embed="rId2"/>
                  <a:tile tx="0" ty="0" sx="100000" sy="100000" flip="none" algn="tl"/>
                </a:blipFill>
                <a:effectLst>
                  <a:outerShdw blurRad="41275" dist="20320" dir="1800000" algn="tl" rotWithShape="0">
                    <a:srgbClr val="000000">
                      <a:alpha val="40000"/>
                    </a:srgbClr>
                  </a:outerShdw>
                </a:effectLst>
              </a:rPr>
              <a:t>What is the capital city of Bangladesh</a:t>
            </a:r>
            <a:r>
              <a:rPr lang="en-US" sz="3200" b="1" dirty="0" smtClean="0">
                <a:ln w="12700">
                  <a:solidFill>
                    <a:srgbClr val="FF0066"/>
                  </a:solidFill>
                  <a:prstDash val="solid"/>
                </a:ln>
                <a:blipFill>
                  <a:blip r:embed="rId2"/>
                  <a:tile tx="0" ty="0" sx="100000" sy="100000" flip="none" algn="tl"/>
                </a:blipFill>
                <a:effectLst>
                  <a:outerShdw blurRad="41275" dist="20320" dir="1800000" algn="tl" rotWithShape="0">
                    <a:srgbClr val="000000">
                      <a:alpha val="40000"/>
                    </a:srgbClr>
                  </a:outerShdw>
                </a:effectLst>
              </a:rPr>
              <a:t>? </a:t>
            </a:r>
          </a:p>
          <a:p>
            <a:r>
              <a:rPr lang="en-US" sz="3200" b="1" dirty="0" smtClean="0">
                <a:ln w="12700">
                  <a:solidFill>
                    <a:srgbClr val="FF0066"/>
                  </a:solidFill>
                  <a:prstDash val="solid"/>
                </a:ln>
                <a:blipFill>
                  <a:blip r:embed="rId2"/>
                  <a:tile tx="0" ty="0" sx="100000" sy="100000" flip="none" algn="tl"/>
                </a:blipFill>
                <a:effectLst>
                  <a:outerShdw blurRad="41275" dist="20320" dir="1800000" algn="tl" rotWithShape="0">
                    <a:srgbClr val="000000">
                      <a:alpha val="40000"/>
                    </a:srgbClr>
                  </a:outerShdw>
                </a:effectLst>
              </a:rPr>
              <a:t>2. </a:t>
            </a:r>
            <a:r>
              <a:rPr lang="en-US" sz="3200" b="1" dirty="0" smtClean="0">
                <a:ln w="12700">
                  <a:solidFill>
                    <a:srgbClr val="FF0066"/>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41275" dist="20320" dir="1800000" algn="tl" rotWithShape="0">
                    <a:srgbClr val="000000">
                      <a:alpha val="40000"/>
                    </a:srgbClr>
                  </a:outerShdw>
                </a:effectLst>
              </a:rPr>
              <a:t>How is </a:t>
            </a:r>
            <a:r>
              <a:rPr lang="bn-BD" sz="3200" b="1" dirty="0" smtClean="0">
                <a:ln w="12700">
                  <a:solidFill>
                    <a:srgbClr val="FF0066"/>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41275" dist="20320" dir="1800000" algn="tl" rotWithShape="0">
                    <a:srgbClr val="000000">
                      <a:alpha val="40000"/>
                    </a:srgbClr>
                  </a:outerShdw>
                </a:effectLst>
              </a:rPr>
              <a:t>our weather</a:t>
            </a:r>
            <a:r>
              <a:rPr lang="en-US" sz="3200" b="1" dirty="0" smtClean="0">
                <a:ln w="12700">
                  <a:solidFill>
                    <a:srgbClr val="FF0066"/>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41275" dist="20320" dir="1800000" algn="tl" rotWithShape="0">
                    <a:srgbClr val="000000">
                      <a:alpha val="40000"/>
                    </a:srgbClr>
                  </a:outerShdw>
                </a:effectLst>
              </a:rPr>
              <a:t> ? </a:t>
            </a:r>
          </a:p>
          <a:p>
            <a:r>
              <a:rPr lang="en-US" sz="3200" b="1" dirty="0" smtClean="0">
                <a:ln w="12700">
                  <a:solidFill>
                    <a:srgbClr val="FF0066"/>
                  </a:solidFill>
                  <a:prstDash val="solid"/>
                </a:ln>
                <a:blipFill>
                  <a:blip r:embed="rId2"/>
                  <a:tile tx="0" ty="0" sx="100000" sy="100000" flip="none" algn="tl"/>
                </a:blipFill>
                <a:effectLst>
                  <a:outerShdw blurRad="41275" dist="20320" dir="1800000" algn="tl" rotWithShape="0">
                    <a:srgbClr val="000000">
                      <a:alpha val="40000"/>
                    </a:srgbClr>
                  </a:outerShdw>
                </a:effectLst>
              </a:rPr>
              <a:t>3. </a:t>
            </a:r>
            <a:r>
              <a:rPr lang="bn-BD" sz="3200" b="1" dirty="0" smtClean="0">
                <a:ln w="12700">
                  <a:solidFill>
                    <a:srgbClr val="FF0066"/>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41275" dist="20320" dir="1800000" algn="tl" rotWithShape="0">
                    <a:srgbClr val="000000">
                      <a:alpha val="40000"/>
                    </a:srgbClr>
                  </a:outerShdw>
                </a:effectLst>
              </a:rPr>
              <a:t>Write the names of two crops of Bangldesh .</a:t>
            </a:r>
            <a:endParaRPr lang="en-US" sz="3200" b="1" dirty="0" smtClean="0">
              <a:ln w="12700">
                <a:solidFill>
                  <a:srgbClr val="FF0066"/>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41275" dist="20320" dir="1800000" algn="tl" rotWithShape="0">
                  <a:srgbClr val="000000">
                    <a:alpha val="40000"/>
                  </a:srgbClr>
                </a:outerShdw>
              </a:effectLst>
            </a:endParaRPr>
          </a:p>
          <a:p>
            <a:r>
              <a:rPr lang="en-US" sz="3200" b="1" dirty="0" smtClean="0">
                <a:ln w="12700">
                  <a:solidFill>
                    <a:srgbClr val="FF0066"/>
                  </a:solidFill>
                  <a:prstDash val="solid"/>
                </a:ln>
                <a:blipFill>
                  <a:blip r:embed="rId2"/>
                  <a:tile tx="0" ty="0" sx="100000" sy="100000" flip="none" algn="tl"/>
                </a:blipFill>
                <a:effectLst>
                  <a:outerShdw blurRad="41275" dist="20320" dir="1800000" algn="tl" rotWithShape="0">
                    <a:srgbClr val="000000">
                      <a:alpha val="40000"/>
                    </a:srgbClr>
                  </a:outerShdw>
                </a:effectLst>
              </a:rPr>
              <a:t>4. </a:t>
            </a:r>
            <a:r>
              <a:rPr lang="bn-BD" sz="3200" b="1" dirty="0" smtClean="0">
                <a:ln w="12700">
                  <a:solidFill>
                    <a:srgbClr val="FF0066"/>
                  </a:solidFill>
                  <a:prstDash val="solid"/>
                </a:ln>
                <a:blipFill dpi="0" rotWithShape="1">
                  <a:blip r:embed="rId5">
                    <a:extLst>
                      <a:ext uri="{28A0092B-C50C-407E-A947-70E740481C1C}">
                        <a14:useLocalDpi xmlns:a14="http://schemas.microsoft.com/office/drawing/2010/main" val="0"/>
                      </a:ext>
                    </a:extLst>
                  </a:blip>
                  <a:srcRect/>
                  <a:stretch>
                    <a:fillRect/>
                  </a:stretch>
                </a:blipFill>
                <a:effectLst>
                  <a:outerShdw blurRad="41275" dist="20320" dir="1800000" algn="tl" rotWithShape="0">
                    <a:srgbClr val="000000">
                      <a:alpha val="40000"/>
                    </a:srgbClr>
                  </a:outerShdw>
                </a:effectLst>
              </a:rPr>
              <a:t>What is the mother language of Bangladesh ?</a:t>
            </a:r>
            <a:endParaRPr lang="en-US" sz="3200" b="1" dirty="0" smtClean="0">
              <a:ln w="12700">
                <a:solidFill>
                  <a:srgbClr val="FF0066"/>
                </a:solidFill>
                <a:prstDash val="solid"/>
              </a:ln>
              <a:blipFill dpi="0" rotWithShape="1">
                <a:blip r:embed="rId5">
                  <a:extLst>
                    <a:ext uri="{28A0092B-C50C-407E-A947-70E740481C1C}">
                      <a14:useLocalDpi xmlns:a14="http://schemas.microsoft.com/office/drawing/2010/main" val="0"/>
                    </a:ext>
                  </a:extLst>
                </a:blip>
                <a:srcRect/>
                <a:stretch>
                  <a:fillRect/>
                </a:stretch>
              </a:blipFill>
              <a:effectLst>
                <a:outerShdw blurRad="41275" dist="20320" dir="1800000" algn="tl" rotWithShape="0">
                  <a:srgbClr val="000000">
                    <a:alpha val="40000"/>
                  </a:srgbClr>
                </a:outerShdw>
              </a:effectLst>
            </a:endParaRPr>
          </a:p>
          <a:p>
            <a:r>
              <a:rPr lang="en-US" sz="3200" b="1" dirty="0" smtClean="0">
                <a:ln w="12700">
                  <a:solidFill>
                    <a:srgbClr val="FF0066"/>
                  </a:solidFill>
                  <a:prstDash val="solid"/>
                </a:ln>
                <a:blipFill>
                  <a:blip r:embed="rId2"/>
                  <a:tile tx="0" ty="0" sx="100000" sy="100000" flip="none" algn="tl"/>
                </a:blipFill>
                <a:effectLst>
                  <a:outerShdw blurRad="41275" dist="20320" dir="1800000" algn="tl" rotWithShape="0">
                    <a:srgbClr val="000000">
                      <a:alpha val="40000"/>
                    </a:srgbClr>
                  </a:outerShdw>
                </a:effectLst>
              </a:rPr>
              <a:t>5.</a:t>
            </a:r>
            <a:r>
              <a:rPr lang="bn-BD" sz="3200" b="1" dirty="0" smtClean="0">
                <a:ln w="12700">
                  <a:solidFill>
                    <a:srgbClr val="FF0066"/>
                  </a:solidFill>
                  <a:prstDash val="solid"/>
                </a:ln>
                <a:blipFill>
                  <a:blip r:embed="rId2"/>
                  <a:tile tx="0" ty="0" sx="100000" sy="100000" flip="none" algn="tl"/>
                </a:blipFill>
                <a:effectLst>
                  <a:outerShdw blurRad="41275" dist="20320" dir="1800000" algn="tl" rotWithShape="0">
                    <a:srgbClr val="000000">
                      <a:alpha val="40000"/>
                    </a:srgbClr>
                  </a:outerShdw>
                </a:effectLst>
              </a:rPr>
              <a:t> Why are we proud of our country</a:t>
            </a:r>
            <a:r>
              <a:rPr lang="en-US" sz="3200" b="1" dirty="0" smtClean="0">
                <a:ln w="12700">
                  <a:solidFill>
                    <a:srgbClr val="FF0066"/>
                  </a:solidFill>
                  <a:prstDash val="solid"/>
                </a:ln>
                <a:blipFill dpi="0" rotWithShape="1">
                  <a:blip r:embed="rId6">
                    <a:extLst>
                      <a:ext uri="{28A0092B-C50C-407E-A947-70E740481C1C}">
                        <a14:useLocalDpi xmlns:a14="http://schemas.microsoft.com/office/drawing/2010/main" val="0"/>
                      </a:ext>
                    </a:extLst>
                  </a:blip>
                  <a:srcRect/>
                  <a:stretch>
                    <a:fillRect/>
                  </a:stretch>
                </a:blipFill>
                <a:effectLst>
                  <a:outerShdw blurRad="41275" dist="20320" dir="1800000" algn="tl" rotWithShape="0">
                    <a:srgbClr val="000000">
                      <a:alpha val="40000"/>
                    </a:srgbClr>
                  </a:outerShdw>
                </a:effectLst>
              </a:rPr>
              <a:t>?   </a:t>
            </a:r>
            <a:endParaRPr lang="en-US" sz="3200" b="1" dirty="0">
              <a:ln w="12700">
                <a:solidFill>
                  <a:srgbClr val="FF0066"/>
                </a:solidFill>
                <a:prstDash val="solid"/>
              </a:ln>
              <a:blipFill dpi="0" rotWithShape="1">
                <a:blip r:embed="rId6">
                  <a:extLst>
                    <a:ext uri="{28A0092B-C50C-407E-A947-70E740481C1C}">
                      <a14:useLocalDpi xmlns:a14="http://schemas.microsoft.com/office/drawing/2010/main" val="0"/>
                    </a:ext>
                  </a:extLst>
                </a:blip>
                <a:srcRect/>
                <a:stretch>
                  <a:fillRect/>
                </a:stretch>
              </a:blipFill>
              <a:effectLst>
                <a:outerShdw blurRad="41275" dist="20320" dir="1800000" algn="tl" rotWithShape="0">
                  <a:srgbClr val="000000">
                    <a:alpha val="40000"/>
                  </a:srgbClr>
                </a:outerShdw>
              </a:effectLst>
            </a:endParaRPr>
          </a:p>
        </p:txBody>
      </p:sp>
      <p:sp>
        <p:nvSpPr>
          <p:cNvPr id="7" name="Rectangle 6"/>
          <p:cNvSpPr/>
          <p:nvPr/>
        </p:nvSpPr>
        <p:spPr>
          <a:xfrm>
            <a:off x="342294" y="3962400"/>
            <a:ext cx="8445892" cy="2526268"/>
          </a:xfrm>
          <a:prstGeom prst="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400" dirty="0" smtClean="0">
                <a:solidFill>
                  <a:schemeClr val="bg1"/>
                </a:solidFill>
                <a:latin typeface="NikoshBAN" pitchFamily="2" charset="0"/>
                <a:cs typeface="NikoshBAN" pitchFamily="2" charset="0"/>
              </a:rPr>
              <a:t>a)Dhaka is the capital city of Bangladesh  .  </a:t>
            </a:r>
            <a:r>
              <a:rPr lang="en-US" sz="2400" dirty="0" smtClean="0">
                <a:solidFill>
                  <a:schemeClr val="bg1"/>
                </a:solidFill>
                <a:latin typeface="NikoshBAN" pitchFamily="2" charset="0"/>
                <a:cs typeface="NikoshBAN" pitchFamily="2" charset="0"/>
              </a:rPr>
              <a:t>                                                                                             </a:t>
            </a:r>
            <a:r>
              <a:rPr lang="bn-BD" sz="2400" dirty="0" smtClean="0">
                <a:solidFill>
                  <a:schemeClr val="bg1"/>
                </a:solidFill>
                <a:latin typeface="NikoshBAN" pitchFamily="2" charset="0"/>
                <a:cs typeface="NikoshBAN" pitchFamily="2" charset="0"/>
              </a:rPr>
              <a:t>b)Our weather is comfortable . </a:t>
            </a:r>
            <a:r>
              <a:rPr lang="en-US" sz="2400" dirty="0" smtClean="0">
                <a:solidFill>
                  <a:schemeClr val="bg1"/>
                </a:solidFill>
                <a:latin typeface="NikoshBAN" pitchFamily="2" charset="0"/>
                <a:cs typeface="NikoshBAN" pitchFamily="2" charset="0"/>
              </a:rPr>
              <a:t>                                                                                      c)</a:t>
            </a:r>
            <a:r>
              <a:rPr lang="bn-BD" sz="2400" dirty="0" smtClean="0">
                <a:solidFill>
                  <a:schemeClr val="bg1"/>
                </a:solidFill>
                <a:latin typeface="NikoshBAN" pitchFamily="2" charset="0"/>
                <a:cs typeface="NikoshBAN" pitchFamily="2" charset="0"/>
              </a:rPr>
              <a:t> Rice and jute   .</a:t>
            </a:r>
            <a:r>
              <a:rPr lang="en-US" sz="2400" dirty="0" smtClean="0">
                <a:solidFill>
                  <a:schemeClr val="bg1"/>
                </a:solidFill>
                <a:latin typeface="NikoshBAN" pitchFamily="2" charset="0"/>
                <a:cs typeface="NikoshBAN" pitchFamily="2" charset="0"/>
              </a:rPr>
              <a:t>                                                                      </a:t>
            </a:r>
            <a:r>
              <a:rPr lang="bn-BD" sz="2400" dirty="0" smtClean="0">
                <a:solidFill>
                  <a:schemeClr val="bg1"/>
                </a:solidFill>
                <a:latin typeface="NikoshBAN" pitchFamily="2" charset="0"/>
                <a:cs typeface="NikoshBAN" pitchFamily="2" charset="0"/>
              </a:rPr>
              <a:t>d)Bangla is our mother language  . </a:t>
            </a:r>
            <a:r>
              <a:rPr lang="en-US" sz="2400" dirty="0" smtClean="0">
                <a:solidFill>
                  <a:schemeClr val="bg1"/>
                </a:solidFill>
                <a:latin typeface="NikoshBAN" pitchFamily="2" charset="0"/>
                <a:cs typeface="NikoshBAN" pitchFamily="2" charset="0"/>
              </a:rPr>
              <a:t>                                                                                           e</a:t>
            </a:r>
            <a:r>
              <a:rPr lang="bn-BD" sz="2400" dirty="0" smtClean="0">
                <a:solidFill>
                  <a:schemeClr val="bg1"/>
                </a:solidFill>
                <a:latin typeface="NikoshBAN" pitchFamily="2" charset="0"/>
                <a:cs typeface="NikoshBAN" pitchFamily="2" charset="0"/>
              </a:rPr>
              <a:t>)</a:t>
            </a:r>
            <a:r>
              <a:rPr lang="en-US" sz="2400" dirty="0">
                <a:solidFill>
                  <a:schemeClr val="bg1"/>
                </a:solidFill>
                <a:latin typeface="NikoshBAN" pitchFamily="2" charset="0"/>
                <a:cs typeface="NikoshBAN" pitchFamily="2" charset="0"/>
              </a:rPr>
              <a:t> </a:t>
            </a:r>
            <a:r>
              <a:rPr lang="bn-BD" sz="2400" dirty="0" smtClean="0">
                <a:solidFill>
                  <a:schemeClr val="bg1"/>
                </a:solidFill>
                <a:latin typeface="NikoshBAN" pitchFamily="2" charset="0"/>
                <a:cs typeface="NikoshBAN" pitchFamily="2" charset="0"/>
              </a:rPr>
              <a:t>Bangladesh is our motherland</a:t>
            </a:r>
            <a:r>
              <a:rPr lang="en-US" sz="2400" dirty="0" smtClean="0">
                <a:solidFill>
                  <a:schemeClr val="bg1"/>
                </a:solidFill>
                <a:latin typeface="NikoshBAN" pitchFamily="2" charset="0"/>
                <a:cs typeface="NikoshBAN" pitchFamily="2" charset="0"/>
              </a:rPr>
              <a:t> . </a:t>
            </a:r>
            <a:r>
              <a:rPr lang="bn-BD" sz="2400" dirty="0" smtClean="0">
                <a:solidFill>
                  <a:schemeClr val="bg1"/>
                </a:solidFill>
                <a:latin typeface="NikoshBAN" pitchFamily="2" charset="0"/>
                <a:cs typeface="NikoshBAN" pitchFamily="2" charset="0"/>
              </a:rPr>
              <a:t>So we are proud of our country . </a:t>
            </a:r>
            <a:endParaRPr lang="en-US" sz="24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423887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6" repeatCount="indefinite" accel="50000" decel="50000" autoRev="1" fill="hold" nodeType="withEffect">
                                  <p:stCondLst>
                                    <p:cond delay="0"/>
                                  </p:stCondLst>
                                  <p:childTnLst>
                                    <p:animClr clrSpc="hsl" dir="cw">
                                      <p:cBhvr>
                                        <p:cTn id="6" dur="2000" fill="hold"/>
                                        <p:tgtEl>
                                          <p:spTgt spid="4"/>
                                        </p:tgtEl>
                                        <p:attrNameLst>
                                          <p:attrName>fillcolor</p:attrName>
                                        </p:attrNameLst>
                                      </p:cBhvr>
                                      <p:to>
                                        <a:schemeClr val="hlink"/>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par>
                                <p:cTn id="9" presetID="1" presetClass="emph" presetSubtype="6" repeatCount="indefinite" accel="50000" decel="50000" autoRev="1" fill="hold" nodeType="withEffect">
                                  <p:stCondLst>
                                    <p:cond delay="0"/>
                                  </p:stCondLst>
                                  <p:childTnLst>
                                    <p:animClr clrSpc="hsl" dir="cw">
                                      <p:cBhvr>
                                        <p:cTn id="10" dur="2000" fill="hold"/>
                                        <p:tgtEl>
                                          <p:spTgt spid="3"/>
                                        </p:tgtEl>
                                        <p:attrNameLst>
                                          <p:attrName>fillcolor</p:attrName>
                                        </p:attrNameLst>
                                      </p:cBhvr>
                                      <p:to>
                                        <a:schemeClr val="hlink"/>
                                      </p:to>
                                    </p:animClr>
                                    <p:set>
                                      <p:cBhvr>
                                        <p:cTn id="11" dur="2000" fill="hold"/>
                                        <p:tgtEl>
                                          <p:spTgt spid="3"/>
                                        </p:tgtEl>
                                        <p:attrNameLst>
                                          <p:attrName>fill.type</p:attrName>
                                        </p:attrNameLst>
                                      </p:cBhvr>
                                      <p:to>
                                        <p:strVal val="solid"/>
                                      </p:to>
                                    </p:set>
                                    <p:set>
                                      <p:cBhvr>
                                        <p:cTn id="12" dur="2000" fill="hold"/>
                                        <p:tgtEl>
                                          <p:spTgt spid="3"/>
                                        </p:tgtEl>
                                        <p:attrNameLst>
                                          <p:attrName>fill.on</p:attrName>
                                        </p:attrNameLst>
                                      </p:cBhvr>
                                      <p:to>
                                        <p:strVal val="true"/>
                                      </p:to>
                                    </p:set>
                                  </p:childTnLst>
                                </p:cTn>
                              </p:par>
                              <p:par>
                                <p:cTn id="13" presetID="1" presetClass="emph" presetSubtype="6" repeatCount="indefinite" accel="50000" decel="50000" autoRev="1" fill="hold" nodeType="withEffect">
                                  <p:stCondLst>
                                    <p:cond delay="0"/>
                                  </p:stCondLst>
                                  <p:childTnLst>
                                    <p:animClr clrSpc="hsl" dir="cw">
                                      <p:cBhvr>
                                        <p:cTn id="14" dur="2000" fill="hold"/>
                                        <p:tgtEl>
                                          <p:spTgt spid="6"/>
                                        </p:tgtEl>
                                        <p:attrNameLst>
                                          <p:attrName>fillcolor</p:attrName>
                                        </p:attrNameLst>
                                      </p:cBhvr>
                                      <p:to>
                                        <a:schemeClr val="hlink"/>
                                      </p:to>
                                    </p:animClr>
                                    <p:set>
                                      <p:cBhvr>
                                        <p:cTn id="15" dur="2000" fill="hold"/>
                                        <p:tgtEl>
                                          <p:spTgt spid="6"/>
                                        </p:tgtEl>
                                        <p:attrNameLst>
                                          <p:attrName>fill.type</p:attrName>
                                        </p:attrNameLst>
                                      </p:cBhvr>
                                      <p:to>
                                        <p:strVal val="solid"/>
                                      </p:to>
                                    </p:set>
                                    <p:set>
                                      <p:cBhvr>
                                        <p:cTn id="16" dur="2000" fill="hold"/>
                                        <p:tgtEl>
                                          <p:spTgt spid="6"/>
                                        </p:tgtEl>
                                        <p:attrNameLst>
                                          <p:attrName>fill.on</p:attrName>
                                        </p:attrNameLst>
                                      </p:cBhvr>
                                      <p:to>
                                        <p:strVal val="true"/>
                                      </p:to>
                                    </p:set>
                                  </p:childTnLst>
                                </p:cTn>
                              </p:par>
                              <p:par>
                                <p:cTn id="17" presetID="1" presetClass="emph" presetSubtype="6" repeatCount="indefinite" accel="50000" decel="50000" autoRev="1" fill="hold" nodeType="withEffect">
                                  <p:stCondLst>
                                    <p:cond delay="0"/>
                                  </p:stCondLst>
                                  <p:childTnLst>
                                    <p:animClr clrSpc="hsl" dir="cw">
                                      <p:cBhvr>
                                        <p:cTn id="18" dur="2000" fill="hold"/>
                                        <p:tgtEl>
                                          <p:spTgt spid="5"/>
                                        </p:tgtEl>
                                        <p:attrNameLst>
                                          <p:attrName>fillcolor</p:attrName>
                                        </p:attrNameLst>
                                      </p:cBhvr>
                                      <p:to>
                                        <a:schemeClr val="hlink"/>
                                      </p:to>
                                    </p:animClr>
                                    <p:set>
                                      <p:cBhvr>
                                        <p:cTn id="19" dur="2000" fill="hold"/>
                                        <p:tgtEl>
                                          <p:spTgt spid="5"/>
                                        </p:tgtEl>
                                        <p:attrNameLst>
                                          <p:attrName>fill.type</p:attrName>
                                        </p:attrNameLst>
                                      </p:cBhvr>
                                      <p:to>
                                        <p:strVal val="solid"/>
                                      </p:to>
                                    </p:set>
                                    <p:set>
                                      <p:cBhvr>
                                        <p:cTn id="20" dur="2000" fill="hold"/>
                                        <p:tgtEl>
                                          <p:spTgt spid="5"/>
                                        </p:tgtEl>
                                        <p:attrNameLst>
                                          <p:attrName>fill.on</p:attrName>
                                        </p:attrNameLst>
                                      </p:cBhvr>
                                      <p:to>
                                        <p:strVal val="true"/>
                                      </p:to>
                                    </p:set>
                                  </p:childTnLst>
                                </p:cTn>
                              </p:par>
                              <p:par>
                                <p:cTn id="21" presetID="21" presetClass="entr" presetSubtype="1"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0805045"/>
              </p:ext>
            </p:extLst>
          </p:nvPr>
        </p:nvGraphicFramePr>
        <p:xfrm>
          <a:off x="457200" y="76199"/>
          <a:ext cx="8610600" cy="6996881"/>
        </p:xfrm>
        <a:graphic>
          <a:graphicData uri="http://schemas.openxmlformats.org/drawingml/2006/table">
            <a:tbl>
              <a:tblPr firstRow="1" bandRow="1">
                <a:tableStyleId>{5C22544A-7EE6-4342-B048-85BDC9FD1C3A}</a:tableStyleId>
              </a:tblPr>
              <a:tblGrid>
                <a:gridCol w="4305300"/>
                <a:gridCol w="4305300"/>
              </a:tblGrid>
              <a:tr h="1236161">
                <a:tc>
                  <a:txBody>
                    <a:bodyPr/>
                    <a:lstStyle/>
                    <a:p>
                      <a:r>
                        <a:rPr lang="en-US" sz="4000" dirty="0" smtClean="0">
                          <a:solidFill>
                            <a:srgbClr val="D83A5C"/>
                          </a:solidFill>
                          <a:latin typeface="NikoshBAN" pitchFamily="2" charset="0"/>
                          <a:cs typeface="NikoshBAN" pitchFamily="2" charset="0"/>
                        </a:rPr>
                        <a:t>Fill in the blank</a:t>
                      </a:r>
                      <a:endParaRPr lang="en-US" sz="4000" dirty="0">
                        <a:solidFill>
                          <a:srgbClr val="D83A5C"/>
                        </a:solidFill>
                        <a:latin typeface="NikoshBAN" pitchFamily="2" charset="0"/>
                        <a:cs typeface="NikoshBAN" pitchFamily="2" charset="0"/>
                      </a:endParaRPr>
                    </a:p>
                  </a:txBody>
                  <a:tcPr/>
                </a:tc>
                <a:tc>
                  <a:txBody>
                    <a:bodyPr/>
                    <a:lstStyle/>
                    <a:p>
                      <a:r>
                        <a:rPr lang="en-US" sz="3600" dirty="0" smtClean="0">
                          <a:solidFill>
                            <a:srgbClr val="D83A5C"/>
                          </a:solidFill>
                          <a:latin typeface="NikoshBAN" pitchFamily="2" charset="0"/>
                          <a:cs typeface="NikoshBAN" pitchFamily="2" charset="0"/>
                        </a:rPr>
                        <a:t>Write true or false </a:t>
                      </a:r>
                      <a:endParaRPr lang="en-US" sz="3600" dirty="0">
                        <a:solidFill>
                          <a:srgbClr val="D83A5C"/>
                        </a:solidFill>
                        <a:latin typeface="NikoshBAN" pitchFamily="2" charset="0"/>
                        <a:cs typeface="NikoshBAN" pitchFamily="2" charset="0"/>
                      </a:endParaRPr>
                    </a:p>
                  </a:txBody>
                  <a:tcPr/>
                </a:tc>
              </a:tr>
              <a:tr h="1236161">
                <a:tc>
                  <a:txBody>
                    <a:bodyPr/>
                    <a:lstStyle/>
                    <a:p>
                      <a:r>
                        <a:rPr lang="en-US" sz="3600" dirty="0" smtClean="0">
                          <a:solidFill>
                            <a:srgbClr val="D83A5C"/>
                          </a:solidFill>
                          <a:latin typeface="NikoshBAN" pitchFamily="2" charset="0"/>
                          <a:cs typeface="NikoshBAN" pitchFamily="2" charset="0"/>
                        </a:rPr>
                        <a:t>a)Bangladesh</a:t>
                      </a:r>
                      <a:r>
                        <a:rPr lang="en-US" sz="3600" baseline="0" dirty="0" smtClean="0">
                          <a:solidFill>
                            <a:srgbClr val="D83A5C"/>
                          </a:solidFill>
                          <a:latin typeface="NikoshBAN" pitchFamily="2" charset="0"/>
                          <a:cs typeface="NikoshBAN" pitchFamily="2" charset="0"/>
                        </a:rPr>
                        <a:t> is our </a:t>
                      </a:r>
                      <a:r>
                        <a:rPr lang="en-US" sz="3600" dirty="0" smtClean="0">
                          <a:solidFill>
                            <a:srgbClr val="D83A5C"/>
                          </a:solidFill>
                          <a:latin typeface="NikoshBAN" pitchFamily="2" charset="0"/>
                          <a:cs typeface="NikoshBAN" pitchFamily="2" charset="0"/>
                        </a:rPr>
                        <a:t> ---------</a:t>
                      </a:r>
                      <a:endParaRPr lang="en-US" sz="3600" dirty="0">
                        <a:solidFill>
                          <a:srgbClr val="D83A5C"/>
                        </a:solidFill>
                        <a:latin typeface="NikoshBAN" pitchFamily="2" charset="0"/>
                        <a:cs typeface="NikoshBAN" pitchFamily="2" charset="0"/>
                      </a:endParaRPr>
                    </a:p>
                  </a:txBody>
                  <a:tcPr/>
                </a:tc>
                <a:tc>
                  <a:txBody>
                    <a:bodyPr/>
                    <a:lstStyle/>
                    <a:p>
                      <a:r>
                        <a:rPr lang="en-US" sz="3600" dirty="0" smtClean="0">
                          <a:solidFill>
                            <a:srgbClr val="D83A5C"/>
                          </a:solidFill>
                          <a:latin typeface="NikoshBAN" pitchFamily="2" charset="0"/>
                          <a:cs typeface="NikoshBAN" pitchFamily="2" charset="0"/>
                        </a:rPr>
                        <a:t>a)The</a:t>
                      </a:r>
                      <a:r>
                        <a:rPr lang="en-US" sz="3600" baseline="0" dirty="0" smtClean="0">
                          <a:solidFill>
                            <a:srgbClr val="D83A5C"/>
                          </a:solidFill>
                          <a:latin typeface="NikoshBAN" pitchFamily="2" charset="0"/>
                          <a:cs typeface="NikoshBAN" pitchFamily="2" charset="0"/>
                        </a:rPr>
                        <a:t> population of Bangladesh is small </a:t>
                      </a:r>
                      <a:r>
                        <a:rPr lang="en-US" sz="3600" dirty="0" smtClean="0">
                          <a:solidFill>
                            <a:srgbClr val="D83A5C"/>
                          </a:solidFill>
                          <a:latin typeface="NikoshBAN" pitchFamily="2" charset="0"/>
                          <a:cs typeface="NikoshBAN" pitchFamily="2" charset="0"/>
                        </a:rPr>
                        <a:t>. </a:t>
                      </a:r>
                      <a:endParaRPr lang="en-US" sz="3600" dirty="0">
                        <a:solidFill>
                          <a:srgbClr val="D83A5C"/>
                        </a:solidFill>
                        <a:latin typeface="NikoshBAN" pitchFamily="2" charset="0"/>
                        <a:cs typeface="NikoshBAN" pitchFamily="2" charset="0"/>
                      </a:endParaRPr>
                    </a:p>
                  </a:txBody>
                  <a:tcPr/>
                </a:tc>
              </a:tr>
              <a:tr h="1578077">
                <a:tc>
                  <a:txBody>
                    <a:bodyPr/>
                    <a:lstStyle/>
                    <a:p>
                      <a:r>
                        <a:rPr lang="en-US" sz="3200" dirty="0" smtClean="0">
                          <a:solidFill>
                            <a:srgbClr val="D83A5C"/>
                          </a:solidFill>
                          <a:latin typeface="NikoshBAN" pitchFamily="2" charset="0"/>
                          <a:cs typeface="NikoshBAN" pitchFamily="2" charset="0"/>
                        </a:rPr>
                        <a:t>b)There</a:t>
                      </a:r>
                      <a:r>
                        <a:rPr lang="en-US" sz="3200" baseline="0" dirty="0" smtClean="0">
                          <a:solidFill>
                            <a:srgbClr val="D83A5C"/>
                          </a:solidFill>
                          <a:latin typeface="NikoshBAN" pitchFamily="2" charset="0"/>
                          <a:cs typeface="NikoshBAN" pitchFamily="2" charset="0"/>
                        </a:rPr>
                        <a:t> are ---------season in Bangladesh .                  </a:t>
                      </a:r>
                      <a:r>
                        <a:rPr lang="en-US" baseline="0" dirty="0" smtClean="0">
                          <a:solidFill>
                            <a:srgbClr val="D83A5C"/>
                          </a:solidFill>
                          <a:latin typeface="NikoshBAN" pitchFamily="2" charset="0"/>
                          <a:cs typeface="NikoshBAN" pitchFamily="2" charset="0"/>
                        </a:rPr>
                        <a:t>.</a:t>
                      </a:r>
                      <a:endParaRPr lang="en-US" dirty="0">
                        <a:solidFill>
                          <a:srgbClr val="D83A5C"/>
                        </a:solidFill>
                        <a:latin typeface="NikoshBAN" pitchFamily="2" charset="0"/>
                        <a:cs typeface="NikoshBAN" pitchFamily="2" charset="0"/>
                      </a:endParaRPr>
                    </a:p>
                  </a:txBody>
                  <a:tcPr/>
                </a:tc>
                <a:tc>
                  <a:txBody>
                    <a:bodyPr/>
                    <a:lstStyle/>
                    <a:p>
                      <a:r>
                        <a:rPr lang="bn-BD" sz="3600" dirty="0" smtClean="0">
                          <a:solidFill>
                            <a:srgbClr val="D83A5C"/>
                          </a:solidFill>
                          <a:latin typeface="NikoshBAN" pitchFamily="2" charset="0"/>
                          <a:cs typeface="NikoshBAN" pitchFamily="2" charset="0"/>
                        </a:rPr>
                        <a:t>b</a:t>
                      </a:r>
                      <a:r>
                        <a:rPr lang="en-US" sz="3600" dirty="0" smtClean="0">
                          <a:solidFill>
                            <a:srgbClr val="D83A5C"/>
                          </a:solidFill>
                          <a:latin typeface="NikoshBAN" pitchFamily="2" charset="0"/>
                          <a:cs typeface="NikoshBAN" pitchFamily="2" charset="0"/>
                        </a:rPr>
                        <a:t>)The</a:t>
                      </a:r>
                      <a:r>
                        <a:rPr lang="en-US" sz="3600" baseline="0" dirty="0" smtClean="0">
                          <a:solidFill>
                            <a:srgbClr val="D83A5C"/>
                          </a:solidFill>
                          <a:latin typeface="NikoshBAN" pitchFamily="2" charset="0"/>
                          <a:cs typeface="NikoshBAN" pitchFamily="2" charset="0"/>
                        </a:rPr>
                        <a:t> national fish of Bangladesh is Hilsha  </a:t>
                      </a:r>
                      <a:r>
                        <a:rPr lang="en-US" sz="3600" dirty="0" smtClean="0">
                          <a:solidFill>
                            <a:srgbClr val="D83A5C"/>
                          </a:solidFill>
                          <a:latin typeface="NikoshBAN" pitchFamily="2" charset="0"/>
                          <a:cs typeface="NikoshBAN" pitchFamily="2" charset="0"/>
                        </a:rPr>
                        <a:t>. </a:t>
                      </a:r>
                      <a:endParaRPr lang="en-US" sz="3600" dirty="0">
                        <a:solidFill>
                          <a:srgbClr val="D83A5C"/>
                        </a:solidFill>
                        <a:latin typeface="NikoshBAN" pitchFamily="2" charset="0"/>
                        <a:cs typeface="NikoshBAN" pitchFamily="2" charset="0"/>
                      </a:endParaRPr>
                    </a:p>
                  </a:txBody>
                  <a:tcPr/>
                </a:tc>
              </a:tr>
              <a:tr h="1236161">
                <a:tc>
                  <a:txBody>
                    <a:bodyPr/>
                    <a:lstStyle/>
                    <a:p>
                      <a:r>
                        <a:rPr lang="en-US" sz="3600" dirty="0" smtClean="0">
                          <a:solidFill>
                            <a:srgbClr val="D83A5C"/>
                          </a:solidFill>
                          <a:latin typeface="NikoshBAN" pitchFamily="2" charset="0"/>
                          <a:cs typeface="NikoshBAN" pitchFamily="2" charset="0"/>
                        </a:rPr>
                        <a:t>c)Most</a:t>
                      </a:r>
                      <a:r>
                        <a:rPr lang="en-US" sz="3600" baseline="0" dirty="0" smtClean="0">
                          <a:solidFill>
                            <a:srgbClr val="D83A5C"/>
                          </a:solidFill>
                          <a:latin typeface="NikoshBAN" pitchFamily="2" charset="0"/>
                          <a:cs typeface="NikoshBAN" pitchFamily="2" charset="0"/>
                        </a:rPr>
                        <a:t> of the people of--------    are farmers.</a:t>
                      </a:r>
                      <a:r>
                        <a:rPr lang="en-US" sz="3600" dirty="0" smtClean="0">
                          <a:solidFill>
                            <a:srgbClr val="D83A5C"/>
                          </a:solidFill>
                          <a:latin typeface="NikoshBAN" pitchFamily="2" charset="0"/>
                          <a:cs typeface="NikoshBAN" pitchFamily="2" charset="0"/>
                        </a:rPr>
                        <a:t> </a:t>
                      </a:r>
                      <a:endParaRPr lang="en-US" sz="3600" dirty="0">
                        <a:solidFill>
                          <a:srgbClr val="D83A5C"/>
                        </a:solidFill>
                        <a:latin typeface="NikoshBAN" pitchFamily="2" charset="0"/>
                        <a:cs typeface="NikoshBAN" pitchFamily="2" charset="0"/>
                      </a:endParaRPr>
                    </a:p>
                  </a:txBody>
                  <a:tcPr/>
                </a:tc>
                <a:tc>
                  <a:txBody>
                    <a:bodyPr/>
                    <a:lstStyle/>
                    <a:p>
                      <a:r>
                        <a:rPr lang="en-US" sz="3600" dirty="0" smtClean="0">
                          <a:solidFill>
                            <a:srgbClr val="D83A5C"/>
                          </a:solidFill>
                          <a:latin typeface="NikoshBAN" pitchFamily="2" charset="0"/>
                          <a:cs typeface="NikoshBAN" pitchFamily="2" charset="0"/>
                        </a:rPr>
                        <a:t>c)The</a:t>
                      </a:r>
                      <a:r>
                        <a:rPr lang="en-US" sz="3600" baseline="0" dirty="0" smtClean="0">
                          <a:solidFill>
                            <a:srgbClr val="D83A5C"/>
                          </a:solidFill>
                          <a:latin typeface="NikoshBAN" pitchFamily="2" charset="0"/>
                          <a:cs typeface="NikoshBAN" pitchFamily="2" charset="0"/>
                        </a:rPr>
                        <a:t> main crop of Bangladesh is jute</a:t>
                      </a:r>
                      <a:r>
                        <a:rPr lang="bn-BD" sz="3600" baseline="0" dirty="0" smtClean="0">
                          <a:solidFill>
                            <a:srgbClr val="D83A5C"/>
                          </a:solidFill>
                          <a:latin typeface="NikoshBAN" pitchFamily="2" charset="0"/>
                          <a:cs typeface="NikoshBAN" pitchFamily="2" charset="0"/>
                        </a:rPr>
                        <a:t>. </a:t>
                      </a:r>
                      <a:endParaRPr lang="en-US" sz="3600" dirty="0">
                        <a:solidFill>
                          <a:srgbClr val="D83A5C"/>
                        </a:solidFill>
                        <a:latin typeface="NikoshBAN" pitchFamily="2" charset="0"/>
                        <a:cs typeface="NikoshBAN" pitchFamily="2" charset="0"/>
                      </a:endParaRPr>
                    </a:p>
                  </a:txBody>
                  <a:tcPr/>
                </a:tc>
              </a:tr>
            </a:tbl>
          </a:graphicData>
        </a:graphic>
      </p:graphicFrame>
      <p:sp>
        <p:nvSpPr>
          <p:cNvPr id="3" name="TextBox 2"/>
          <p:cNvSpPr txBox="1"/>
          <p:nvPr/>
        </p:nvSpPr>
        <p:spPr>
          <a:xfrm>
            <a:off x="1676400" y="1885890"/>
            <a:ext cx="1600200" cy="400110"/>
          </a:xfrm>
          <a:prstGeom prst="rect">
            <a:avLst/>
          </a:prstGeom>
          <a:noFill/>
        </p:spPr>
        <p:txBody>
          <a:bodyPr wrap="square" rtlCol="0">
            <a:spAutoFit/>
          </a:bodyPr>
          <a:lstStyle/>
          <a:p>
            <a:r>
              <a:rPr lang="en-US" sz="2000" dirty="0" smtClean="0"/>
              <a:t>motherland</a:t>
            </a:r>
            <a:endParaRPr lang="en-US" sz="1600" dirty="0"/>
          </a:p>
        </p:txBody>
      </p:sp>
      <p:sp>
        <p:nvSpPr>
          <p:cNvPr id="4" name="TextBox 3"/>
          <p:cNvSpPr txBox="1"/>
          <p:nvPr/>
        </p:nvSpPr>
        <p:spPr>
          <a:xfrm>
            <a:off x="2971800" y="2895600"/>
            <a:ext cx="838200" cy="523220"/>
          </a:xfrm>
          <a:prstGeom prst="rect">
            <a:avLst/>
          </a:prstGeom>
          <a:noFill/>
        </p:spPr>
        <p:txBody>
          <a:bodyPr wrap="square" rtlCol="0">
            <a:spAutoFit/>
          </a:bodyPr>
          <a:lstStyle/>
          <a:p>
            <a:r>
              <a:rPr lang="en-US" sz="2800" dirty="0" smtClean="0"/>
              <a:t>six</a:t>
            </a:r>
            <a:r>
              <a:rPr lang="en-US" dirty="0" smtClean="0"/>
              <a:t> </a:t>
            </a:r>
            <a:endParaRPr lang="en-US" dirty="0"/>
          </a:p>
        </p:txBody>
      </p:sp>
      <p:sp>
        <p:nvSpPr>
          <p:cNvPr id="5" name="TextBox 4"/>
          <p:cNvSpPr txBox="1"/>
          <p:nvPr/>
        </p:nvSpPr>
        <p:spPr>
          <a:xfrm>
            <a:off x="2667000" y="5791200"/>
            <a:ext cx="1905000" cy="461665"/>
          </a:xfrm>
          <a:prstGeom prst="rect">
            <a:avLst/>
          </a:prstGeom>
          <a:noFill/>
        </p:spPr>
        <p:txBody>
          <a:bodyPr wrap="square" rtlCol="0">
            <a:spAutoFit/>
          </a:bodyPr>
          <a:lstStyle/>
          <a:p>
            <a:r>
              <a:rPr lang="en-US" sz="2400" dirty="0" smtClean="0"/>
              <a:t>This country </a:t>
            </a:r>
            <a:endParaRPr lang="en-US" sz="2400" dirty="0"/>
          </a:p>
        </p:txBody>
      </p:sp>
      <p:sp>
        <p:nvSpPr>
          <p:cNvPr id="6" name="TextBox 5"/>
          <p:cNvSpPr txBox="1"/>
          <p:nvPr/>
        </p:nvSpPr>
        <p:spPr>
          <a:xfrm>
            <a:off x="8305800" y="2372380"/>
            <a:ext cx="990600" cy="523220"/>
          </a:xfrm>
          <a:prstGeom prst="rect">
            <a:avLst/>
          </a:prstGeom>
          <a:noFill/>
        </p:spPr>
        <p:txBody>
          <a:bodyPr wrap="square" rtlCol="0">
            <a:spAutoFit/>
          </a:bodyPr>
          <a:lstStyle/>
          <a:p>
            <a:r>
              <a:rPr lang="en-US" sz="2800" dirty="0" smtClean="0"/>
              <a:t>F</a:t>
            </a:r>
            <a:endParaRPr lang="en-US" sz="2800" dirty="0"/>
          </a:p>
        </p:txBody>
      </p:sp>
      <p:sp>
        <p:nvSpPr>
          <p:cNvPr id="7" name="TextBox 6"/>
          <p:cNvSpPr txBox="1"/>
          <p:nvPr/>
        </p:nvSpPr>
        <p:spPr>
          <a:xfrm>
            <a:off x="8001000" y="4658380"/>
            <a:ext cx="990600" cy="523220"/>
          </a:xfrm>
          <a:prstGeom prst="rect">
            <a:avLst/>
          </a:prstGeom>
          <a:noFill/>
        </p:spPr>
        <p:txBody>
          <a:bodyPr wrap="square" rtlCol="0">
            <a:spAutoFit/>
          </a:bodyPr>
          <a:lstStyle/>
          <a:p>
            <a:r>
              <a:rPr lang="en-US" sz="2800" dirty="0"/>
              <a:t>T</a:t>
            </a:r>
          </a:p>
        </p:txBody>
      </p:sp>
      <p:sp>
        <p:nvSpPr>
          <p:cNvPr id="8" name="TextBox 7"/>
          <p:cNvSpPr txBox="1"/>
          <p:nvPr/>
        </p:nvSpPr>
        <p:spPr>
          <a:xfrm>
            <a:off x="8077200" y="6410980"/>
            <a:ext cx="990600" cy="523220"/>
          </a:xfrm>
          <a:prstGeom prst="rect">
            <a:avLst/>
          </a:prstGeom>
          <a:noFill/>
        </p:spPr>
        <p:txBody>
          <a:bodyPr wrap="square" rtlCol="0">
            <a:spAutoFit/>
          </a:bodyPr>
          <a:lstStyle/>
          <a:p>
            <a:r>
              <a:rPr lang="en-US" sz="2800" dirty="0" smtClean="0"/>
              <a:t>F</a:t>
            </a:r>
            <a:endParaRPr lang="en-US" sz="2800" dirty="0"/>
          </a:p>
        </p:txBody>
      </p:sp>
    </p:spTree>
    <p:extLst>
      <p:ext uri="{BB962C8B-B14F-4D97-AF65-F5344CB8AC3E}">
        <p14:creationId xmlns:p14="http://schemas.microsoft.com/office/powerpoint/2010/main" val="35341354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0"/>
            <a:ext cx="9144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ular Callout 3"/>
          <p:cNvSpPr/>
          <p:nvPr/>
        </p:nvSpPr>
        <p:spPr>
          <a:xfrm>
            <a:off x="1447800" y="152400"/>
            <a:ext cx="4953000" cy="609600"/>
          </a:xfrm>
          <a:prstGeom prst="wedgeRectCallout">
            <a:avLst/>
          </a:prstGeom>
          <a:solidFill>
            <a:schemeClr val="tx1">
              <a:lumMod val="50000"/>
              <a:lumOff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NikoshBAN" pitchFamily="2" charset="0"/>
                <a:cs typeface="NikoshBAN" pitchFamily="2" charset="0"/>
              </a:rPr>
              <a:t>Evaluation</a:t>
            </a:r>
            <a:endParaRPr lang="en-US" sz="3600" dirty="0">
              <a:latin typeface="NikoshBAN" pitchFamily="2" charset="0"/>
              <a:cs typeface="NikoshBAN" pitchFamily="2" charset="0"/>
            </a:endParaRPr>
          </a:p>
        </p:txBody>
      </p:sp>
      <p:sp>
        <p:nvSpPr>
          <p:cNvPr id="9" name="TextBox 8"/>
          <p:cNvSpPr txBox="1"/>
          <p:nvPr/>
        </p:nvSpPr>
        <p:spPr>
          <a:xfrm>
            <a:off x="304800" y="990600"/>
            <a:ext cx="8077200" cy="461665"/>
          </a:xfrm>
          <a:prstGeom prst="rect">
            <a:avLst/>
          </a:prstGeom>
          <a:solidFill>
            <a:schemeClr val="tx2"/>
          </a:solidFill>
          <a:ln w="38100">
            <a:solidFill>
              <a:srgbClr val="FFFF00"/>
            </a:solidFill>
          </a:ln>
        </p:spPr>
        <p:txBody>
          <a:bodyPr wrap="square" rtlCol="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Now we play a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bango</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game.</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graphicFrame>
        <p:nvGraphicFramePr>
          <p:cNvPr id="10" name="Diagram 9"/>
          <p:cNvGraphicFramePr/>
          <p:nvPr>
            <p:extLst>
              <p:ext uri="{D42A27DB-BD31-4B8C-83A1-F6EECF244321}">
                <p14:modId xmlns:p14="http://schemas.microsoft.com/office/powerpoint/2010/main" val="3878745398"/>
              </p:ext>
            </p:extLst>
          </p:nvPr>
        </p:nvGraphicFramePr>
        <p:xfrm>
          <a:off x="1524000" y="1752600"/>
          <a:ext cx="64008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077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xit" presetSubtype="0" fill="hold" grpId="0" nodeType="clickEffect">
                                  <p:stCondLst>
                                    <p:cond delay="0"/>
                                  </p:stCondLst>
                                  <p:childTnLst>
                                    <p:animEffect transition="out" filter="wedge">
                                      <p:cBhvr>
                                        <p:cTn id="16" dur="2000"/>
                                        <p:tgtEl>
                                          <p:spTgt spid="10">
                                            <p:graphicEl>
                                              <a:dgm id="{CDD4C41B-4CC9-462A-8F46-F0ED5BC67717}"/>
                                            </p:graphicEl>
                                          </p:spTgt>
                                        </p:tgtEl>
                                      </p:cBhvr>
                                    </p:animEffect>
                                    <p:set>
                                      <p:cBhvr>
                                        <p:cTn id="17" dur="1" fill="hold">
                                          <p:stCondLst>
                                            <p:cond delay="1999"/>
                                          </p:stCondLst>
                                        </p:cTn>
                                        <p:tgtEl>
                                          <p:spTgt spid="10">
                                            <p:graphicEl>
                                              <a:dgm id="{CDD4C41B-4CC9-462A-8F46-F0ED5BC67717}"/>
                                            </p:graphic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0" presetClass="exit" presetSubtype="0" fill="hold" grpId="0" nodeType="clickEffect">
                                  <p:stCondLst>
                                    <p:cond delay="0"/>
                                  </p:stCondLst>
                                  <p:childTnLst>
                                    <p:animEffect transition="out" filter="wedge">
                                      <p:cBhvr>
                                        <p:cTn id="21" dur="2000"/>
                                        <p:tgtEl>
                                          <p:spTgt spid="10">
                                            <p:graphicEl>
                                              <a:dgm id="{7F1B1A30-36A0-49D9-91DB-A41C996DF542}"/>
                                            </p:graphicEl>
                                          </p:spTgt>
                                        </p:tgtEl>
                                      </p:cBhvr>
                                    </p:animEffect>
                                    <p:set>
                                      <p:cBhvr>
                                        <p:cTn id="22" dur="1" fill="hold">
                                          <p:stCondLst>
                                            <p:cond delay="1999"/>
                                          </p:stCondLst>
                                        </p:cTn>
                                        <p:tgtEl>
                                          <p:spTgt spid="10">
                                            <p:graphicEl>
                                              <a:dgm id="{7F1B1A30-36A0-49D9-91DB-A41C996DF542}"/>
                                            </p:graphicEl>
                                          </p:spTgt>
                                        </p:tgtEl>
                                        <p:attrNameLst>
                                          <p:attrName>style.visibility</p:attrName>
                                        </p:attrNameLst>
                                      </p:cBhvr>
                                      <p:to>
                                        <p:strVal val="hidden"/>
                                      </p:to>
                                    </p:set>
                                  </p:childTnLst>
                                </p:cTn>
                              </p:par>
                              <p:par>
                                <p:cTn id="23" presetID="20" presetClass="exit" presetSubtype="0" fill="hold" grpId="0" nodeType="withEffect">
                                  <p:stCondLst>
                                    <p:cond delay="0"/>
                                  </p:stCondLst>
                                  <p:childTnLst>
                                    <p:animEffect transition="out" filter="wedge">
                                      <p:cBhvr>
                                        <p:cTn id="24" dur="2000"/>
                                        <p:tgtEl>
                                          <p:spTgt spid="10">
                                            <p:graphicEl>
                                              <a:dgm id="{4F59BCEF-6F1A-4875-BE06-6D012945BDAB}"/>
                                            </p:graphicEl>
                                          </p:spTgt>
                                        </p:tgtEl>
                                      </p:cBhvr>
                                    </p:animEffect>
                                    <p:set>
                                      <p:cBhvr>
                                        <p:cTn id="25" dur="1" fill="hold">
                                          <p:stCondLst>
                                            <p:cond delay="1999"/>
                                          </p:stCondLst>
                                        </p:cTn>
                                        <p:tgtEl>
                                          <p:spTgt spid="10">
                                            <p:graphicEl>
                                              <a:dgm id="{4F59BCEF-6F1A-4875-BE06-6D012945BDAB}"/>
                                            </p:graphic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0" presetClass="exit" presetSubtype="0" fill="hold" grpId="0" nodeType="clickEffect">
                                  <p:stCondLst>
                                    <p:cond delay="0"/>
                                  </p:stCondLst>
                                  <p:childTnLst>
                                    <p:animEffect transition="out" filter="wedge">
                                      <p:cBhvr>
                                        <p:cTn id="29" dur="2000"/>
                                        <p:tgtEl>
                                          <p:spTgt spid="10">
                                            <p:graphicEl>
                                              <a:dgm id="{207113F6-E9A4-4409-8BA9-EA1D15297531}"/>
                                            </p:graphicEl>
                                          </p:spTgt>
                                        </p:tgtEl>
                                      </p:cBhvr>
                                    </p:animEffect>
                                    <p:set>
                                      <p:cBhvr>
                                        <p:cTn id="30" dur="1" fill="hold">
                                          <p:stCondLst>
                                            <p:cond delay="1999"/>
                                          </p:stCondLst>
                                        </p:cTn>
                                        <p:tgtEl>
                                          <p:spTgt spid="10">
                                            <p:graphicEl>
                                              <a:dgm id="{207113F6-E9A4-4409-8BA9-EA1D15297531}"/>
                                            </p:graphicEl>
                                          </p:spTgt>
                                        </p:tgtEl>
                                        <p:attrNameLst>
                                          <p:attrName>style.visibility</p:attrName>
                                        </p:attrNameLst>
                                      </p:cBhvr>
                                      <p:to>
                                        <p:strVal val="hidden"/>
                                      </p:to>
                                    </p:set>
                                  </p:childTnLst>
                                </p:cTn>
                              </p:par>
                              <p:par>
                                <p:cTn id="31" presetID="20" presetClass="exit" presetSubtype="0" fill="hold" grpId="0" nodeType="withEffect">
                                  <p:stCondLst>
                                    <p:cond delay="0"/>
                                  </p:stCondLst>
                                  <p:childTnLst>
                                    <p:animEffect transition="out" filter="wedge">
                                      <p:cBhvr>
                                        <p:cTn id="32" dur="2000"/>
                                        <p:tgtEl>
                                          <p:spTgt spid="10">
                                            <p:graphicEl>
                                              <a:dgm id="{793E8ED5-8384-4F20-A9FA-1868465CE8B7}"/>
                                            </p:graphicEl>
                                          </p:spTgt>
                                        </p:tgtEl>
                                      </p:cBhvr>
                                    </p:animEffect>
                                    <p:set>
                                      <p:cBhvr>
                                        <p:cTn id="33" dur="1" fill="hold">
                                          <p:stCondLst>
                                            <p:cond delay="1999"/>
                                          </p:stCondLst>
                                        </p:cTn>
                                        <p:tgtEl>
                                          <p:spTgt spid="10">
                                            <p:graphicEl>
                                              <a:dgm id="{793E8ED5-8384-4F20-A9FA-1868465CE8B7}"/>
                                            </p:graphic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0" presetClass="exit" presetSubtype="0" fill="hold" grpId="0" nodeType="clickEffect">
                                  <p:stCondLst>
                                    <p:cond delay="0"/>
                                  </p:stCondLst>
                                  <p:childTnLst>
                                    <p:animEffect transition="out" filter="wedge">
                                      <p:cBhvr>
                                        <p:cTn id="37" dur="2000"/>
                                        <p:tgtEl>
                                          <p:spTgt spid="10">
                                            <p:graphicEl>
                                              <a:dgm id="{11A64CB9-844C-4CE7-BB9F-B2F66B4E90B5}"/>
                                            </p:graphicEl>
                                          </p:spTgt>
                                        </p:tgtEl>
                                      </p:cBhvr>
                                    </p:animEffect>
                                    <p:set>
                                      <p:cBhvr>
                                        <p:cTn id="38" dur="1" fill="hold">
                                          <p:stCondLst>
                                            <p:cond delay="1999"/>
                                          </p:stCondLst>
                                        </p:cTn>
                                        <p:tgtEl>
                                          <p:spTgt spid="10">
                                            <p:graphicEl>
                                              <a:dgm id="{11A64CB9-844C-4CE7-BB9F-B2F66B4E90B5}"/>
                                            </p:graphicEl>
                                          </p:spTgt>
                                        </p:tgtEl>
                                        <p:attrNameLst>
                                          <p:attrName>style.visibility</p:attrName>
                                        </p:attrNameLst>
                                      </p:cBhvr>
                                      <p:to>
                                        <p:strVal val="hidden"/>
                                      </p:to>
                                    </p:set>
                                  </p:childTnLst>
                                </p:cTn>
                              </p:par>
                              <p:par>
                                <p:cTn id="39" presetID="20" presetClass="exit" presetSubtype="0" fill="hold" grpId="0" nodeType="withEffect">
                                  <p:stCondLst>
                                    <p:cond delay="0"/>
                                  </p:stCondLst>
                                  <p:childTnLst>
                                    <p:animEffect transition="out" filter="wedge">
                                      <p:cBhvr>
                                        <p:cTn id="40" dur="2000"/>
                                        <p:tgtEl>
                                          <p:spTgt spid="10">
                                            <p:graphicEl>
                                              <a:dgm id="{318F5A67-D674-4DF2-A886-FBD723D91BB0}"/>
                                            </p:graphicEl>
                                          </p:spTgt>
                                        </p:tgtEl>
                                      </p:cBhvr>
                                    </p:animEffect>
                                    <p:set>
                                      <p:cBhvr>
                                        <p:cTn id="41" dur="1" fill="hold">
                                          <p:stCondLst>
                                            <p:cond delay="1999"/>
                                          </p:stCondLst>
                                        </p:cTn>
                                        <p:tgtEl>
                                          <p:spTgt spid="10">
                                            <p:graphicEl>
                                              <a:dgm id="{318F5A67-D674-4DF2-A886-FBD723D91BB0}"/>
                                            </p:graphic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0" presetClass="exit" presetSubtype="0" fill="hold" grpId="0" nodeType="clickEffect">
                                  <p:stCondLst>
                                    <p:cond delay="0"/>
                                  </p:stCondLst>
                                  <p:childTnLst>
                                    <p:animEffect transition="out" filter="wedge">
                                      <p:cBhvr>
                                        <p:cTn id="45" dur="2000"/>
                                        <p:tgtEl>
                                          <p:spTgt spid="10">
                                            <p:graphicEl>
                                              <a:dgm id="{9E40E009-9E37-4196-8200-F03D2C266031}"/>
                                            </p:graphicEl>
                                          </p:spTgt>
                                        </p:tgtEl>
                                      </p:cBhvr>
                                    </p:animEffect>
                                    <p:set>
                                      <p:cBhvr>
                                        <p:cTn id="46" dur="1" fill="hold">
                                          <p:stCondLst>
                                            <p:cond delay="1999"/>
                                          </p:stCondLst>
                                        </p:cTn>
                                        <p:tgtEl>
                                          <p:spTgt spid="10">
                                            <p:graphicEl>
                                              <a:dgm id="{9E40E009-9E37-4196-8200-F03D2C266031}"/>
                                            </p:graphicEl>
                                          </p:spTgt>
                                        </p:tgtEl>
                                        <p:attrNameLst>
                                          <p:attrName>style.visibility</p:attrName>
                                        </p:attrNameLst>
                                      </p:cBhvr>
                                      <p:to>
                                        <p:strVal val="hidden"/>
                                      </p:to>
                                    </p:set>
                                  </p:childTnLst>
                                </p:cTn>
                              </p:par>
                              <p:par>
                                <p:cTn id="47" presetID="20" presetClass="exit" presetSubtype="0" fill="hold" grpId="0" nodeType="withEffect">
                                  <p:stCondLst>
                                    <p:cond delay="0"/>
                                  </p:stCondLst>
                                  <p:childTnLst>
                                    <p:animEffect transition="out" filter="wedge">
                                      <p:cBhvr>
                                        <p:cTn id="48" dur="2000"/>
                                        <p:tgtEl>
                                          <p:spTgt spid="10">
                                            <p:graphicEl>
                                              <a:dgm id="{0A70E45C-57F1-482F-AE03-C22BC505986A}"/>
                                            </p:graphicEl>
                                          </p:spTgt>
                                        </p:tgtEl>
                                      </p:cBhvr>
                                    </p:animEffect>
                                    <p:set>
                                      <p:cBhvr>
                                        <p:cTn id="49" dur="1" fill="hold">
                                          <p:stCondLst>
                                            <p:cond delay="1999"/>
                                          </p:stCondLst>
                                        </p:cTn>
                                        <p:tgtEl>
                                          <p:spTgt spid="10">
                                            <p:graphicEl>
                                              <a:dgm id="{0A70E45C-57F1-482F-AE03-C22BC505986A}"/>
                                            </p:graphic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Graphic spid="10"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8337"/>
            <a:ext cx="8991600" cy="205006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prstTxWarp prst="textFadeUp">
              <a:avLst/>
            </a:prstTxWarp>
            <a:spAutoFit/>
          </a:bodyPr>
          <a:lstStyle/>
          <a:p>
            <a:pPr algn="ctr"/>
            <a:r>
              <a:rPr lang="en-US" sz="6000" b="1" dirty="0" smtClean="0">
                <a:ln w="12700">
                  <a:solidFill>
                    <a:schemeClr val="tx2">
                      <a:satMod val="15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blurRad="41275" dist="20320" dir="1800000" algn="tl" rotWithShape="0">
                    <a:srgbClr val="000000">
                      <a:alpha val="40000"/>
                    </a:srgbClr>
                  </a:outerShdw>
                </a:effectLst>
              </a:rPr>
              <a:t>Home work   </a:t>
            </a:r>
            <a:r>
              <a:rPr lang="en-US" sz="4000" b="1" dirty="0" smtClean="0">
                <a:ln w="12700">
                  <a:solidFill>
                    <a:schemeClr val="tx2">
                      <a:satMod val="15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blurRad="41275" dist="20320" dir="1800000" algn="tl" rotWithShape="0">
                    <a:srgbClr val="000000">
                      <a:alpha val="40000"/>
                    </a:srgbClr>
                  </a:outerShdw>
                </a:effectLst>
              </a:rPr>
              <a:t> </a:t>
            </a:r>
            <a:endParaRPr lang="en-US" sz="4000" b="1" dirty="0">
              <a:ln w="12700">
                <a:solidFill>
                  <a:schemeClr val="tx2">
                    <a:satMod val="15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blurRad="41275" dist="20320" dir="1800000" algn="tl" rotWithShape="0">
                  <a:srgbClr val="000000">
                    <a:alpha val="40000"/>
                  </a:srgbClr>
                </a:outerShdw>
              </a:effectLst>
            </a:endParaRPr>
          </a:p>
        </p:txBody>
      </p:sp>
      <p:sp>
        <p:nvSpPr>
          <p:cNvPr id="4" name="Rectangle 3"/>
          <p:cNvSpPr/>
          <p:nvPr/>
        </p:nvSpPr>
        <p:spPr>
          <a:xfrm>
            <a:off x="152400" y="2575560"/>
            <a:ext cx="8839200" cy="420624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4000" dirty="0" smtClean="0">
                <a:solidFill>
                  <a:srgbClr val="C00000"/>
                </a:solidFill>
                <a:latin typeface="NikoshBAN" pitchFamily="2" charset="0"/>
                <a:cs typeface="NikoshBAN" pitchFamily="2" charset="0"/>
              </a:rPr>
              <a:t>Suppose you are Babul . You live in Bangladesh.Your friend Jonson who lives  in England. He wants to know about your country . Now write a letter to your friend about your country </a:t>
            </a:r>
            <a:r>
              <a:rPr lang="bn-BD" sz="3200" dirty="0" smtClean="0">
                <a:solidFill>
                  <a:srgbClr val="C00000"/>
                </a:solidFill>
                <a:latin typeface="NikoshBAN" pitchFamily="2" charset="0"/>
                <a:cs typeface="NikoshBAN" pitchFamily="2" charset="0"/>
              </a:rPr>
              <a:t>.  </a:t>
            </a:r>
            <a:endParaRPr lang="en-US" sz="3200" dirty="0">
              <a:solidFill>
                <a:srgbClr val="C00000"/>
              </a:solidFill>
              <a:latin typeface="NikoshBAN" pitchFamily="2" charset="0"/>
              <a:cs typeface="NikoshBAN" pitchFamily="2" charset="0"/>
            </a:endParaRPr>
          </a:p>
        </p:txBody>
      </p:sp>
    </p:spTree>
    <p:extLst>
      <p:ext uri="{BB962C8B-B14F-4D97-AF65-F5344CB8AC3E}">
        <p14:creationId xmlns:p14="http://schemas.microsoft.com/office/powerpoint/2010/main" val="25901390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50823" y="1268362"/>
            <a:ext cx="6824816" cy="4719484"/>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C00000"/>
                </a:solidFill>
              </a:rPr>
              <a:t>One day one</a:t>
            </a:r>
            <a:r>
              <a:rPr lang="bn-BD" sz="5400" b="1" dirty="0" smtClean="0">
                <a:solidFill>
                  <a:srgbClr val="C00000"/>
                </a:solidFill>
              </a:rPr>
              <a:t> word</a:t>
            </a:r>
          </a:p>
          <a:p>
            <a:pPr algn="ctr"/>
            <a:r>
              <a:rPr lang="en-US" sz="4800" b="1" dirty="0" smtClean="0">
                <a:solidFill>
                  <a:srgbClr val="C00000"/>
                </a:solidFill>
                <a:latin typeface="NikoshBAN" pitchFamily="2" charset="0"/>
                <a:cs typeface="NikoshBAN" pitchFamily="2" charset="0"/>
              </a:rPr>
              <a:t>Motherland</a:t>
            </a:r>
            <a:r>
              <a:rPr lang="bn-BD" sz="5400" b="1" dirty="0" smtClean="0">
                <a:solidFill>
                  <a:srgbClr val="C00000"/>
                </a:solidFill>
                <a:latin typeface="NikoshBAN" pitchFamily="2" charset="0"/>
                <a:cs typeface="NikoshBAN" pitchFamily="2" charset="0"/>
              </a:rPr>
              <a:t>=</a:t>
            </a:r>
            <a:r>
              <a:rPr lang="en-US" sz="5400" b="1" dirty="0" smtClean="0">
                <a:solidFill>
                  <a:srgbClr val="C00000"/>
                </a:solidFill>
                <a:latin typeface="NikoshBAN" pitchFamily="2" charset="0"/>
                <a:cs typeface="NikoshBAN" pitchFamily="2" charset="0"/>
              </a:rPr>
              <a:t>মাতৃভূমি  </a:t>
            </a:r>
            <a:r>
              <a:rPr lang="en-US" sz="6600" b="1" dirty="0" smtClean="0">
                <a:solidFill>
                  <a:srgbClr val="C00000"/>
                </a:solidFill>
                <a:latin typeface="NikoshBAN" pitchFamily="2" charset="0"/>
                <a:cs typeface="NikoshBAN" pitchFamily="2" charset="0"/>
              </a:rPr>
              <a:t>  </a:t>
            </a:r>
            <a:r>
              <a:rPr lang="en-US" sz="6600" b="1" dirty="0" smtClean="0">
                <a:solidFill>
                  <a:srgbClr val="C00000"/>
                </a:solidFill>
              </a:rPr>
              <a:t> </a:t>
            </a:r>
          </a:p>
        </p:txBody>
      </p:sp>
    </p:spTree>
    <p:extLst>
      <p:ext uri="{BB962C8B-B14F-4D97-AF65-F5344CB8AC3E}">
        <p14:creationId xmlns:p14="http://schemas.microsoft.com/office/powerpoint/2010/main" val="480443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rose gif.gif"/>
          <p:cNvPicPr>
            <a:picLocks noChangeAspect="1"/>
          </p:cNvPicPr>
          <p:nvPr/>
        </p:nvPicPr>
        <p:blipFill>
          <a:blip r:embed="rId2" cstate="print"/>
          <a:stretch>
            <a:fillRect/>
          </a:stretch>
        </p:blipFill>
        <p:spPr>
          <a:xfrm>
            <a:off x="762000" y="228600"/>
            <a:ext cx="7162800" cy="5678074"/>
          </a:xfrm>
          <a:prstGeom prst="rect">
            <a:avLst/>
          </a:prstGeom>
        </p:spPr>
      </p:pic>
      <p:sp>
        <p:nvSpPr>
          <p:cNvPr id="5" name="Rectangle 4"/>
          <p:cNvSpPr/>
          <p:nvPr/>
        </p:nvSpPr>
        <p:spPr>
          <a:xfrm>
            <a:off x="685800" y="2057400"/>
            <a:ext cx="7848600" cy="259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NikoshBAN" pitchFamily="2" charset="0"/>
                <a:cs typeface="NikoshBAN" pitchFamily="2" charset="0"/>
              </a:rPr>
              <a:t>Thank you every body.</a:t>
            </a:r>
          </a:p>
          <a:p>
            <a:pPr algn="ctr"/>
            <a:r>
              <a:rPr lang="en-US" sz="4000" dirty="0" smtClean="0">
                <a:latin typeface="NikoshBAN" pitchFamily="2" charset="0"/>
                <a:cs typeface="NikoshBAN" pitchFamily="2" charset="0"/>
              </a:rPr>
              <a:t>No more today.</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124201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153400" cy="132343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effectLst>
                  <a:outerShdw blurRad="50800" dist="39000" dir="5460000" algn="tl">
                    <a:srgbClr val="000000">
                      <a:alpha val="38000"/>
                    </a:srgbClr>
                  </a:outerShdw>
                </a:effectLst>
                <a:latin typeface="Times New Roman" pitchFamily="18" charset="0"/>
                <a:cs typeface="Times New Roman" pitchFamily="18" charset="0"/>
              </a:rPr>
              <a:t>By the end of this lesson’s students </a:t>
            </a:r>
            <a:r>
              <a:rPr lang="en-US" sz="4000" b="1" dirty="0">
                <a:ln w="11430"/>
                <a:effectLst>
                  <a:outerShdw blurRad="50800" dist="39000" dir="5460000" algn="tl">
                    <a:srgbClr val="000000">
                      <a:alpha val="38000"/>
                    </a:srgbClr>
                  </a:outerShdw>
                </a:effectLst>
                <a:latin typeface="Times New Roman" pitchFamily="18" charset="0"/>
                <a:cs typeface="Times New Roman" pitchFamily="18" charset="0"/>
              </a:rPr>
              <a:t>will be able </a:t>
            </a:r>
            <a:r>
              <a:rPr lang="en-US" sz="4000" b="1" dirty="0" smtClean="0">
                <a:ln w="11430"/>
                <a:effectLst>
                  <a:outerShdw blurRad="50800" dist="39000" dir="5460000" algn="tl">
                    <a:srgbClr val="000000">
                      <a:alpha val="38000"/>
                    </a:srgbClr>
                  </a:outerShdw>
                </a:effectLst>
                <a:latin typeface="Times New Roman" pitchFamily="18" charset="0"/>
                <a:cs typeface="Times New Roman" pitchFamily="18" charset="0"/>
              </a:rPr>
              <a:t>to…</a:t>
            </a:r>
            <a:endParaRPr lang="en-US" sz="4000" b="1" dirty="0">
              <a:ln w="11430"/>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Rectangle 2"/>
          <p:cNvSpPr/>
          <p:nvPr/>
        </p:nvSpPr>
        <p:spPr>
          <a:xfrm>
            <a:off x="533400" y="1752599"/>
            <a:ext cx="7696200" cy="378565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4000" b="1" dirty="0" smtClean="0">
              <a:ln w="11430"/>
              <a:effectLst>
                <a:outerShdw blurRad="50800" dist="39000" dir="5460000" algn="tl">
                  <a:srgbClr val="000000">
                    <a:alpha val="38000"/>
                  </a:srgbClr>
                </a:outerShdw>
              </a:effectLst>
              <a:latin typeface="Times New Roman" pitchFamily="18" charset="0"/>
              <a:cs typeface="Times New Roman" pitchFamily="18" charset="0"/>
            </a:endParaRPr>
          </a:p>
          <a:p>
            <a:r>
              <a:rPr lang="en-US" sz="4000" b="1" dirty="0" smtClean="0">
                <a:ln w="11430"/>
                <a:effectLst>
                  <a:outerShdw blurRad="50800" dist="39000" dir="5460000" algn="tl">
                    <a:srgbClr val="000000">
                      <a:alpha val="38000"/>
                    </a:srgbClr>
                  </a:outerShdw>
                </a:effectLst>
                <a:latin typeface="Times New Roman" pitchFamily="18" charset="0"/>
                <a:cs typeface="Times New Roman" pitchFamily="18" charset="0"/>
              </a:rPr>
              <a:t>5.1.3 </a:t>
            </a:r>
            <a:r>
              <a:rPr lang="en-US" sz="4000" b="1" dirty="0">
                <a:ln w="11430"/>
                <a:effectLst>
                  <a:outerShdw blurRad="50800" dist="39000" dir="5460000" algn="tl">
                    <a:srgbClr val="000000">
                      <a:alpha val="38000"/>
                    </a:srgbClr>
                  </a:outerShdw>
                </a:effectLst>
                <a:latin typeface="Times New Roman" pitchFamily="18" charset="0"/>
                <a:cs typeface="Times New Roman" pitchFamily="18" charset="0"/>
              </a:rPr>
              <a:t>Read silently with understanding dialogues</a:t>
            </a:r>
          </a:p>
          <a:p>
            <a:r>
              <a:rPr lang="en-US" sz="4000" b="1" dirty="0">
                <a:ln w="11430"/>
                <a:effectLst>
                  <a:outerShdw blurRad="50800" dist="39000" dir="5460000" algn="tl">
                    <a:srgbClr val="000000">
                      <a:alpha val="38000"/>
                    </a:srgbClr>
                  </a:outerShdw>
                </a:effectLst>
                <a:latin typeface="Times New Roman" pitchFamily="18" charset="0"/>
                <a:cs typeface="Times New Roman" pitchFamily="18" charset="0"/>
              </a:rPr>
              <a:t>8.1.1 </a:t>
            </a:r>
            <a:r>
              <a:rPr lang="en-US" sz="4000" b="1" dirty="0" smtClean="0">
                <a:ln w="11430"/>
                <a:effectLst>
                  <a:outerShdw blurRad="50800" dist="39000" dir="5460000" algn="tl">
                    <a:srgbClr val="000000">
                      <a:alpha val="38000"/>
                    </a:srgbClr>
                  </a:outerShdw>
                </a:effectLst>
                <a:latin typeface="Times New Roman" pitchFamily="18" charset="0"/>
                <a:cs typeface="Times New Roman" pitchFamily="18" charset="0"/>
              </a:rPr>
              <a:t>Make </a:t>
            </a:r>
            <a:r>
              <a:rPr lang="en-US" sz="4000" b="1" dirty="0">
                <a:ln w="11430"/>
                <a:effectLst>
                  <a:outerShdw blurRad="50800" dist="39000" dir="5460000" algn="tl">
                    <a:srgbClr val="000000">
                      <a:alpha val="38000"/>
                    </a:srgbClr>
                  </a:outerShdw>
                </a:effectLst>
                <a:latin typeface="Times New Roman" pitchFamily="18" charset="0"/>
                <a:cs typeface="Times New Roman" pitchFamily="18" charset="0"/>
              </a:rPr>
              <a:t>sentences using words and phrases given in the </a:t>
            </a:r>
          </a:p>
          <a:p>
            <a:r>
              <a:rPr lang="en-US" sz="4000" b="1" dirty="0">
                <a:ln w="11430"/>
                <a:effectLst>
                  <a:outerShdw blurRad="50800" dist="39000" dir="5460000" algn="tl">
                    <a:srgbClr val="000000">
                      <a:alpha val="38000"/>
                    </a:srgbClr>
                  </a:outerShdw>
                </a:effectLst>
                <a:latin typeface="Times New Roman" pitchFamily="18" charset="0"/>
                <a:cs typeface="Times New Roman" pitchFamily="18" charset="0"/>
              </a:rPr>
              <a:t>t</a:t>
            </a:r>
            <a:r>
              <a:rPr lang="en-US" sz="4000" b="1" dirty="0" smtClean="0">
                <a:ln w="11430"/>
                <a:effectLst>
                  <a:outerShdw blurRad="50800" dist="39000" dir="5460000" algn="tl">
                    <a:srgbClr val="000000">
                      <a:alpha val="38000"/>
                    </a:srgbClr>
                  </a:outerShdw>
                </a:effectLst>
                <a:latin typeface="Times New Roman" pitchFamily="18" charset="0"/>
                <a:cs typeface="Times New Roman" pitchFamily="18" charset="0"/>
              </a:rPr>
              <a:t>extbook.</a:t>
            </a:r>
            <a:endParaRPr lang="en-US" sz="4000" b="1" dirty="0">
              <a:ln w="11430"/>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87787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8100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dirty="0"/>
          </a:p>
        </p:txBody>
      </p:sp>
      <p:sp>
        <p:nvSpPr>
          <p:cNvPr id="4" name="TextBox 3"/>
          <p:cNvSpPr txBox="1"/>
          <p:nvPr/>
        </p:nvSpPr>
        <p:spPr>
          <a:xfrm rot="16200000">
            <a:off x="-3267686" y="3248020"/>
            <a:ext cx="6850626" cy="36933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dirty="0"/>
          </a:p>
        </p:txBody>
      </p:sp>
      <p:sp>
        <p:nvSpPr>
          <p:cNvPr id="5" name="TextBox 4"/>
          <p:cNvSpPr txBox="1"/>
          <p:nvPr/>
        </p:nvSpPr>
        <p:spPr>
          <a:xfrm>
            <a:off x="0" y="6488668"/>
            <a:ext cx="9144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dirty="0"/>
          </a:p>
        </p:txBody>
      </p:sp>
      <p:sp>
        <p:nvSpPr>
          <p:cNvPr id="6" name="TextBox 5"/>
          <p:cNvSpPr txBox="1"/>
          <p:nvPr/>
        </p:nvSpPr>
        <p:spPr>
          <a:xfrm rot="16200000">
            <a:off x="5534020" y="3248021"/>
            <a:ext cx="685062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endParaRPr lang="en-US" dirty="0"/>
          </a:p>
        </p:txBody>
      </p:sp>
      <p:sp>
        <p:nvSpPr>
          <p:cNvPr id="2" name="TextBox 1"/>
          <p:cNvSpPr txBox="1"/>
          <p:nvPr/>
        </p:nvSpPr>
        <p:spPr>
          <a:xfrm>
            <a:off x="1333500" y="609600"/>
            <a:ext cx="64770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4800" b="1" dirty="0" smtClean="0">
                <a:ln w="12700">
                  <a:solidFill>
                    <a:schemeClr val="tx2">
                      <a:satMod val="15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blurRad="41275" dist="20320" dir="1800000" algn="tl" rotWithShape="0">
                    <a:srgbClr val="000000">
                      <a:alpha val="40000"/>
                    </a:srgbClr>
                  </a:outerShdw>
                </a:effectLst>
              </a:rPr>
              <a:t>Let us,we</a:t>
            </a:r>
            <a:r>
              <a:rPr lang="en-US" sz="4800" b="1" dirty="0">
                <a:ln w="12700">
                  <a:solidFill>
                    <a:schemeClr val="tx2">
                      <a:satMod val="15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blurRad="41275" dist="20320" dir="1800000" algn="tl" rotWithShape="0">
                    <a:srgbClr val="000000">
                      <a:alpha val="40000"/>
                    </a:srgbClr>
                  </a:outerShdw>
                </a:effectLst>
              </a:rPr>
              <a:t> </a:t>
            </a:r>
            <a:r>
              <a:rPr lang="en-US" sz="4800" b="1" dirty="0" smtClean="0">
                <a:ln w="12700">
                  <a:solidFill>
                    <a:schemeClr val="tx2">
                      <a:satMod val="15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blurRad="41275" dist="20320" dir="1800000" algn="tl" rotWithShape="0">
                    <a:srgbClr val="000000">
                      <a:alpha val="40000"/>
                    </a:srgbClr>
                  </a:outerShdw>
                </a:effectLst>
              </a:rPr>
              <a:t>see a vedio</a:t>
            </a:r>
          </a:p>
        </p:txBody>
      </p:sp>
    </p:spTree>
    <p:extLst>
      <p:ext uri="{BB962C8B-B14F-4D97-AF65-F5344CB8AC3E}">
        <p14:creationId xmlns:p14="http://schemas.microsoft.com/office/powerpoint/2010/main" val="314570507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6" repeatCount="indefinite" accel="50000" decel="50000" autoRev="1" fill="hold" nodeType="withEffect">
                                  <p:stCondLst>
                                    <p:cond delay="0"/>
                                  </p:stCondLst>
                                  <p:childTnLst>
                                    <p:animClr clrSpc="hsl" dir="cw">
                                      <p:cBhvr>
                                        <p:cTn id="6" dur="2000" fill="hold"/>
                                        <p:tgtEl>
                                          <p:spTgt spid="4"/>
                                        </p:tgtEl>
                                        <p:attrNameLst>
                                          <p:attrName>fillcolor</p:attrName>
                                        </p:attrNameLst>
                                      </p:cBhvr>
                                      <p:to>
                                        <a:schemeClr val="hlink"/>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par>
                                <p:cTn id="9" presetID="1" presetClass="emph" presetSubtype="6" repeatCount="indefinite" accel="50000" decel="50000" autoRev="1" fill="hold" nodeType="withEffect">
                                  <p:stCondLst>
                                    <p:cond delay="0"/>
                                  </p:stCondLst>
                                  <p:childTnLst>
                                    <p:animClr clrSpc="hsl" dir="cw">
                                      <p:cBhvr>
                                        <p:cTn id="10" dur="2000" fill="hold"/>
                                        <p:tgtEl>
                                          <p:spTgt spid="3"/>
                                        </p:tgtEl>
                                        <p:attrNameLst>
                                          <p:attrName>fillcolor</p:attrName>
                                        </p:attrNameLst>
                                      </p:cBhvr>
                                      <p:to>
                                        <a:schemeClr val="hlink"/>
                                      </p:to>
                                    </p:animClr>
                                    <p:set>
                                      <p:cBhvr>
                                        <p:cTn id="11" dur="2000" fill="hold"/>
                                        <p:tgtEl>
                                          <p:spTgt spid="3"/>
                                        </p:tgtEl>
                                        <p:attrNameLst>
                                          <p:attrName>fill.type</p:attrName>
                                        </p:attrNameLst>
                                      </p:cBhvr>
                                      <p:to>
                                        <p:strVal val="solid"/>
                                      </p:to>
                                    </p:set>
                                    <p:set>
                                      <p:cBhvr>
                                        <p:cTn id="12" dur="2000" fill="hold"/>
                                        <p:tgtEl>
                                          <p:spTgt spid="3"/>
                                        </p:tgtEl>
                                        <p:attrNameLst>
                                          <p:attrName>fill.on</p:attrName>
                                        </p:attrNameLst>
                                      </p:cBhvr>
                                      <p:to>
                                        <p:strVal val="true"/>
                                      </p:to>
                                    </p:set>
                                  </p:childTnLst>
                                </p:cTn>
                              </p:par>
                              <p:par>
                                <p:cTn id="13" presetID="1" presetClass="emph" presetSubtype="6" repeatCount="indefinite" accel="50000" decel="50000" autoRev="1" fill="hold" nodeType="withEffect">
                                  <p:stCondLst>
                                    <p:cond delay="0"/>
                                  </p:stCondLst>
                                  <p:childTnLst>
                                    <p:animClr clrSpc="hsl" dir="cw">
                                      <p:cBhvr>
                                        <p:cTn id="14" dur="2000" fill="hold"/>
                                        <p:tgtEl>
                                          <p:spTgt spid="6"/>
                                        </p:tgtEl>
                                        <p:attrNameLst>
                                          <p:attrName>fillcolor</p:attrName>
                                        </p:attrNameLst>
                                      </p:cBhvr>
                                      <p:to>
                                        <a:schemeClr val="hlink"/>
                                      </p:to>
                                    </p:animClr>
                                    <p:set>
                                      <p:cBhvr>
                                        <p:cTn id="15" dur="2000" fill="hold"/>
                                        <p:tgtEl>
                                          <p:spTgt spid="6"/>
                                        </p:tgtEl>
                                        <p:attrNameLst>
                                          <p:attrName>fill.type</p:attrName>
                                        </p:attrNameLst>
                                      </p:cBhvr>
                                      <p:to>
                                        <p:strVal val="solid"/>
                                      </p:to>
                                    </p:set>
                                    <p:set>
                                      <p:cBhvr>
                                        <p:cTn id="16" dur="2000" fill="hold"/>
                                        <p:tgtEl>
                                          <p:spTgt spid="6"/>
                                        </p:tgtEl>
                                        <p:attrNameLst>
                                          <p:attrName>fill.on</p:attrName>
                                        </p:attrNameLst>
                                      </p:cBhvr>
                                      <p:to>
                                        <p:strVal val="true"/>
                                      </p:to>
                                    </p:set>
                                  </p:childTnLst>
                                </p:cTn>
                              </p:par>
                              <p:par>
                                <p:cTn id="17" presetID="1" presetClass="emph" presetSubtype="6" repeatCount="indefinite" accel="50000" decel="50000" autoRev="1" fill="hold" nodeType="withEffect">
                                  <p:stCondLst>
                                    <p:cond delay="0"/>
                                  </p:stCondLst>
                                  <p:childTnLst>
                                    <p:animClr clrSpc="hsl" dir="cw">
                                      <p:cBhvr>
                                        <p:cTn id="18" dur="2000" fill="hold"/>
                                        <p:tgtEl>
                                          <p:spTgt spid="5"/>
                                        </p:tgtEl>
                                        <p:attrNameLst>
                                          <p:attrName>fillcolor</p:attrName>
                                        </p:attrNameLst>
                                      </p:cBhvr>
                                      <p:to>
                                        <a:schemeClr val="hlink"/>
                                      </p:to>
                                    </p:animClr>
                                    <p:set>
                                      <p:cBhvr>
                                        <p:cTn id="19" dur="2000" fill="hold"/>
                                        <p:tgtEl>
                                          <p:spTgt spid="5"/>
                                        </p:tgtEl>
                                        <p:attrNameLst>
                                          <p:attrName>fill.type</p:attrName>
                                        </p:attrNameLst>
                                      </p:cBhvr>
                                      <p:to>
                                        <p:strVal val="solid"/>
                                      </p:to>
                                    </p:set>
                                    <p:set>
                                      <p:cBhvr>
                                        <p:cTn id="20" dur="2000" fill="hold"/>
                                        <p:tgtEl>
                                          <p:spTgt spid="5"/>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81000"/>
          </a:xfrm>
          <a:prstGeom prst="rect">
            <a:avLst/>
          </a:prstGeom>
          <a:solidFill>
            <a:srgbClr val="0070C0"/>
          </a:solidFill>
        </p:spPr>
        <p:txBody>
          <a:bodyPr wrap="square" rtlCol="0">
            <a:spAutoFit/>
          </a:bodyPr>
          <a:lstStyle/>
          <a:p>
            <a:endParaRPr lang="en-US" dirty="0"/>
          </a:p>
        </p:txBody>
      </p:sp>
      <p:sp>
        <p:nvSpPr>
          <p:cNvPr id="5" name="TextBox 4"/>
          <p:cNvSpPr txBox="1"/>
          <p:nvPr/>
        </p:nvSpPr>
        <p:spPr>
          <a:xfrm rot="16200000">
            <a:off x="-3267850" y="3209150"/>
            <a:ext cx="6858000" cy="439699"/>
          </a:xfrm>
          <a:prstGeom prst="rect">
            <a:avLst/>
          </a:prstGeom>
          <a:solidFill>
            <a:srgbClr val="0070C0"/>
          </a:solidFill>
        </p:spPr>
        <p:txBody>
          <a:bodyPr wrap="square" rtlCol="0">
            <a:spAutoFit/>
          </a:bodyPr>
          <a:lstStyle/>
          <a:p>
            <a:endParaRPr lang="en-US" dirty="0"/>
          </a:p>
        </p:txBody>
      </p:sp>
      <p:sp>
        <p:nvSpPr>
          <p:cNvPr id="6" name="TextBox 5"/>
          <p:cNvSpPr txBox="1"/>
          <p:nvPr/>
        </p:nvSpPr>
        <p:spPr>
          <a:xfrm rot="16200000">
            <a:off x="5486400" y="3200400"/>
            <a:ext cx="6858000" cy="457200"/>
          </a:xfrm>
          <a:prstGeom prst="rect">
            <a:avLst/>
          </a:prstGeom>
          <a:solidFill>
            <a:srgbClr val="0070C0"/>
          </a:solidFill>
        </p:spPr>
        <p:txBody>
          <a:bodyPr wrap="square" rtlCol="0">
            <a:spAutoFit/>
          </a:bodyPr>
          <a:lstStyle/>
          <a:p>
            <a:endParaRPr lang="en-US" dirty="0"/>
          </a:p>
        </p:txBody>
      </p:sp>
      <p:sp>
        <p:nvSpPr>
          <p:cNvPr id="7" name="TextBox 6"/>
          <p:cNvSpPr txBox="1"/>
          <p:nvPr/>
        </p:nvSpPr>
        <p:spPr>
          <a:xfrm>
            <a:off x="-58700" y="6553200"/>
            <a:ext cx="9202700" cy="381000"/>
          </a:xfrm>
          <a:prstGeom prst="rect">
            <a:avLst/>
          </a:prstGeom>
          <a:solidFill>
            <a:srgbClr val="0070C0"/>
          </a:solidFill>
        </p:spPr>
        <p:txBody>
          <a:bodyPr wrap="square" rtlCol="0">
            <a:spAutoFit/>
          </a:bodyPr>
          <a:lstStyle/>
          <a:p>
            <a:endParaRPr lang="en-US" dirty="0"/>
          </a:p>
        </p:txBody>
      </p:sp>
      <p:sp>
        <p:nvSpPr>
          <p:cNvPr id="9" name="TextBox 8"/>
          <p:cNvSpPr txBox="1"/>
          <p:nvPr/>
        </p:nvSpPr>
        <p:spPr>
          <a:xfrm>
            <a:off x="381000" y="2035314"/>
            <a:ext cx="8305800" cy="1317486"/>
          </a:xfrm>
          <a:prstGeom prst="rect">
            <a:avLst/>
          </a:prstGeom>
        </p:spPr>
        <p:style>
          <a:lnRef idx="1">
            <a:schemeClr val="accent5"/>
          </a:lnRef>
          <a:fillRef idx="3">
            <a:schemeClr val="accent5"/>
          </a:fillRef>
          <a:effectRef idx="2">
            <a:schemeClr val="accent5"/>
          </a:effectRef>
          <a:fontRef idx="minor">
            <a:schemeClr val="lt1"/>
          </a:fontRef>
        </p:style>
        <p:txBody>
          <a:bodyPr wrap="square" rtlCol="0">
            <a:prstTxWarp prst="textWave2">
              <a:avLst>
                <a:gd name="adj1" fmla="val 12500"/>
                <a:gd name="adj2" fmla="val -1150"/>
              </a:avLst>
            </a:prstTxWarp>
            <a:spAutoFit/>
          </a:bodyPr>
          <a:lstStyle/>
          <a:p>
            <a:pPr algn="ctr"/>
            <a:r>
              <a:rPr lang="en-US" sz="4000" b="1" dirty="0" smtClean="0">
                <a:solidFill>
                  <a:srgbClr val="FFFF00"/>
                </a:solidFill>
                <a:latin typeface="Calibri" pitchFamily="34" charset="0"/>
                <a:cs typeface="Calibri" pitchFamily="34" charset="0"/>
              </a:rPr>
              <a:t>What do you see in the </a:t>
            </a:r>
            <a:r>
              <a:rPr lang="en-US" sz="4000" b="1" dirty="0">
                <a:solidFill>
                  <a:srgbClr val="FFFF00"/>
                </a:solidFill>
                <a:latin typeface="Calibri" pitchFamily="34" charset="0"/>
                <a:cs typeface="Calibri" pitchFamily="34" charset="0"/>
              </a:rPr>
              <a:t> </a:t>
            </a:r>
            <a:r>
              <a:rPr lang="en-US" sz="4000" b="1" dirty="0" smtClean="0">
                <a:solidFill>
                  <a:srgbClr val="FFFF00"/>
                </a:solidFill>
                <a:latin typeface="Calibri" pitchFamily="34" charset="0"/>
                <a:cs typeface="Calibri" pitchFamily="34" charset="0"/>
              </a:rPr>
              <a:t>video </a:t>
            </a:r>
            <a:endParaRPr lang="en-US" sz="4000" b="1" dirty="0">
              <a:solidFill>
                <a:srgbClr val="FFFF00"/>
              </a:solidFill>
              <a:latin typeface="Calibri" pitchFamily="34" charset="0"/>
              <a:cs typeface="Calibri" pitchFamily="34" charset="0"/>
            </a:endParaRPr>
          </a:p>
        </p:txBody>
      </p:sp>
      <p:sp>
        <p:nvSpPr>
          <p:cNvPr id="10" name="TextBox 9"/>
          <p:cNvSpPr txBox="1"/>
          <p:nvPr/>
        </p:nvSpPr>
        <p:spPr>
          <a:xfrm>
            <a:off x="381000" y="762000"/>
            <a:ext cx="8305800" cy="707886"/>
          </a:xfrm>
          <a:prstGeom prst="rect">
            <a:avLst/>
          </a:prstGeom>
          <a:solidFill>
            <a:srgbClr val="7030A0"/>
          </a:solidFill>
        </p:spPr>
        <p:txBody>
          <a:bodyPr wrap="square" rtlCol="0">
            <a:prstTxWarp prst="textWave2">
              <a:avLst/>
            </a:prstTxWarp>
            <a:spAutoFit/>
          </a:bodyPr>
          <a:lstStyle/>
          <a:p>
            <a:pPr algn="ctr"/>
            <a:r>
              <a:rPr lang="en-US" sz="4000" b="1" dirty="0" smtClean="0">
                <a:solidFill>
                  <a:srgbClr val="1DD333"/>
                </a:solidFill>
                <a:latin typeface="Calibri" pitchFamily="34" charset="0"/>
                <a:cs typeface="Calibri" pitchFamily="34" charset="0"/>
              </a:rPr>
              <a:t>Think about the video</a:t>
            </a:r>
            <a:endParaRPr lang="en-US" sz="4000" b="1" dirty="0">
              <a:solidFill>
                <a:srgbClr val="1DD333"/>
              </a:solidFill>
              <a:latin typeface="Calibri" pitchFamily="34" charset="0"/>
              <a:cs typeface="Calibri" pitchFamily="34" charset="0"/>
            </a:endParaRPr>
          </a:p>
        </p:txBody>
      </p:sp>
      <p:sp>
        <p:nvSpPr>
          <p:cNvPr id="13" name="TextBox 12"/>
          <p:cNvSpPr txBox="1"/>
          <p:nvPr/>
        </p:nvSpPr>
        <p:spPr>
          <a:xfrm>
            <a:off x="381000" y="3886200"/>
            <a:ext cx="8272689" cy="707886"/>
          </a:xfrm>
          <a:prstGeom prst="rect">
            <a:avLst/>
          </a:prstGeom>
          <a:solidFill>
            <a:srgbClr val="00B0F0"/>
          </a:solidFill>
          <a:ln>
            <a:noFill/>
          </a:ln>
        </p:spPr>
        <p:txBody>
          <a:bodyPr wrap="square" rtlCol="0">
            <a:prstTxWarp prst="textWave2">
              <a:avLst/>
            </a:prstTxWarp>
            <a:spAutoFit/>
          </a:bodyPr>
          <a:lstStyle/>
          <a:p>
            <a:r>
              <a:rPr lang="en-US" sz="4000" b="1" dirty="0" smtClean="0">
                <a:solidFill>
                  <a:srgbClr val="C00000"/>
                </a:solidFill>
                <a:latin typeface="Calibri" pitchFamily="34" charset="0"/>
                <a:cs typeface="Calibri" pitchFamily="34" charset="0"/>
              </a:rPr>
              <a:t>Boat,water grass,man, </a:t>
            </a:r>
            <a:endParaRPr lang="en-US" sz="4000" b="1" dirty="0">
              <a:solidFill>
                <a:srgbClr val="C00000"/>
              </a:solidFill>
              <a:latin typeface="Calibri" pitchFamily="34" charset="0"/>
              <a:cs typeface="Calibri" pitchFamily="34" charset="0"/>
            </a:endParaRPr>
          </a:p>
        </p:txBody>
      </p:sp>
    </p:spTree>
    <p:extLst>
      <p:ext uri="{BB962C8B-B14F-4D97-AF65-F5344CB8AC3E}">
        <p14:creationId xmlns:p14="http://schemas.microsoft.com/office/powerpoint/2010/main" val="5978892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6" repeatCount="indefinite" autoRev="1" fill="hold" nodeType="withEffect">
                                  <p:stCondLst>
                                    <p:cond delay="0"/>
                                  </p:stCondLst>
                                  <p:childTnLst>
                                    <p:animClr clrSpc="hsl" dir="cw">
                                      <p:cBhvr>
                                        <p:cTn id="6" dur="2000" fill="hold"/>
                                        <p:tgtEl>
                                          <p:spTgt spid="5"/>
                                        </p:tgtEl>
                                        <p:attrNameLst>
                                          <p:attrName>fillcolor</p:attrName>
                                        </p:attrNameLst>
                                      </p:cBhvr>
                                      <p:to>
                                        <a:srgbClr val="72D717"/>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6" repeatCount="indefinite" autoRev="1" fill="hold" nodeType="withEffect">
                                  <p:stCondLst>
                                    <p:cond delay="0"/>
                                  </p:stCondLst>
                                  <p:childTnLst>
                                    <p:animClr clrSpc="hsl" dir="cw">
                                      <p:cBhvr>
                                        <p:cTn id="10" dur="2000" fill="hold"/>
                                        <p:tgtEl>
                                          <p:spTgt spid="4"/>
                                        </p:tgtEl>
                                        <p:attrNameLst>
                                          <p:attrName>fillcolor</p:attrName>
                                        </p:attrNameLst>
                                      </p:cBhvr>
                                      <p:to>
                                        <a:srgbClr val="72D717"/>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6" repeatCount="indefinite" accel="500" autoRev="1" fill="hold" nodeType="withEffect">
                                  <p:stCondLst>
                                    <p:cond delay="0"/>
                                  </p:stCondLst>
                                  <p:childTnLst>
                                    <p:animClr clrSpc="hsl" dir="cw">
                                      <p:cBhvr>
                                        <p:cTn id="14" dur="2000" fill="hold"/>
                                        <p:tgtEl>
                                          <p:spTgt spid="6"/>
                                        </p:tgtEl>
                                        <p:attrNameLst>
                                          <p:attrName>fillcolor</p:attrName>
                                        </p:attrNameLst>
                                      </p:cBhvr>
                                      <p:to>
                                        <a:srgbClr val="72D717"/>
                                      </p:to>
                                    </p:animClr>
                                    <p:set>
                                      <p:cBhvr>
                                        <p:cTn id="15" dur="2000" fill="hold"/>
                                        <p:tgtEl>
                                          <p:spTgt spid="6"/>
                                        </p:tgtEl>
                                        <p:attrNameLst>
                                          <p:attrName>fill.type</p:attrName>
                                        </p:attrNameLst>
                                      </p:cBhvr>
                                      <p:to>
                                        <p:strVal val="solid"/>
                                      </p:to>
                                    </p:set>
                                    <p:set>
                                      <p:cBhvr>
                                        <p:cTn id="16" dur="2000" fill="hold"/>
                                        <p:tgtEl>
                                          <p:spTgt spid="6"/>
                                        </p:tgtEl>
                                        <p:attrNameLst>
                                          <p:attrName>fill.on</p:attrName>
                                        </p:attrNameLst>
                                      </p:cBhvr>
                                      <p:to>
                                        <p:strVal val="true"/>
                                      </p:to>
                                    </p:set>
                                  </p:childTnLst>
                                </p:cTn>
                              </p:par>
                              <p:par>
                                <p:cTn id="17" presetID="1" presetClass="emph" presetSubtype="6" repeatCount="indefinite" autoRev="1" fill="hold" nodeType="withEffect">
                                  <p:stCondLst>
                                    <p:cond delay="0"/>
                                  </p:stCondLst>
                                  <p:childTnLst>
                                    <p:animClr clrSpc="hsl" dir="cw">
                                      <p:cBhvr>
                                        <p:cTn id="18" dur="2000" fill="hold"/>
                                        <p:tgtEl>
                                          <p:spTgt spid="7"/>
                                        </p:tgtEl>
                                        <p:attrNameLst>
                                          <p:attrName>fillcolor</p:attrName>
                                        </p:attrNameLst>
                                      </p:cBhvr>
                                      <p:to>
                                        <a:srgbClr val="72D717"/>
                                      </p:to>
                                    </p:animClr>
                                    <p:set>
                                      <p:cBhvr>
                                        <p:cTn id="19" dur="2000" fill="hold"/>
                                        <p:tgtEl>
                                          <p:spTgt spid="7"/>
                                        </p:tgtEl>
                                        <p:attrNameLst>
                                          <p:attrName>fill.type</p:attrName>
                                        </p:attrNameLst>
                                      </p:cBhvr>
                                      <p:to>
                                        <p:strVal val="solid"/>
                                      </p:to>
                                    </p:set>
                                    <p:set>
                                      <p:cBhvr>
                                        <p:cTn id="20" dur="2000" fill="hold"/>
                                        <p:tgtEl>
                                          <p:spTgt spid="7"/>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81000"/>
          </a:xfrm>
          <a:prstGeom prst="rect">
            <a:avLst/>
          </a:prstGeom>
          <a:solidFill>
            <a:srgbClr val="0070C0"/>
          </a:solidFill>
        </p:spPr>
        <p:txBody>
          <a:bodyPr wrap="square" rtlCol="0">
            <a:spAutoFit/>
          </a:bodyPr>
          <a:lstStyle/>
          <a:p>
            <a:endParaRPr lang="en-US" dirty="0"/>
          </a:p>
        </p:txBody>
      </p:sp>
      <p:sp>
        <p:nvSpPr>
          <p:cNvPr id="5" name="TextBox 4"/>
          <p:cNvSpPr txBox="1"/>
          <p:nvPr/>
        </p:nvSpPr>
        <p:spPr>
          <a:xfrm rot="16200000">
            <a:off x="-3267850" y="3209150"/>
            <a:ext cx="6858000" cy="439699"/>
          </a:xfrm>
          <a:prstGeom prst="rect">
            <a:avLst/>
          </a:prstGeom>
          <a:solidFill>
            <a:srgbClr val="0070C0"/>
          </a:solidFill>
        </p:spPr>
        <p:txBody>
          <a:bodyPr wrap="square" rtlCol="0">
            <a:spAutoFit/>
          </a:bodyPr>
          <a:lstStyle/>
          <a:p>
            <a:endParaRPr lang="en-US" dirty="0"/>
          </a:p>
        </p:txBody>
      </p:sp>
      <p:sp>
        <p:nvSpPr>
          <p:cNvPr id="6" name="TextBox 5"/>
          <p:cNvSpPr txBox="1"/>
          <p:nvPr/>
        </p:nvSpPr>
        <p:spPr>
          <a:xfrm rot="16200000">
            <a:off x="5486400" y="3200400"/>
            <a:ext cx="6858000" cy="457200"/>
          </a:xfrm>
          <a:prstGeom prst="rect">
            <a:avLst/>
          </a:prstGeom>
          <a:solidFill>
            <a:srgbClr val="0070C0"/>
          </a:solidFill>
        </p:spPr>
        <p:txBody>
          <a:bodyPr wrap="square" rtlCol="0">
            <a:spAutoFit/>
          </a:bodyPr>
          <a:lstStyle/>
          <a:p>
            <a:endParaRPr lang="en-US" dirty="0"/>
          </a:p>
        </p:txBody>
      </p:sp>
      <p:sp>
        <p:nvSpPr>
          <p:cNvPr id="7" name="TextBox 6"/>
          <p:cNvSpPr txBox="1"/>
          <p:nvPr/>
        </p:nvSpPr>
        <p:spPr>
          <a:xfrm>
            <a:off x="-58700" y="6553200"/>
            <a:ext cx="9202700" cy="381000"/>
          </a:xfrm>
          <a:prstGeom prst="rect">
            <a:avLst/>
          </a:prstGeom>
          <a:solidFill>
            <a:srgbClr val="0070C0"/>
          </a:solidFill>
        </p:spPr>
        <p:txBody>
          <a:bodyPr wrap="square" rtlCol="0">
            <a:spAutoFit/>
          </a:bodyPr>
          <a:lstStyle/>
          <a:p>
            <a:endParaRPr lang="en-US" dirty="0"/>
          </a:p>
        </p:txBody>
      </p:sp>
      <p:sp>
        <p:nvSpPr>
          <p:cNvPr id="2" name="TextBox 1"/>
          <p:cNvSpPr txBox="1"/>
          <p:nvPr/>
        </p:nvSpPr>
        <p:spPr>
          <a:xfrm>
            <a:off x="381000" y="381000"/>
            <a:ext cx="8305800" cy="144655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Dear students, what do you understand from the video? </a:t>
            </a:r>
            <a:endParaRPr 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828800"/>
            <a:ext cx="8305800" cy="3810000"/>
          </a:xfrm>
          <a:prstGeom prst="rect">
            <a:avLst/>
          </a:prstGeom>
        </p:spPr>
      </p:pic>
      <p:sp>
        <p:nvSpPr>
          <p:cNvPr id="3" name="Rectangle 2"/>
          <p:cNvSpPr/>
          <p:nvPr/>
        </p:nvSpPr>
        <p:spPr>
          <a:xfrm>
            <a:off x="381000" y="5638800"/>
            <a:ext cx="8305800" cy="9144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NikoshBAN" pitchFamily="2" charset="0"/>
                <a:cs typeface="NikoshBAN" pitchFamily="2" charset="0"/>
              </a:rPr>
              <a:t>Our country  </a:t>
            </a:r>
            <a:endParaRPr lang="en-US" sz="44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6022291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6" repeatCount="indefinite" autoRev="1" fill="hold" nodeType="withEffect">
                                  <p:stCondLst>
                                    <p:cond delay="0"/>
                                  </p:stCondLst>
                                  <p:childTnLst>
                                    <p:animClr clrSpc="hsl" dir="cw">
                                      <p:cBhvr>
                                        <p:cTn id="6" dur="2000" fill="hold"/>
                                        <p:tgtEl>
                                          <p:spTgt spid="5"/>
                                        </p:tgtEl>
                                        <p:attrNameLst>
                                          <p:attrName>fillcolor</p:attrName>
                                        </p:attrNameLst>
                                      </p:cBhvr>
                                      <p:to>
                                        <a:srgbClr val="72D717"/>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6" repeatCount="indefinite" autoRev="1" fill="hold" nodeType="withEffect">
                                  <p:stCondLst>
                                    <p:cond delay="0"/>
                                  </p:stCondLst>
                                  <p:childTnLst>
                                    <p:animClr clrSpc="hsl" dir="cw">
                                      <p:cBhvr>
                                        <p:cTn id="10" dur="2000" fill="hold"/>
                                        <p:tgtEl>
                                          <p:spTgt spid="4"/>
                                        </p:tgtEl>
                                        <p:attrNameLst>
                                          <p:attrName>fillcolor</p:attrName>
                                        </p:attrNameLst>
                                      </p:cBhvr>
                                      <p:to>
                                        <a:srgbClr val="72D717"/>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6" repeatCount="indefinite" accel="500" autoRev="1" fill="hold" nodeType="withEffect">
                                  <p:stCondLst>
                                    <p:cond delay="0"/>
                                  </p:stCondLst>
                                  <p:childTnLst>
                                    <p:animClr clrSpc="hsl" dir="cw">
                                      <p:cBhvr>
                                        <p:cTn id="14" dur="2000" fill="hold"/>
                                        <p:tgtEl>
                                          <p:spTgt spid="6"/>
                                        </p:tgtEl>
                                        <p:attrNameLst>
                                          <p:attrName>fillcolor</p:attrName>
                                        </p:attrNameLst>
                                      </p:cBhvr>
                                      <p:to>
                                        <a:srgbClr val="72D717"/>
                                      </p:to>
                                    </p:animClr>
                                    <p:set>
                                      <p:cBhvr>
                                        <p:cTn id="15" dur="2000" fill="hold"/>
                                        <p:tgtEl>
                                          <p:spTgt spid="6"/>
                                        </p:tgtEl>
                                        <p:attrNameLst>
                                          <p:attrName>fill.type</p:attrName>
                                        </p:attrNameLst>
                                      </p:cBhvr>
                                      <p:to>
                                        <p:strVal val="solid"/>
                                      </p:to>
                                    </p:set>
                                    <p:set>
                                      <p:cBhvr>
                                        <p:cTn id="16" dur="2000" fill="hold"/>
                                        <p:tgtEl>
                                          <p:spTgt spid="6"/>
                                        </p:tgtEl>
                                        <p:attrNameLst>
                                          <p:attrName>fill.on</p:attrName>
                                        </p:attrNameLst>
                                      </p:cBhvr>
                                      <p:to>
                                        <p:strVal val="true"/>
                                      </p:to>
                                    </p:set>
                                  </p:childTnLst>
                                </p:cTn>
                              </p:par>
                              <p:par>
                                <p:cTn id="17" presetID="1" presetClass="emph" presetSubtype="6" repeatCount="1400" autoRev="1" fill="hold" nodeType="withEffect">
                                  <p:stCondLst>
                                    <p:cond delay="0"/>
                                  </p:stCondLst>
                                  <p:childTnLst>
                                    <p:animClr clrSpc="hsl" dir="cw">
                                      <p:cBhvr>
                                        <p:cTn id="18" dur="2000" fill="hold"/>
                                        <p:tgtEl>
                                          <p:spTgt spid="7"/>
                                        </p:tgtEl>
                                        <p:attrNameLst>
                                          <p:attrName>fillcolor</p:attrName>
                                        </p:attrNameLst>
                                      </p:cBhvr>
                                      <p:to>
                                        <a:srgbClr val="72D717"/>
                                      </p:to>
                                    </p:animClr>
                                    <p:set>
                                      <p:cBhvr>
                                        <p:cTn id="19" dur="2000" fill="hold"/>
                                        <p:tgtEl>
                                          <p:spTgt spid="7"/>
                                        </p:tgtEl>
                                        <p:attrNameLst>
                                          <p:attrName>fill.type</p:attrName>
                                        </p:attrNameLst>
                                      </p:cBhvr>
                                      <p:to>
                                        <p:strVal val="solid"/>
                                      </p:to>
                                    </p:set>
                                    <p:set>
                                      <p:cBhvr>
                                        <p:cTn id="20" dur="2000" fill="hold"/>
                                        <p:tgtEl>
                                          <p:spTgt spid="7"/>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circle(in)">
                                      <p:cBhvr>
                                        <p:cTn id="43" dur="20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circle(in)">
                                      <p:cBhvr>
                                        <p:cTn id="4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81000"/>
          </a:xfrm>
          <a:prstGeom prst="rect">
            <a:avLst/>
          </a:prstGeom>
          <a:solidFill>
            <a:srgbClr val="0070C0"/>
          </a:solidFill>
        </p:spPr>
        <p:txBody>
          <a:bodyPr wrap="square" rtlCol="0">
            <a:spAutoFit/>
          </a:bodyPr>
          <a:lstStyle/>
          <a:p>
            <a:endParaRPr lang="en-US" dirty="0"/>
          </a:p>
        </p:txBody>
      </p:sp>
      <p:sp>
        <p:nvSpPr>
          <p:cNvPr id="5" name="TextBox 4"/>
          <p:cNvSpPr txBox="1"/>
          <p:nvPr/>
        </p:nvSpPr>
        <p:spPr>
          <a:xfrm rot="16200000">
            <a:off x="-3267850" y="3209150"/>
            <a:ext cx="6858000" cy="439699"/>
          </a:xfrm>
          <a:prstGeom prst="rect">
            <a:avLst/>
          </a:prstGeom>
          <a:solidFill>
            <a:srgbClr val="0070C0"/>
          </a:solidFill>
        </p:spPr>
        <p:txBody>
          <a:bodyPr wrap="square" rtlCol="0">
            <a:spAutoFit/>
          </a:bodyPr>
          <a:lstStyle/>
          <a:p>
            <a:endParaRPr lang="en-US" dirty="0"/>
          </a:p>
        </p:txBody>
      </p:sp>
      <p:sp>
        <p:nvSpPr>
          <p:cNvPr id="6" name="TextBox 5"/>
          <p:cNvSpPr txBox="1"/>
          <p:nvPr/>
        </p:nvSpPr>
        <p:spPr>
          <a:xfrm rot="16200000">
            <a:off x="5486400" y="3200400"/>
            <a:ext cx="6858000" cy="457200"/>
          </a:xfrm>
          <a:prstGeom prst="rect">
            <a:avLst/>
          </a:prstGeom>
          <a:solidFill>
            <a:srgbClr val="0070C0"/>
          </a:solidFill>
        </p:spPr>
        <p:txBody>
          <a:bodyPr wrap="square" rtlCol="0">
            <a:spAutoFit/>
          </a:bodyPr>
          <a:lstStyle/>
          <a:p>
            <a:endParaRPr lang="en-US" dirty="0"/>
          </a:p>
        </p:txBody>
      </p:sp>
      <p:sp>
        <p:nvSpPr>
          <p:cNvPr id="7" name="TextBox 6"/>
          <p:cNvSpPr txBox="1"/>
          <p:nvPr/>
        </p:nvSpPr>
        <p:spPr>
          <a:xfrm>
            <a:off x="-58700" y="6553200"/>
            <a:ext cx="9202700" cy="381000"/>
          </a:xfrm>
          <a:prstGeom prst="rect">
            <a:avLst/>
          </a:prstGeom>
          <a:solidFill>
            <a:srgbClr val="0070C0"/>
          </a:solidFill>
        </p:spPr>
        <p:txBody>
          <a:bodyPr wrap="square" rtlCol="0">
            <a:spAutoFit/>
          </a:bodyPr>
          <a:lstStyle/>
          <a:p>
            <a:endParaRPr lang="en-US" dirty="0"/>
          </a:p>
        </p:txBody>
      </p:sp>
      <p:sp>
        <p:nvSpPr>
          <p:cNvPr id="2" name="TextBox 1"/>
          <p:cNvSpPr txBox="1"/>
          <p:nvPr/>
        </p:nvSpPr>
        <p:spPr>
          <a:xfrm>
            <a:off x="381000" y="381000"/>
            <a:ext cx="8305800" cy="1323439"/>
          </a:xfrm>
          <a:prstGeom prst="rect">
            <a:avLst/>
          </a:prstGeom>
          <a:solidFill>
            <a:srgbClr val="1DD333"/>
          </a:solidFill>
        </p:spPr>
        <p:txBody>
          <a:bodyPr wrap="square" rtlCol="0">
            <a:prstTxWarp prst="textWave1">
              <a:avLst/>
            </a:prstTxWarp>
            <a:spAutoFit/>
          </a:bodyPr>
          <a:lstStyle/>
          <a:p>
            <a:r>
              <a:rPr lang="en-US" sz="4000" b="1" dirty="0" smtClean="0">
                <a:solidFill>
                  <a:srgbClr val="002060"/>
                </a:solidFill>
                <a:latin typeface="Calibri" pitchFamily="34" charset="0"/>
                <a:cs typeface="Calibri" pitchFamily="34" charset="0"/>
              </a:rPr>
              <a:t>Dear students, guess what story do we read today? </a:t>
            </a:r>
            <a:endParaRPr lang="en-US" sz="4000" b="1" dirty="0">
              <a:solidFill>
                <a:srgbClr val="002060"/>
              </a:solidFill>
              <a:latin typeface="Calibri" pitchFamily="34" charset="0"/>
              <a:cs typeface="Calibri"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723978"/>
            <a:ext cx="8270781" cy="4829222"/>
          </a:xfrm>
          <a:prstGeom prst="rect">
            <a:avLst/>
          </a:prstGeom>
        </p:spPr>
      </p:pic>
    </p:spTree>
    <p:extLst>
      <p:ext uri="{BB962C8B-B14F-4D97-AF65-F5344CB8AC3E}">
        <p14:creationId xmlns:p14="http://schemas.microsoft.com/office/powerpoint/2010/main" val="346117409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6" repeatCount="indefinite" autoRev="1" fill="hold" nodeType="withEffect">
                                  <p:stCondLst>
                                    <p:cond delay="0"/>
                                  </p:stCondLst>
                                  <p:childTnLst>
                                    <p:animClr clrSpc="hsl" dir="cw">
                                      <p:cBhvr>
                                        <p:cTn id="6" dur="2000" fill="hold"/>
                                        <p:tgtEl>
                                          <p:spTgt spid="5"/>
                                        </p:tgtEl>
                                        <p:attrNameLst>
                                          <p:attrName>fillcolor</p:attrName>
                                        </p:attrNameLst>
                                      </p:cBhvr>
                                      <p:to>
                                        <a:srgbClr val="72D717"/>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6" repeatCount="indefinite" autoRev="1" fill="hold" nodeType="withEffect">
                                  <p:stCondLst>
                                    <p:cond delay="0"/>
                                  </p:stCondLst>
                                  <p:childTnLst>
                                    <p:animClr clrSpc="hsl" dir="cw">
                                      <p:cBhvr>
                                        <p:cTn id="10" dur="2000" fill="hold"/>
                                        <p:tgtEl>
                                          <p:spTgt spid="4"/>
                                        </p:tgtEl>
                                        <p:attrNameLst>
                                          <p:attrName>fillcolor</p:attrName>
                                        </p:attrNameLst>
                                      </p:cBhvr>
                                      <p:to>
                                        <a:srgbClr val="72D717"/>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6" repeatCount="indefinite" accel="500" autoRev="1" fill="hold" nodeType="withEffect">
                                  <p:stCondLst>
                                    <p:cond delay="0"/>
                                  </p:stCondLst>
                                  <p:childTnLst>
                                    <p:animClr clrSpc="hsl" dir="cw">
                                      <p:cBhvr>
                                        <p:cTn id="14" dur="2000" fill="hold"/>
                                        <p:tgtEl>
                                          <p:spTgt spid="6"/>
                                        </p:tgtEl>
                                        <p:attrNameLst>
                                          <p:attrName>fillcolor</p:attrName>
                                        </p:attrNameLst>
                                      </p:cBhvr>
                                      <p:to>
                                        <a:srgbClr val="72D717"/>
                                      </p:to>
                                    </p:animClr>
                                    <p:set>
                                      <p:cBhvr>
                                        <p:cTn id="15" dur="2000" fill="hold"/>
                                        <p:tgtEl>
                                          <p:spTgt spid="6"/>
                                        </p:tgtEl>
                                        <p:attrNameLst>
                                          <p:attrName>fill.type</p:attrName>
                                        </p:attrNameLst>
                                      </p:cBhvr>
                                      <p:to>
                                        <p:strVal val="solid"/>
                                      </p:to>
                                    </p:set>
                                    <p:set>
                                      <p:cBhvr>
                                        <p:cTn id="16" dur="2000" fill="hold"/>
                                        <p:tgtEl>
                                          <p:spTgt spid="6"/>
                                        </p:tgtEl>
                                        <p:attrNameLst>
                                          <p:attrName>fill.on</p:attrName>
                                        </p:attrNameLst>
                                      </p:cBhvr>
                                      <p:to>
                                        <p:strVal val="true"/>
                                      </p:to>
                                    </p:set>
                                  </p:childTnLst>
                                </p:cTn>
                              </p:par>
                              <p:par>
                                <p:cTn id="17" presetID="1" presetClass="emph" presetSubtype="6" repeatCount="indefinite" autoRev="1" fill="hold" nodeType="withEffect">
                                  <p:stCondLst>
                                    <p:cond delay="0"/>
                                  </p:stCondLst>
                                  <p:childTnLst>
                                    <p:animClr clrSpc="hsl" dir="cw">
                                      <p:cBhvr>
                                        <p:cTn id="18" dur="2000" fill="hold"/>
                                        <p:tgtEl>
                                          <p:spTgt spid="7"/>
                                        </p:tgtEl>
                                        <p:attrNameLst>
                                          <p:attrName>fillcolor</p:attrName>
                                        </p:attrNameLst>
                                      </p:cBhvr>
                                      <p:to>
                                        <a:srgbClr val="72D717"/>
                                      </p:to>
                                    </p:animClr>
                                    <p:set>
                                      <p:cBhvr>
                                        <p:cTn id="19" dur="2000" fill="hold"/>
                                        <p:tgtEl>
                                          <p:spTgt spid="7"/>
                                        </p:tgtEl>
                                        <p:attrNameLst>
                                          <p:attrName>fill.type</p:attrName>
                                        </p:attrNameLst>
                                      </p:cBhvr>
                                      <p:to>
                                        <p:strVal val="solid"/>
                                      </p:to>
                                    </p:set>
                                    <p:set>
                                      <p:cBhvr>
                                        <p:cTn id="20" dur="2000" fill="hold"/>
                                        <p:tgtEl>
                                          <p:spTgt spid="7"/>
                                        </p:tgtEl>
                                        <p:attrNameLst>
                                          <p:attrName>fill.on</p:attrName>
                                        </p:attrNameLst>
                                      </p:cBhvr>
                                      <p:to>
                                        <p:strVal val="true"/>
                                      </p:to>
                                    </p:set>
                                  </p:childTnLst>
                                </p:cTn>
                              </p:par>
                            </p:childTnLst>
                          </p:cTn>
                        </p:par>
                        <p:par>
                          <p:cTn id="21" fill="hold">
                            <p:stCondLst>
                              <p:cond delay="4000"/>
                            </p:stCondLst>
                            <p:childTnLst>
                              <p:par>
                                <p:cTn id="22" presetID="42"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par>
                          <p:cTn id="27" fill="hold">
                            <p:stCondLst>
                              <p:cond delay="5000"/>
                            </p:stCondLst>
                            <p:childTnLst>
                              <p:par>
                                <p:cTn id="28" presetID="14" presetClass="entr" presetSubtype="1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randombar(horizontal)">
                                      <p:cBhvr>
                                        <p:cTn id="30"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5400000">
            <a:off x="-3170748" y="3170748"/>
            <a:ext cx="6830961" cy="48946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endParaRPr lang="en-US" dirty="0"/>
          </a:p>
        </p:txBody>
      </p:sp>
      <p:sp>
        <p:nvSpPr>
          <p:cNvPr id="7" name="TextBox 6"/>
          <p:cNvSpPr txBox="1"/>
          <p:nvPr/>
        </p:nvSpPr>
        <p:spPr>
          <a:xfrm>
            <a:off x="0" y="0"/>
            <a:ext cx="9144001" cy="4793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endParaRPr lang="en-US" dirty="0"/>
          </a:p>
        </p:txBody>
      </p:sp>
      <p:sp>
        <p:nvSpPr>
          <p:cNvPr id="8" name="TextBox 7"/>
          <p:cNvSpPr txBox="1"/>
          <p:nvPr/>
        </p:nvSpPr>
        <p:spPr>
          <a:xfrm>
            <a:off x="8610600" y="0"/>
            <a:ext cx="533401" cy="683096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endParaRPr lang="en-US" dirty="0"/>
          </a:p>
        </p:txBody>
      </p:sp>
      <p:sp>
        <p:nvSpPr>
          <p:cNvPr id="10" name="TextBox 9"/>
          <p:cNvSpPr txBox="1"/>
          <p:nvPr/>
        </p:nvSpPr>
        <p:spPr>
          <a:xfrm>
            <a:off x="-12291" y="6488668"/>
            <a:ext cx="914400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endParaRPr lang="en-US" dirty="0"/>
          </a:p>
        </p:txBody>
      </p:sp>
      <p:sp>
        <p:nvSpPr>
          <p:cNvPr id="5" name="Rectangle 4"/>
          <p:cNvSpPr/>
          <p:nvPr/>
        </p:nvSpPr>
        <p:spPr>
          <a:xfrm>
            <a:off x="685800" y="479323"/>
            <a:ext cx="7772400" cy="1447800"/>
          </a:xfrm>
          <a:prstGeom prst="rect">
            <a:avLst/>
          </a:prstGeom>
          <a:ln/>
        </p:spPr>
        <p:style>
          <a:lnRef idx="1">
            <a:schemeClr val="accent5"/>
          </a:lnRef>
          <a:fillRef idx="3">
            <a:schemeClr val="accent5"/>
          </a:fillRef>
          <a:effectRef idx="2">
            <a:schemeClr val="accent5"/>
          </a:effectRef>
          <a:fontRef idx="minor">
            <a:schemeClr val="lt1"/>
          </a:fontRef>
        </p:style>
        <p:txBody>
          <a:bodyPr wrap="square">
            <a:prstTxWarp prst="textWave2">
              <a:avLst>
                <a:gd name="adj1" fmla="val 12500"/>
                <a:gd name="adj2" fmla="val 2433"/>
              </a:avLst>
            </a:prstTxWarp>
            <a:spAutoFit/>
          </a:bodyPr>
          <a:lstStyle/>
          <a:p>
            <a:pPr lvl="0" algn="ctr"/>
            <a:r>
              <a:rPr lang="en-US" sz="6000" b="1" dirty="0">
                <a:ln w="12700">
                  <a:solidFill>
                    <a:schemeClr val="tx2">
                      <a:satMod val="155000"/>
                    </a:schemeClr>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blurRad="41275" dist="20320" dir="1800000" algn="tl" rotWithShape="0">
                    <a:srgbClr val="000000">
                      <a:alpha val="40000"/>
                    </a:srgbClr>
                  </a:outerShdw>
                </a:effectLst>
              </a:rPr>
              <a:t>Today’s lesson </a:t>
            </a:r>
          </a:p>
        </p:txBody>
      </p:sp>
      <p:sp>
        <p:nvSpPr>
          <p:cNvPr id="9" name="TextBox 8"/>
          <p:cNvSpPr txBox="1"/>
          <p:nvPr/>
        </p:nvSpPr>
        <p:spPr>
          <a:xfrm>
            <a:off x="489466" y="2590800"/>
            <a:ext cx="8121134"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200" b="1" dirty="0" smtClean="0">
                <a:ln w="12700">
                  <a:solidFill>
                    <a:schemeClr val="tx2">
                      <a:satMod val="155000"/>
                    </a:schemeClr>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41275" dist="20320" dir="1800000" algn="tl" rotWithShape="0">
                    <a:srgbClr val="000000">
                      <a:alpha val="40000"/>
                    </a:srgbClr>
                  </a:outerShdw>
                </a:effectLst>
              </a:rPr>
              <a:t>Chapter :</a:t>
            </a:r>
            <a:r>
              <a:rPr lang="en-US" sz="7200" b="1" dirty="0">
                <a:ln w="12700">
                  <a:solidFill>
                    <a:schemeClr val="tx2">
                      <a:satMod val="155000"/>
                    </a:schemeClr>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41275" dist="20320" dir="1800000" algn="tl" rotWithShape="0">
                    <a:srgbClr val="000000">
                      <a:alpha val="40000"/>
                    </a:srgbClr>
                  </a:outerShdw>
                </a:effectLst>
              </a:rPr>
              <a:t> </a:t>
            </a:r>
            <a:r>
              <a:rPr lang="en-US" sz="7200" b="1" dirty="0" smtClean="0">
                <a:ln w="12700">
                  <a:solidFill>
                    <a:schemeClr val="tx2">
                      <a:satMod val="155000"/>
                    </a:schemeClr>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41275" dist="20320" dir="1800000" algn="tl" rotWithShape="0">
                    <a:srgbClr val="000000">
                      <a:alpha val="40000"/>
                    </a:srgbClr>
                  </a:outerShdw>
                </a:effectLst>
              </a:rPr>
              <a:t>My Motherland </a:t>
            </a:r>
          </a:p>
          <a:p>
            <a:r>
              <a:rPr lang="en-US" sz="7200" b="1" dirty="0" smtClean="0">
                <a:ln w="12700">
                  <a:solidFill>
                    <a:schemeClr val="tx2">
                      <a:satMod val="155000"/>
                    </a:schemeClr>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41275" dist="20320" dir="1800000" algn="tl" rotWithShape="0">
                    <a:srgbClr val="000000">
                      <a:alpha val="40000"/>
                    </a:srgbClr>
                  </a:outerShdw>
                </a:effectLst>
              </a:rPr>
              <a:t>Time:- 40 minute. </a:t>
            </a:r>
            <a:endParaRPr lang="en-US" sz="7200" b="1" dirty="0">
              <a:ln w="12700">
                <a:solidFill>
                  <a:schemeClr val="tx2">
                    <a:satMod val="155000"/>
                  </a:schemeClr>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964010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6" repeatCount="indefinite" accel="50000" decel="50000" autoRev="1" fill="hold" nodeType="withEffect">
                                  <p:stCondLst>
                                    <p:cond delay="0"/>
                                  </p:stCondLst>
                                  <p:childTnLst>
                                    <p:animClr clrSpc="hsl" dir="cw">
                                      <p:cBhvr>
                                        <p:cTn id="6" dur="2000" fill="hold"/>
                                        <p:tgtEl>
                                          <p:spTgt spid="6"/>
                                        </p:tgtEl>
                                        <p:attrNameLst>
                                          <p:attrName>fillcolor</p:attrName>
                                        </p:attrNameLst>
                                      </p:cBhvr>
                                      <p:to>
                                        <a:schemeClr val="hlink"/>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par>
                                <p:cTn id="9" presetID="1" presetClass="emph" presetSubtype="6" repeatCount="indefinite" accel="50000" decel="50000" autoRev="1" fill="hold" nodeType="withEffect">
                                  <p:stCondLst>
                                    <p:cond delay="0"/>
                                  </p:stCondLst>
                                  <p:childTnLst>
                                    <p:animClr clrSpc="hsl" dir="cw">
                                      <p:cBhvr>
                                        <p:cTn id="10" dur="2000" fill="hold"/>
                                        <p:tgtEl>
                                          <p:spTgt spid="7"/>
                                        </p:tgtEl>
                                        <p:attrNameLst>
                                          <p:attrName>fillcolor</p:attrName>
                                        </p:attrNameLst>
                                      </p:cBhvr>
                                      <p:to>
                                        <a:schemeClr val="hlink"/>
                                      </p:to>
                                    </p:animClr>
                                    <p:set>
                                      <p:cBhvr>
                                        <p:cTn id="11" dur="2000" fill="hold"/>
                                        <p:tgtEl>
                                          <p:spTgt spid="7"/>
                                        </p:tgtEl>
                                        <p:attrNameLst>
                                          <p:attrName>fill.type</p:attrName>
                                        </p:attrNameLst>
                                      </p:cBhvr>
                                      <p:to>
                                        <p:strVal val="solid"/>
                                      </p:to>
                                    </p:set>
                                    <p:set>
                                      <p:cBhvr>
                                        <p:cTn id="12" dur="2000" fill="hold"/>
                                        <p:tgtEl>
                                          <p:spTgt spid="7"/>
                                        </p:tgtEl>
                                        <p:attrNameLst>
                                          <p:attrName>fill.on</p:attrName>
                                        </p:attrNameLst>
                                      </p:cBhvr>
                                      <p:to>
                                        <p:strVal val="true"/>
                                      </p:to>
                                    </p:set>
                                  </p:childTnLst>
                                </p:cTn>
                              </p:par>
                              <p:par>
                                <p:cTn id="13" presetID="1" presetClass="emph" presetSubtype="6" repeatCount="indefinite" accel="50000" decel="50000" autoRev="1" fill="hold" nodeType="withEffect">
                                  <p:stCondLst>
                                    <p:cond delay="0"/>
                                  </p:stCondLst>
                                  <p:childTnLst>
                                    <p:animClr clrSpc="hsl" dir="cw">
                                      <p:cBhvr>
                                        <p:cTn id="14" dur="2000" fill="hold"/>
                                        <p:tgtEl>
                                          <p:spTgt spid="8"/>
                                        </p:tgtEl>
                                        <p:attrNameLst>
                                          <p:attrName>fillcolor</p:attrName>
                                        </p:attrNameLst>
                                      </p:cBhvr>
                                      <p:to>
                                        <a:schemeClr val="hlink"/>
                                      </p:to>
                                    </p:animClr>
                                    <p:set>
                                      <p:cBhvr>
                                        <p:cTn id="15" dur="2000" fill="hold"/>
                                        <p:tgtEl>
                                          <p:spTgt spid="8"/>
                                        </p:tgtEl>
                                        <p:attrNameLst>
                                          <p:attrName>fill.type</p:attrName>
                                        </p:attrNameLst>
                                      </p:cBhvr>
                                      <p:to>
                                        <p:strVal val="solid"/>
                                      </p:to>
                                    </p:set>
                                    <p:set>
                                      <p:cBhvr>
                                        <p:cTn id="16" dur="2000" fill="hold"/>
                                        <p:tgtEl>
                                          <p:spTgt spid="8"/>
                                        </p:tgtEl>
                                        <p:attrNameLst>
                                          <p:attrName>fill.on</p:attrName>
                                        </p:attrNameLst>
                                      </p:cBhvr>
                                      <p:to>
                                        <p:strVal val="true"/>
                                      </p:to>
                                    </p:set>
                                  </p:childTnLst>
                                </p:cTn>
                              </p:par>
                              <p:par>
                                <p:cTn id="17" presetID="1" presetClass="emph" presetSubtype="6" repeatCount="indefinite" accel="50000" decel="50000" autoRev="1" fill="hold" nodeType="withEffect">
                                  <p:stCondLst>
                                    <p:cond delay="0"/>
                                  </p:stCondLst>
                                  <p:childTnLst>
                                    <p:animClr clrSpc="hsl" dir="cw">
                                      <p:cBhvr>
                                        <p:cTn id="18" dur="2000" fill="hold"/>
                                        <p:tgtEl>
                                          <p:spTgt spid="10"/>
                                        </p:tgtEl>
                                        <p:attrNameLst>
                                          <p:attrName>fillcolor</p:attrName>
                                        </p:attrNameLst>
                                      </p:cBhvr>
                                      <p:to>
                                        <a:schemeClr val="hlink"/>
                                      </p:to>
                                    </p:animClr>
                                    <p:set>
                                      <p:cBhvr>
                                        <p:cTn id="19" dur="2000" fill="hold"/>
                                        <p:tgtEl>
                                          <p:spTgt spid="10"/>
                                        </p:tgtEl>
                                        <p:attrNameLst>
                                          <p:attrName>fill.type</p:attrName>
                                        </p:attrNameLst>
                                      </p:cBhvr>
                                      <p:to>
                                        <p:strVal val="solid"/>
                                      </p:to>
                                    </p:set>
                                    <p:set>
                                      <p:cBhvr>
                                        <p:cTn id="20" dur="2000" fill="hold"/>
                                        <p:tgtEl>
                                          <p:spTgt spid="10"/>
                                        </p:tgtEl>
                                        <p:attrNameLst>
                                          <p:attrName>fill.on</p:attrName>
                                        </p:attrNameLst>
                                      </p:cBhvr>
                                      <p:to>
                                        <p:strVal val="true"/>
                                      </p:to>
                                    </p:set>
                                  </p:childTnLst>
                                </p:cTn>
                              </p:par>
                              <p:par>
                                <p:cTn id="21" presetID="53"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4000"/>
                            </p:stCondLst>
                            <p:childTnLst>
                              <p:par>
                                <p:cTn id="27" presetID="15" presetClass="entr" presetSubtype="0" fill="hold" nodeType="after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p:cTn id="29"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31" dur="1000" fill="hold"/>
                                        <p:tgtEl>
                                          <p:spTgt spid="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9">
                                            <p:txEl>
                                              <p:pRg st="0" end="0"/>
                                            </p:txEl>
                                          </p:spTgt>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 calcmode="lin" valueType="num">
                                      <p:cBhvr>
                                        <p:cTn id="35"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36"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37" dur="1000" fill="hold"/>
                                        <p:tgtEl>
                                          <p:spTgt spid="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81000"/>
          </a:xfrm>
          <a:prstGeom prst="rect">
            <a:avLst/>
          </a:prstGeom>
          <a:solidFill>
            <a:srgbClr val="0070C0"/>
          </a:solidFill>
        </p:spPr>
        <p:txBody>
          <a:bodyPr wrap="square" rtlCol="0">
            <a:spAutoFit/>
          </a:bodyPr>
          <a:lstStyle/>
          <a:p>
            <a:endParaRPr lang="en-US" dirty="0"/>
          </a:p>
        </p:txBody>
      </p:sp>
      <p:sp>
        <p:nvSpPr>
          <p:cNvPr id="5" name="TextBox 4"/>
          <p:cNvSpPr txBox="1"/>
          <p:nvPr/>
        </p:nvSpPr>
        <p:spPr>
          <a:xfrm rot="16200000">
            <a:off x="-3267850" y="3209150"/>
            <a:ext cx="6858000" cy="439699"/>
          </a:xfrm>
          <a:prstGeom prst="rect">
            <a:avLst/>
          </a:prstGeom>
          <a:solidFill>
            <a:srgbClr val="0070C0"/>
          </a:solidFill>
        </p:spPr>
        <p:txBody>
          <a:bodyPr wrap="square" rtlCol="0">
            <a:spAutoFit/>
          </a:bodyPr>
          <a:lstStyle/>
          <a:p>
            <a:endParaRPr lang="en-US" dirty="0"/>
          </a:p>
        </p:txBody>
      </p:sp>
      <p:sp>
        <p:nvSpPr>
          <p:cNvPr id="6" name="TextBox 5"/>
          <p:cNvSpPr txBox="1"/>
          <p:nvPr/>
        </p:nvSpPr>
        <p:spPr>
          <a:xfrm rot="16200000">
            <a:off x="5486400" y="3200400"/>
            <a:ext cx="6858000" cy="457200"/>
          </a:xfrm>
          <a:prstGeom prst="rect">
            <a:avLst/>
          </a:prstGeom>
          <a:solidFill>
            <a:srgbClr val="0070C0"/>
          </a:solidFill>
        </p:spPr>
        <p:txBody>
          <a:bodyPr wrap="square" rtlCol="0">
            <a:spAutoFit/>
          </a:bodyPr>
          <a:lstStyle/>
          <a:p>
            <a:endParaRPr lang="en-US" dirty="0"/>
          </a:p>
        </p:txBody>
      </p:sp>
      <p:sp>
        <p:nvSpPr>
          <p:cNvPr id="7" name="TextBox 6"/>
          <p:cNvSpPr txBox="1"/>
          <p:nvPr/>
        </p:nvSpPr>
        <p:spPr>
          <a:xfrm>
            <a:off x="-58700" y="6553200"/>
            <a:ext cx="9202700" cy="381000"/>
          </a:xfrm>
          <a:prstGeom prst="rect">
            <a:avLst/>
          </a:prstGeom>
          <a:solidFill>
            <a:srgbClr val="0070C0"/>
          </a:solidFill>
        </p:spPr>
        <p:txBody>
          <a:bodyPr wrap="square" rtlCol="0">
            <a:spAutoFit/>
          </a:bodyPr>
          <a:lstStyle/>
          <a:p>
            <a:endParaRPr lang="en-US" dirty="0"/>
          </a:p>
        </p:txBody>
      </p:sp>
      <p:sp>
        <p:nvSpPr>
          <p:cNvPr id="2" name="TextBox 1"/>
          <p:cNvSpPr txBox="1"/>
          <p:nvPr/>
        </p:nvSpPr>
        <p:spPr>
          <a:xfrm>
            <a:off x="381000" y="381000"/>
            <a:ext cx="8305800" cy="646331"/>
          </a:xfrm>
          <a:prstGeom prst="rect">
            <a:avLst/>
          </a:prstGeom>
          <a:solidFill>
            <a:srgbClr val="1DD333"/>
          </a:solidFill>
        </p:spPr>
        <p:txBody>
          <a:bodyPr wrap="square" rtlCol="0">
            <a:prstTxWarp prst="textWave1">
              <a:avLst/>
            </a:prstTxWarp>
            <a:spAutoFit/>
          </a:bodyPr>
          <a:lstStyle/>
          <a:p>
            <a:r>
              <a:rPr lang="en-US" sz="3600" b="1" dirty="0" smtClean="0">
                <a:solidFill>
                  <a:srgbClr val="002060"/>
                </a:solidFill>
                <a:latin typeface="Calibri" pitchFamily="34" charset="0"/>
                <a:cs typeface="Calibri" pitchFamily="34" charset="0"/>
              </a:rPr>
              <a:t>Some new words </a:t>
            </a:r>
            <a:r>
              <a:rPr lang="en-US" sz="3600" b="1" dirty="0">
                <a:solidFill>
                  <a:srgbClr val="002060"/>
                </a:solidFill>
                <a:latin typeface="Calibri" pitchFamily="34" charset="0"/>
                <a:cs typeface="Calibri" pitchFamily="34" charset="0"/>
              </a:rPr>
              <a:t> </a:t>
            </a:r>
            <a:r>
              <a:rPr lang="en-US" sz="3600" b="1" dirty="0" smtClean="0">
                <a:solidFill>
                  <a:srgbClr val="002060"/>
                </a:solidFill>
                <a:latin typeface="Calibri" pitchFamily="34" charset="0"/>
                <a:cs typeface="Calibri" pitchFamily="34" charset="0"/>
              </a:rPr>
              <a:t>with pronounce </a:t>
            </a:r>
            <a:endParaRPr lang="en-US" sz="3600" b="1" dirty="0">
              <a:solidFill>
                <a:srgbClr val="002060"/>
              </a:solidFill>
              <a:latin typeface="Calibri" pitchFamily="34" charset="0"/>
              <a:cs typeface="Calibri"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72499059"/>
              </p:ext>
            </p:extLst>
          </p:nvPr>
        </p:nvGraphicFramePr>
        <p:xfrm>
          <a:off x="381000" y="1371600"/>
          <a:ext cx="8305800" cy="4648200"/>
        </p:xfrm>
        <a:graphic>
          <a:graphicData uri="http://schemas.openxmlformats.org/drawingml/2006/table">
            <a:tbl>
              <a:tblPr firstRow="1" bandRow="1">
                <a:tableStyleId>{5C22544A-7EE6-4342-B048-85BDC9FD1C3A}</a:tableStyleId>
              </a:tblPr>
              <a:tblGrid>
                <a:gridCol w="4152900"/>
                <a:gridCol w="4152900"/>
              </a:tblGrid>
              <a:tr h="774700">
                <a:tc>
                  <a:txBody>
                    <a:bodyPr/>
                    <a:lstStyle/>
                    <a:p>
                      <a:r>
                        <a:rPr lang="bn-BD" sz="4000" b="1" baseline="0" dirty="0" smtClean="0">
                          <a:latin typeface="Calibri" pitchFamily="34" charset="0"/>
                          <a:cs typeface="Calibri" pitchFamily="34" charset="0"/>
                        </a:rPr>
                        <a:t>Independent</a:t>
                      </a:r>
                      <a:endParaRPr lang="en-US" sz="4000" b="1" dirty="0">
                        <a:latin typeface="Calibri" pitchFamily="34" charset="0"/>
                        <a:cs typeface="Calibri" pitchFamily="34" charset="0"/>
                      </a:endParaRPr>
                    </a:p>
                  </a:txBody>
                  <a:tcPr>
                    <a:solidFill>
                      <a:srgbClr val="7030A0"/>
                    </a:solidFill>
                  </a:tcPr>
                </a:tc>
                <a:tc>
                  <a:txBody>
                    <a:bodyPr/>
                    <a:lstStyle/>
                    <a:p>
                      <a:endParaRPr lang="en-US" sz="4000" dirty="0">
                        <a:latin typeface="NikoshBAN" pitchFamily="2" charset="0"/>
                        <a:cs typeface="NikoshBAN" pitchFamily="2" charset="0"/>
                      </a:endParaRPr>
                    </a:p>
                  </a:txBody>
                  <a:tcPr>
                    <a:solidFill>
                      <a:srgbClr val="7030A0"/>
                    </a:solidFill>
                  </a:tcPr>
                </a:tc>
              </a:tr>
              <a:tr h="774700">
                <a:tc>
                  <a:txBody>
                    <a:bodyPr/>
                    <a:lstStyle/>
                    <a:p>
                      <a:r>
                        <a:rPr lang="bn-BD" sz="4000" b="1" dirty="0" smtClean="0">
                          <a:solidFill>
                            <a:srgbClr val="7030A0"/>
                          </a:solidFill>
                          <a:latin typeface="Calibri" pitchFamily="34" charset="0"/>
                          <a:cs typeface="Calibri" pitchFamily="34" charset="0"/>
                        </a:rPr>
                        <a:t>Declared</a:t>
                      </a:r>
                      <a:endParaRPr lang="en-US" sz="4000" b="1" dirty="0">
                        <a:solidFill>
                          <a:srgbClr val="7030A0"/>
                        </a:solidFill>
                        <a:latin typeface="Calibri" pitchFamily="34" charset="0"/>
                        <a:cs typeface="Calibri" pitchFamily="34" charset="0"/>
                      </a:endParaRPr>
                    </a:p>
                  </a:txBody>
                  <a:tcPr>
                    <a:solidFill>
                      <a:srgbClr val="1DD333"/>
                    </a:solidFill>
                  </a:tcPr>
                </a:tc>
                <a:tc>
                  <a:txBody>
                    <a:bodyPr/>
                    <a:lstStyle/>
                    <a:p>
                      <a:endParaRPr lang="en-US" sz="4000" b="1" dirty="0">
                        <a:solidFill>
                          <a:srgbClr val="7030A0"/>
                        </a:solidFill>
                        <a:latin typeface="NikoshBAN" pitchFamily="2" charset="0"/>
                        <a:cs typeface="NikoshBAN" pitchFamily="2" charset="0"/>
                      </a:endParaRPr>
                    </a:p>
                  </a:txBody>
                  <a:tcPr>
                    <a:solidFill>
                      <a:srgbClr val="1DD333"/>
                    </a:solidFill>
                  </a:tcPr>
                </a:tc>
              </a:tr>
              <a:tr h="774700">
                <a:tc>
                  <a:txBody>
                    <a:bodyPr/>
                    <a:lstStyle/>
                    <a:p>
                      <a:r>
                        <a:rPr lang="bn-BD" sz="4000" b="1" dirty="0" smtClean="0">
                          <a:latin typeface="Calibri" pitchFamily="34" charset="0"/>
                          <a:cs typeface="Calibri" pitchFamily="34" charset="0"/>
                        </a:rPr>
                        <a:t>Victory</a:t>
                      </a:r>
                      <a:endParaRPr lang="en-US" sz="4000" b="1" dirty="0">
                        <a:latin typeface="Calibri" pitchFamily="34" charset="0"/>
                        <a:cs typeface="Calibri" pitchFamily="34" charset="0"/>
                      </a:endParaRPr>
                    </a:p>
                  </a:txBody>
                  <a:tcPr>
                    <a:solidFill>
                      <a:srgbClr val="FFFF00"/>
                    </a:solidFill>
                  </a:tcPr>
                </a:tc>
                <a:tc>
                  <a:txBody>
                    <a:bodyPr/>
                    <a:lstStyle/>
                    <a:p>
                      <a:endParaRPr lang="en-US" sz="4000" b="1" dirty="0">
                        <a:latin typeface="NikoshBAN" pitchFamily="2" charset="0"/>
                        <a:cs typeface="NikoshBAN" pitchFamily="2" charset="0"/>
                      </a:endParaRPr>
                    </a:p>
                  </a:txBody>
                  <a:tcPr>
                    <a:solidFill>
                      <a:srgbClr val="FFFF00"/>
                    </a:solidFill>
                  </a:tcPr>
                </a:tc>
              </a:tr>
              <a:tr h="774700">
                <a:tc>
                  <a:txBody>
                    <a:bodyPr/>
                    <a:lstStyle/>
                    <a:p>
                      <a:r>
                        <a:rPr lang="bn-BD" sz="4000" b="1" dirty="0" smtClean="0">
                          <a:solidFill>
                            <a:srgbClr val="FF0000"/>
                          </a:solidFill>
                          <a:latin typeface="Calibri" pitchFamily="34" charset="0"/>
                          <a:cs typeface="Calibri" pitchFamily="34" charset="0"/>
                        </a:rPr>
                        <a:t>season</a:t>
                      </a:r>
                      <a:endParaRPr lang="en-US" sz="4000" b="1" dirty="0">
                        <a:solidFill>
                          <a:srgbClr val="FF0000"/>
                        </a:solidFill>
                        <a:latin typeface="Calibri" pitchFamily="34" charset="0"/>
                        <a:cs typeface="Calibri" pitchFamily="34" charset="0"/>
                      </a:endParaRPr>
                    </a:p>
                  </a:txBody>
                  <a:tcPr>
                    <a:solidFill>
                      <a:srgbClr val="002060"/>
                    </a:solidFill>
                  </a:tcPr>
                </a:tc>
                <a:tc>
                  <a:txBody>
                    <a:bodyPr/>
                    <a:lstStyle/>
                    <a:p>
                      <a:endParaRPr lang="en-US" sz="4000" b="1" dirty="0">
                        <a:solidFill>
                          <a:srgbClr val="FF0000"/>
                        </a:solidFill>
                        <a:latin typeface="NikoshBAN" pitchFamily="2" charset="0"/>
                        <a:cs typeface="NikoshBAN" pitchFamily="2" charset="0"/>
                      </a:endParaRPr>
                    </a:p>
                  </a:txBody>
                  <a:tcPr>
                    <a:solidFill>
                      <a:srgbClr val="002060"/>
                    </a:solidFill>
                  </a:tcPr>
                </a:tc>
              </a:tr>
              <a:tr h="774700">
                <a:tc>
                  <a:txBody>
                    <a:bodyPr/>
                    <a:lstStyle/>
                    <a:p>
                      <a:r>
                        <a:rPr lang="bn-BD" sz="4000" b="1" dirty="0" smtClean="0">
                          <a:latin typeface="Calibri" pitchFamily="34" charset="0"/>
                          <a:cs typeface="Calibri" pitchFamily="34" charset="0"/>
                        </a:rPr>
                        <a:t>Language</a:t>
                      </a:r>
                      <a:endParaRPr lang="en-US" sz="4000" b="1" dirty="0">
                        <a:latin typeface="Calibri" pitchFamily="34" charset="0"/>
                        <a:cs typeface="Calibri" pitchFamily="34" charset="0"/>
                      </a:endParaRPr>
                    </a:p>
                  </a:txBody>
                  <a:tcPr>
                    <a:solidFill>
                      <a:srgbClr val="00B0F0"/>
                    </a:solidFill>
                  </a:tcPr>
                </a:tc>
                <a:tc>
                  <a:txBody>
                    <a:bodyPr/>
                    <a:lstStyle/>
                    <a:p>
                      <a:endParaRPr lang="en-US" sz="4000" b="1" dirty="0">
                        <a:latin typeface="NikoshBAN" pitchFamily="2" charset="0"/>
                        <a:cs typeface="NikoshBAN" pitchFamily="2" charset="0"/>
                      </a:endParaRPr>
                    </a:p>
                  </a:txBody>
                  <a:tcPr>
                    <a:solidFill>
                      <a:srgbClr val="00B0F0"/>
                    </a:solidFill>
                  </a:tcPr>
                </a:tc>
              </a:tr>
              <a:tr h="774700">
                <a:tc>
                  <a:txBody>
                    <a:bodyPr/>
                    <a:lstStyle/>
                    <a:p>
                      <a:r>
                        <a:rPr lang="bn-BD" sz="4000" b="1" dirty="0" smtClean="0">
                          <a:solidFill>
                            <a:srgbClr val="FFFF00"/>
                          </a:solidFill>
                          <a:latin typeface="Calibri" pitchFamily="34" charset="0"/>
                          <a:cs typeface="Calibri" pitchFamily="34" charset="0"/>
                        </a:rPr>
                        <a:t>Proud</a:t>
                      </a:r>
                      <a:endParaRPr lang="en-US" sz="4000" b="1" dirty="0">
                        <a:solidFill>
                          <a:srgbClr val="FFFF00"/>
                        </a:solidFill>
                        <a:latin typeface="Calibri" pitchFamily="34" charset="0"/>
                        <a:cs typeface="Calibri" pitchFamily="34" charset="0"/>
                      </a:endParaRPr>
                    </a:p>
                  </a:txBody>
                  <a:tcPr>
                    <a:solidFill>
                      <a:srgbClr val="C00000"/>
                    </a:solidFill>
                  </a:tcPr>
                </a:tc>
                <a:tc>
                  <a:txBody>
                    <a:bodyPr/>
                    <a:lstStyle/>
                    <a:p>
                      <a:endParaRPr lang="en-US" sz="4000" b="1" dirty="0">
                        <a:solidFill>
                          <a:srgbClr val="FFFF00"/>
                        </a:solidFill>
                        <a:latin typeface="NikoshBAN" pitchFamily="2" charset="0"/>
                        <a:cs typeface="NikoshBAN" pitchFamily="2" charset="0"/>
                      </a:endParaRPr>
                    </a:p>
                  </a:txBody>
                  <a:tcPr>
                    <a:solidFill>
                      <a:srgbClr val="C00000"/>
                    </a:solidFill>
                  </a:tcPr>
                </a:tc>
              </a:tr>
            </a:tbl>
          </a:graphicData>
        </a:graphic>
      </p:graphicFrame>
    </p:spTree>
    <p:extLst>
      <p:ext uri="{BB962C8B-B14F-4D97-AF65-F5344CB8AC3E}">
        <p14:creationId xmlns:p14="http://schemas.microsoft.com/office/powerpoint/2010/main" val="13829477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6" repeatCount="indefinite" autoRev="1" fill="hold" nodeType="withEffect">
                                  <p:stCondLst>
                                    <p:cond delay="0"/>
                                  </p:stCondLst>
                                  <p:childTnLst>
                                    <p:animClr clrSpc="hsl" dir="cw">
                                      <p:cBhvr>
                                        <p:cTn id="6" dur="2000" fill="hold"/>
                                        <p:tgtEl>
                                          <p:spTgt spid="5"/>
                                        </p:tgtEl>
                                        <p:attrNameLst>
                                          <p:attrName>fillcolor</p:attrName>
                                        </p:attrNameLst>
                                      </p:cBhvr>
                                      <p:to>
                                        <a:srgbClr val="72D717"/>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6" repeatCount="indefinite" autoRev="1" fill="hold" nodeType="withEffect">
                                  <p:stCondLst>
                                    <p:cond delay="0"/>
                                  </p:stCondLst>
                                  <p:childTnLst>
                                    <p:animClr clrSpc="hsl" dir="cw">
                                      <p:cBhvr>
                                        <p:cTn id="10" dur="2000" fill="hold"/>
                                        <p:tgtEl>
                                          <p:spTgt spid="4"/>
                                        </p:tgtEl>
                                        <p:attrNameLst>
                                          <p:attrName>fillcolor</p:attrName>
                                        </p:attrNameLst>
                                      </p:cBhvr>
                                      <p:to>
                                        <a:srgbClr val="72D717"/>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6" repeatCount="indefinite" accel="500" autoRev="1" fill="hold" nodeType="withEffect">
                                  <p:stCondLst>
                                    <p:cond delay="0"/>
                                  </p:stCondLst>
                                  <p:childTnLst>
                                    <p:animClr clrSpc="hsl" dir="cw">
                                      <p:cBhvr>
                                        <p:cTn id="14" dur="2000" fill="hold"/>
                                        <p:tgtEl>
                                          <p:spTgt spid="6"/>
                                        </p:tgtEl>
                                        <p:attrNameLst>
                                          <p:attrName>fillcolor</p:attrName>
                                        </p:attrNameLst>
                                      </p:cBhvr>
                                      <p:to>
                                        <a:srgbClr val="72D717"/>
                                      </p:to>
                                    </p:animClr>
                                    <p:set>
                                      <p:cBhvr>
                                        <p:cTn id="15" dur="2000" fill="hold"/>
                                        <p:tgtEl>
                                          <p:spTgt spid="6"/>
                                        </p:tgtEl>
                                        <p:attrNameLst>
                                          <p:attrName>fill.type</p:attrName>
                                        </p:attrNameLst>
                                      </p:cBhvr>
                                      <p:to>
                                        <p:strVal val="solid"/>
                                      </p:to>
                                    </p:set>
                                    <p:set>
                                      <p:cBhvr>
                                        <p:cTn id="16" dur="2000" fill="hold"/>
                                        <p:tgtEl>
                                          <p:spTgt spid="6"/>
                                        </p:tgtEl>
                                        <p:attrNameLst>
                                          <p:attrName>fill.on</p:attrName>
                                        </p:attrNameLst>
                                      </p:cBhvr>
                                      <p:to>
                                        <p:strVal val="true"/>
                                      </p:to>
                                    </p:set>
                                  </p:childTnLst>
                                </p:cTn>
                              </p:par>
                              <p:par>
                                <p:cTn id="17" presetID="1" presetClass="emph" presetSubtype="6" repeatCount="indefinite" autoRev="1" fill="hold" nodeType="withEffect">
                                  <p:stCondLst>
                                    <p:cond delay="0"/>
                                  </p:stCondLst>
                                  <p:childTnLst>
                                    <p:animClr clrSpc="hsl" dir="cw">
                                      <p:cBhvr>
                                        <p:cTn id="18" dur="2000" fill="hold"/>
                                        <p:tgtEl>
                                          <p:spTgt spid="7"/>
                                        </p:tgtEl>
                                        <p:attrNameLst>
                                          <p:attrName>fillcolor</p:attrName>
                                        </p:attrNameLst>
                                      </p:cBhvr>
                                      <p:to>
                                        <a:srgbClr val="72D717"/>
                                      </p:to>
                                    </p:animClr>
                                    <p:set>
                                      <p:cBhvr>
                                        <p:cTn id="19" dur="2000" fill="hold"/>
                                        <p:tgtEl>
                                          <p:spTgt spid="7"/>
                                        </p:tgtEl>
                                        <p:attrNameLst>
                                          <p:attrName>fill.type</p:attrName>
                                        </p:attrNameLst>
                                      </p:cBhvr>
                                      <p:to>
                                        <p:strVal val="solid"/>
                                      </p:to>
                                    </p:set>
                                    <p:set>
                                      <p:cBhvr>
                                        <p:cTn id="20" dur="2000" fill="hold"/>
                                        <p:tgtEl>
                                          <p:spTgt spid="7"/>
                                        </p:tgtEl>
                                        <p:attrNameLst>
                                          <p:attrName>fill.on</p:attrName>
                                        </p:attrNameLst>
                                      </p:cBhvr>
                                      <p:to>
                                        <p:strVal val="true"/>
                                      </p:to>
                                    </p:set>
                                  </p:childTnLst>
                                </p:cTn>
                              </p:par>
                            </p:childTnLst>
                          </p:cTn>
                        </p:par>
                        <p:par>
                          <p:cTn id="21" fill="hold">
                            <p:stCondLst>
                              <p:cond delay="4000"/>
                            </p:stCondLst>
                            <p:childTnLst>
                              <p:par>
                                <p:cTn id="22" presetID="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2208</TotalTime>
  <Words>749</Words>
  <Application>Microsoft Office PowerPoint</Application>
  <PresentationFormat>On-screen Show (4:3)</PresentationFormat>
  <Paragraphs>117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ptibhola</dc:creator>
  <cp:lastModifiedBy>User</cp:lastModifiedBy>
  <cp:revision>298</cp:revision>
  <dcterms:created xsi:type="dcterms:W3CDTF">2006-08-16T00:00:00Z</dcterms:created>
  <dcterms:modified xsi:type="dcterms:W3CDTF">2020-06-15T12:33:29Z</dcterms:modified>
</cp:coreProperties>
</file>