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9" r:id="rId8"/>
    <p:sldId id="280" r:id="rId9"/>
    <p:sldId id="277" r:id="rId10"/>
    <p:sldId id="278" r:id="rId11"/>
    <p:sldId id="281" r:id="rId12"/>
    <p:sldId id="267" r:id="rId13"/>
    <p:sldId id="259" r:id="rId14"/>
    <p:sldId id="270" r:id="rId15"/>
    <p:sldId id="269" r:id="rId16"/>
    <p:sldId id="271" r:id="rId17"/>
    <p:sldId id="282" r:id="rId18"/>
    <p:sldId id="260" r:id="rId19"/>
    <p:sldId id="261" r:id="rId20"/>
    <p:sldId id="283" r:id="rId21"/>
    <p:sldId id="26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2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5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6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29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5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5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4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tus-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5105400" cy="2441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6670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SA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لا </a:t>
            </a:r>
            <a:r>
              <a:rPr lang="ar-SA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SA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SA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لا   </a:t>
            </a:r>
            <a:r>
              <a:rPr lang="ar-SA" sz="8000" b="1" dirty="0" smtClean="0">
                <a:solidFill>
                  <a:srgbClr val="FFFF00"/>
                </a:solidFill>
              </a:rPr>
              <a:t> 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89916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8077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04800"/>
            <a:ext cx="579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tx1"/>
                </a:solidFill>
              </a:rPr>
              <a:t>انظر الى الصورة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1066800"/>
            <a:ext cx="3276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দূষিত পানি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0608549">
            <a:off x="4133850" y="2011251"/>
            <a:ext cx="4953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ronmental-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04800"/>
            <a:ext cx="579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tx1"/>
                </a:solidFill>
              </a:rPr>
              <a:t>انظر الى الصورة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20608549">
            <a:off x="4147572" y="1196127"/>
            <a:ext cx="4953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2362201"/>
            <a:ext cx="3886201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2667000"/>
            <a:ext cx="2895600" cy="830997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تلويث البيئة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683603"/>
            <a:ext cx="6438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لدرس اليوم</a:t>
            </a:r>
            <a:r>
              <a:rPr lang="ar-SA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505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05000"/>
            <a:ext cx="7848600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 تقول ما هى تلبويث البيئة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 تقول كما بتلاويث البيئة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تقول معنى المفردات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بين تحتاج المنظمة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67330" y="1396588"/>
            <a:ext cx="3767070" cy="1251837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MA" sz="5400" b="1" dirty="0" smtClean="0">
                <a:solidFill>
                  <a:schemeClr val="tx1"/>
                </a:solidFill>
              </a:rPr>
              <a:t>الاستفادة</a:t>
            </a:r>
            <a:r>
              <a:rPr lang="ar-MA" sz="5400" dirty="0" smtClean="0">
                <a:solidFill>
                  <a:schemeClr val="tx1"/>
                </a:solidFill>
              </a:rPr>
              <a:t>  </a:t>
            </a:r>
            <a:r>
              <a:rPr lang="ar-MA" dirty="0" smtClean="0"/>
              <a:t>     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3857" y="1443287"/>
            <a:ext cx="4157730" cy="1261813"/>
          </a:xfrm>
          <a:prstGeom prst="rect">
            <a:avLst/>
          </a:prstGeom>
          <a:gradFill>
            <a:gsLst>
              <a:gs pos="97875">
                <a:srgbClr val="FFC000"/>
              </a:gs>
              <a:gs pos="95750">
                <a:srgbClr val="E8B188"/>
              </a:gs>
              <a:gs pos="91500">
                <a:srgbClr val="F0765B"/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3030" y="1905000"/>
            <a:ext cx="7691370" cy="2192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/>
              <a:t>শিক্ষার্থী গন পরিবেশ দূষন কাহাকে বলে বলতে পারবে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/>
              <a:t>দূষিত পরিবেশ কেমন বলতে পারবে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/>
              <a:t>শব্দের অর্থ বলতে পারবে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71" y="996331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dirty="0" smtClean="0">
                <a:latin typeface="Times New Roman" pitchFamily="18" charset="0"/>
                <a:cs typeface="Times New Roman" pitchFamily="18" charset="0"/>
              </a:rPr>
              <a:t>= نفايات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7341" y="1338945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itchFamily="2" charset="0"/>
                <a:cs typeface="Nikosh" pitchFamily="2" charset="0"/>
              </a:rPr>
              <a:t>বর্জ্যসমূহ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78883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= منظمة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332905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itchFamily="2" charset="0"/>
                <a:cs typeface="Nikosh" pitchFamily="2" charset="0"/>
              </a:rPr>
              <a:t>সংগঠন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48568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= تلويث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0270" y="3483863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itchFamily="2" charset="0"/>
                <a:cs typeface="Nikosh" pitchFamily="2" charset="0"/>
              </a:rPr>
              <a:t>দূষন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59468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 = البيئة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4310" y="4754705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itchFamily="2" charset="0"/>
                <a:cs typeface="Nikosh" pitchFamily="2" charset="0"/>
              </a:rPr>
              <a:t>পরিবেশ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86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 ضحف</a:t>
            </a:r>
            <a:r>
              <a:rPr lang="bn-IN" sz="6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7150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itchFamily="2" charset="0"/>
                <a:cs typeface="Nikosh" pitchFamily="2" charset="0"/>
              </a:rPr>
              <a:t>সংবাদ পত্র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1054" y="123089"/>
            <a:ext cx="3810000" cy="9527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একক পাঠ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1981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السوال: ماهى ثلويث البيئة؟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الجواب: تلويث البيئة هى بشرالناس فى كل حال</a:t>
            </a:r>
            <a:r>
              <a:rPr lang="ar-SA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1054" y="123089"/>
            <a:ext cx="3810000" cy="9527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একক পাঠ </a:t>
            </a:r>
            <a:endParaRPr lang="en-US" sz="4400" b="1" dirty="0"/>
          </a:p>
        </p:txBody>
      </p:sp>
      <p:sp>
        <p:nvSpPr>
          <p:cNvPr id="6" name="5-Point Star 5"/>
          <p:cNvSpPr/>
          <p:nvPr/>
        </p:nvSpPr>
        <p:spPr>
          <a:xfrm>
            <a:off x="4604198" y="1981200"/>
            <a:ext cx="3048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229600" y="2171700"/>
            <a:ext cx="3048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44958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الجواب: تلويث البيئة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باالنفايات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855335" y="4775058"/>
            <a:ext cx="3048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021005"/>
            <a:ext cx="3124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400" dirty="0" smtClean="0">
                <a:latin typeface="Times New Roman" pitchFamily="18" charset="0"/>
                <a:cs typeface="Times New Roman" pitchFamily="18" charset="0"/>
              </a:rPr>
              <a:t>السوال: كيف تلويث البيئة؟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534400" y="4265758"/>
            <a:ext cx="3048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12954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latin typeface="Times New Roman" pitchFamily="18" charset="0"/>
                <a:cs typeface="Times New Roman" pitchFamily="18" charset="0"/>
              </a:rPr>
              <a:t>      السوال: ما رسالة المنظمة؟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41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latin typeface="Times New Roman" pitchFamily="18" charset="0"/>
                <a:cs typeface="Times New Roman" pitchFamily="18" charset="0"/>
              </a:rPr>
              <a:t>الجواب: رسالة المنظمة محافظة البيئة</a:t>
            </a:r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1054" y="123089"/>
            <a:ext cx="3810000" cy="9527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একক পাঠ </a:t>
            </a:r>
            <a:endParaRPr lang="en-US" sz="4400" b="1" dirty="0"/>
          </a:p>
        </p:txBody>
      </p:sp>
      <p:sp>
        <p:nvSpPr>
          <p:cNvPr id="6" name="5-Point Star 5"/>
          <p:cNvSpPr/>
          <p:nvPr/>
        </p:nvSpPr>
        <p:spPr>
          <a:xfrm>
            <a:off x="8001000" y="1524000"/>
            <a:ext cx="3048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493654" y="1524000"/>
            <a:ext cx="3048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838"/>
            <a:ext cx="6858000" cy="375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4953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2741054" y="123089"/>
            <a:ext cx="3810000" cy="9527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একক পাঠ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528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1" y="328275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atin typeface="Times New Roman" pitchFamily="18" charset="0"/>
                <a:cs typeface="Times New Roman" pitchFamily="18" charset="0"/>
              </a:rPr>
              <a:t>عمل </a:t>
            </a:r>
            <a:r>
              <a:rPr lang="ar-SA" sz="9600" b="1" dirty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8000" b="1" dirty="0" smtClean="0">
                <a:latin typeface="Times New Roman" pitchFamily="18" charset="0"/>
                <a:cs typeface="Times New Roman" pitchFamily="18" charset="0"/>
              </a:rPr>
              <a:t>لواحد: </a:t>
            </a:r>
            <a:r>
              <a:rPr lang="ar-SA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7470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الساالسوال: ما هى تلويث البيئة؟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685800"/>
            <a:ext cx="35052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একক কাজ 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0194"/>
            <a:ext cx="6860959" cy="361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dirty="0" smtClean="0">
                <a:latin typeface="Times New Roman" pitchFamily="18" charset="0"/>
                <a:cs typeface="Times New Roman" pitchFamily="18" charset="0"/>
              </a:rPr>
              <a:t>عمل</a:t>
            </a:r>
            <a:r>
              <a:rPr lang="ar-SA" sz="7200" dirty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7200" dirty="0" smtClean="0">
                <a:latin typeface="Times New Roman" pitchFamily="18" charset="0"/>
                <a:cs typeface="Times New Roman" pitchFamily="18" charset="0"/>
              </a:rPr>
              <a:t>لجمع :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76914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السوال: كيف بتلوث البيئة؟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5318" y="383232"/>
            <a:ext cx="133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52918" y="213954"/>
            <a:ext cx="30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7200" b="1" dirty="0">
                <a:latin typeface="Times New Roman" pitchFamily="18" charset="0"/>
                <a:cs typeface="Times New Roman" pitchFamily="18" charset="0"/>
              </a:rPr>
              <a:t>ا</a:t>
            </a:r>
            <a:endParaRPr lang="en-US" sz="8800" b="1" dirty="0"/>
          </a:p>
        </p:txBody>
      </p:sp>
      <p:sp>
        <p:nvSpPr>
          <p:cNvPr id="8" name="Oval 7"/>
          <p:cNvSpPr/>
          <p:nvPr/>
        </p:nvSpPr>
        <p:spPr>
          <a:xfrm>
            <a:off x="4267200" y="396184"/>
            <a:ext cx="3505200" cy="1007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দলীয় কাজ 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" y="1981200"/>
            <a:ext cx="4876800" cy="44110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7711" y="3581400"/>
            <a:ext cx="3352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ما رسالة المنظمة؟ 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4724400" y="4562556"/>
            <a:ext cx="441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قل معنى –نفايات, منظمة 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4934218" y="5437011"/>
            <a:ext cx="4133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ما تحتاج المنظمة؟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55925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تعريف</a:t>
            </a:r>
            <a:r>
              <a:rPr lang="ar-SA" sz="7200" dirty="0" smtClean="0">
                <a:solidFill>
                  <a:srgbClr val="FFFF00"/>
                </a:solidFill>
              </a:rPr>
              <a:t> </a:t>
            </a:r>
            <a:r>
              <a:rPr lang="ar-SA" sz="7200" b="1" dirty="0" smtClean="0">
                <a:solidFill>
                  <a:srgbClr val="FFFF00"/>
                </a:solidFill>
              </a:rPr>
              <a:t>ا</a:t>
            </a:r>
            <a:r>
              <a:rPr lang="ar-S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لمعلم:</a:t>
            </a:r>
            <a:r>
              <a:rPr lang="ar-SA" sz="7200" b="1" dirty="0" smtClean="0">
                <a:solidFill>
                  <a:srgbClr val="002060"/>
                </a:solidFill>
              </a:rPr>
              <a:t>        </a:t>
            </a:r>
            <a:endParaRPr lang="en-US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34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dirty="0" smtClean="0">
                <a:latin typeface="Times New Roman" pitchFamily="18" charset="0"/>
                <a:cs typeface="Times New Roman" pitchFamily="18" charset="0"/>
              </a:rPr>
              <a:t>عمل</a:t>
            </a:r>
            <a:r>
              <a:rPr lang="ar-SA" sz="7200" dirty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7200" dirty="0" smtClean="0">
                <a:latin typeface="Times New Roman" pitchFamily="18" charset="0"/>
                <a:cs typeface="Times New Roman" pitchFamily="18" charset="0"/>
              </a:rPr>
              <a:t>لجمع :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76914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السوال: كيف بتلوث البيئة؟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5318" y="383232"/>
            <a:ext cx="133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52918" y="213954"/>
            <a:ext cx="30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7200" b="1" dirty="0">
                <a:latin typeface="Times New Roman" pitchFamily="18" charset="0"/>
                <a:cs typeface="Times New Roman" pitchFamily="18" charset="0"/>
              </a:rPr>
              <a:t>ا</a:t>
            </a:r>
            <a:endParaRPr lang="en-US" sz="8800" b="1" dirty="0"/>
          </a:p>
        </p:txBody>
      </p:sp>
      <p:sp>
        <p:nvSpPr>
          <p:cNvPr id="8" name="Oval 7"/>
          <p:cNvSpPr/>
          <p:nvPr/>
        </p:nvSpPr>
        <p:spPr>
          <a:xfrm>
            <a:off x="4267200" y="396184"/>
            <a:ext cx="3505200" cy="1007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দলীয় কাজ 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934218" cy="43568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7711" y="3581400"/>
            <a:ext cx="3352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ما رسالة المنظمة؟ 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4724400" y="4562556"/>
            <a:ext cx="441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قل معنى –نفايات, منظمة 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4934218" y="5437011"/>
            <a:ext cx="4133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latin typeface="Times New Roman" pitchFamily="18" charset="0"/>
                <a:cs typeface="Times New Roman" pitchFamily="18" charset="0"/>
              </a:rPr>
              <a:t>ما تحتاج المنظمة؟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08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9881" y="303193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800" dirty="0" smtClean="0">
                <a:latin typeface="Times New Roman" pitchFamily="18" charset="0"/>
                <a:cs typeface="Times New Roman" pitchFamily="18" charset="0"/>
              </a:rPr>
              <a:t>عمل </a:t>
            </a:r>
            <a:r>
              <a:rPr lang="ar-SA" sz="8800" dirty="0">
                <a:latin typeface="Times New Roman" pitchFamily="18" charset="0"/>
                <a:cs typeface="Times New Roman" pitchFamily="18" charset="0"/>
              </a:rPr>
              <a:t>البيت</a:t>
            </a:r>
            <a:r>
              <a:rPr lang="ar-SA" sz="8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231" y="159573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السوال: بين كيف محافظة البيئة؟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52700"/>
            <a:ext cx="84582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(6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6019800" cy="451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752600"/>
            <a:ext cx="335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شكرا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21887"/>
            <a:ext cx="8610600" cy="51551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7000" y="304800"/>
            <a:ext cx="4419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تعريف الدرس</a:t>
            </a:r>
            <a:r>
              <a:rPr lang="ar-SA" sz="4800" dirty="0" smtClean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pollution_16647_600x450_3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49" y="496910"/>
            <a:ext cx="82296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914400"/>
            <a:ext cx="579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انظر الى الصورة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2514600"/>
            <a:ext cx="6096000" cy="7333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</a:rPr>
              <a:t>দূষিত পরিবেশ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543300" y="4046425"/>
            <a:ext cx="533400" cy="1219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5376103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النفايات</a:t>
            </a:r>
            <a:r>
              <a:rPr lang="ar-SA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0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-environment-pollution-health_mrr2959_274939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681434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04800"/>
            <a:ext cx="579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انظر الى الصورة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28725" y="1828800"/>
            <a:ext cx="5314950" cy="7333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</a:rPr>
              <a:t>দূষিত পরিবেশ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619500" y="3171735"/>
            <a:ext cx="533400" cy="1219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0300" y="55052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النفايات</a:t>
            </a:r>
            <a:r>
              <a:rPr lang="ar-SA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-01-29__lett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96" y="1447800"/>
            <a:ext cx="7675808" cy="5265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1504" y="381000"/>
            <a:ext cx="44196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ar-SA" sz="4800" dirty="0" smtClean="0">
                <a:latin typeface="Times New Roman" pitchFamily="18" charset="0"/>
                <a:cs typeface="Times New Roman" pitchFamily="18" charset="0"/>
              </a:rPr>
              <a:t> بتلويث قطع الشجرة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19983300">
            <a:off x="5276480" y="1654875"/>
            <a:ext cx="5334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6962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04800"/>
            <a:ext cx="579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tx1"/>
                </a:solidFill>
              </a:rPr>
              <a:t>انظر الى الصورة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066800"/>
            <a:ext cx="495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গাছ জালাইয়া পরিবেশ দূষন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50087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04800"/>
            <a:ext cx="579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tx1"/>
                </a:solidFill>
              </a:rPr>
              <a:t>انظر الى الصورة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1066800"/>
            <a:ext cx="5486400" cy="990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আগুন দিয়া পরিবেশ দূষন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731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ronment-pollu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962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52400"/>
            <a:ext cx="4572000" cy="110799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ar-SA" sz="6600" dirty="0" smtClean="0">
                <a:latin typeface="Times New Roman" pitchFamily="18" charset="0"/>
                <a:cs typeface="Times New Roman" pitchFamily="18" charset="0"/>
              </a:rPr>
              <a:t>بتلويث الصناعية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46919" y="1392161"/>
            <a:ext cx="5334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04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628</TotalTime>
  <Words>235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Century Gothic</vt:lpstr>
      <vt:lpstr>Nikosh</vt:lpstr>
      <vt:lpstr>NikoshBAN</vt:lpstr>
      <vt:lpstr>Times New Roman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PC</cp:lastModifiedBy>
  <cp:revision>67</cp:revision>
  <dcterms:created xsi:type="dcterms:W3CDTF">2006-08-16T00:00:00Z</dcterms:created>
  <dcterms:modified xsi:type="dcterms:W3CDTF">2020-06-15T19:11:43Z</dcterms:modified>
</cp:coreProperties>
</file>