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92" r:id="rId3"/>
    <p:sldId id="288" r:id="rId4"/>
    <p:sldId id="289" r:id="rId5"/>
    <p:sldId id="265" r:id="rId6"/>
    <p:sldId id="287" r:id="rId7"/>
    <p:sldId id="274" r:id="rId8"/>
    <p:sldId id="276" r:id="rId9"/>
    <p:sldId id="293" r:id="rId10"/>
    <p:sldId id="290" r:id="rId11"/>
    <p:sldId id="277" r:id="rId12"/>
    <p:sldId id="278" r:id="rId13"/>
    <p:sldId id="279" r:id="rId14"/>
    <p:sldId id="280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00"/>
    <a:srgbClr val="800000"/>
    <a:srgbClr val="9900FF"/>
    <a:srgbClr val="333300"/>
    <a:srgbClr val="FFCC66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83" autoAdjust="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4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7C2F034-306C-4796-AFF7-5EB32A878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C37448B-89AD-4D95-9B94-7C4E2FA66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E3A9-7E10-4A9A-907E-FDA943F755A8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E4E74-F8D8-4D28-87B3-8EA558574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EA15-1D29-47E1-A190-F42189108043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0340-FAD1-4FD3-B66E-B7CEEFD4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CDB6A-43AF-4D9F-9C86-09A3B1C1C4EF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ED6F-5C14-4DF2-BAA8-7E9F62622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DEFB9-B7BB-4117-89DB-E5CE266BD998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2F35-DF1F-400E-A8B8-F9421F50F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A175-4EA1-435D-BF44-ED24BDF065B3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71123-2004-48A5-98EE-1813CA20D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0CB8-B95C-4E9C-A7B6-73FAB9AAE321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DF02D-5A0B-459B-ADD6-6CB4191E4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01D69-B645-4DF4-911C-8026440B4D6D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24E63-BACF-4FE7-8BEE-0369F727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A2CA5-F253-46E7-B5A9-AC567B208676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C8013-2522-4F17-9F44-8566753C0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9C5D3-EE9B-41C9-82D6-0E357FA1A1EB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2A805-1969-45CB-82BE-DB46D0E40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D0D4-B199-4A19-B6AA-5EA1744CFA01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54382-EC5A-4D04-BB9C-2A945F527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FB7A9-4CE7-4BAF-AF4B-5F97FA867162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5F046-360F-46F0-9B03-13F178A71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B751D-50E9-4E57-B619-DEC0F5047CE6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8103E-4E8D-4F9B-BB51-E91B09DFC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CBAE2-C3F3-4177-9155-398AE9FF484E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18BFA-4CCE-44C2-8865-DBFC27766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A0DB151-BDB2-47F3-ADD0-2B29070D9F02}" type="datetime1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1C499A-9D4D-4513-81F6-DBD9ACF2B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844824"/>
            <a:ext cx="7881937" cy="2314575"/>
          </a:xfrm>
        </p:spPr>
        <p:txBody>
          <a:bodyPr/>
          <a:lstStyle/>
          <a:p>
            <a:pPr eaLnBrk="1" hangingPunct="1">
              <a:defRPr/>
            </a:pPr>
            <a:r>
              <a:rPr lang="bn-BD" sz="17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angal" pitchFamily="18" charset="0"/>
                <a:cs typeface="NikoshBAN" pitchFamily="2" charset="0"/>
              </a:rPr>
              <a:t>স্বাগতম</a:t>
            </a:r>
            <a:endParaRPr lang="en-US" sz="172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angal" pitchFamily="18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_to_Sun_-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231775"/>
            <a:ext cx="8616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71700" y="5254624"/>
            <a:ext cx="55086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সূর্য ও পৃথিবীর দুরত্ব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2488249">
            <a:off x="1503363" y="2771775"/>
            <a:ext cx="2665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92D050"/>
                </a:solidFill>
              </a:rPr>
              <a:t>8 min 20 sec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633131"/>
              </p:ext>
            </p:extLst>
          </p:nvPr>
        </p:nvGraphicFramePr>
        <p:xfrm>
          <a:off x="4343400" y="3208338"/>
          <a:ext cx="4572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Packager Shell Object" showAsIcon="1" r:id="rId4" imgW="457560" imgH="440280" progId="Package">
                  <p:embed/>
                </p:oleObj>
              </mc:Choice>
              <mc:Fallback>
                <p:oleObj name="Packager Shell Object" showAsIcon="1" r:id="rId4" imgW="457560" imgH="44028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08338"/>
                        <a:ext cx="45720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08212" y="440668"/>
            <a:ext cx="698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রও</a:t>
            </a:r>
            <a:r>
              <a:rPr lang="bn-BD" sz="6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একটি ভিডিও </a:t>
            </a:r>
            <a:r>
              <a:rPr lang="en-US" sz="6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70075" y="581025"/>
            <a:ext cx="56229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8000" b="1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dirty="0">
              <a:solidFill>
                <a:srgbClr val="99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528" y="2384884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n-BD" sz="6000" dirty="0">
                <a:latin typeface="NikoshBAN" pitchFamily="2" charset="0"/>
                <a:cs typeface="NikoshBAN" pitchFamily="2" charset="0"/>
              </a:rPr>
              <a:t>সৌরজগতের গ্রহ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99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70075" y="581025"/>
            <a:ext cx="56229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8000" b="1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solidFill>
                <a:srgbClr val="99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7071" y="2168860"/>
            <a:ext cx="838893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মহাকাশ 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মহা বিশ্ব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পৃথিবীর বায়ুমন্ডলের উচ্চতা কত কিলোমিটার?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সূর্য হতে পৃথিবীতে আলো আসতে কত সময় লাগে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99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50547" y="224644"/>
            <a:ext cx="56229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8000" b="1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dirty="0">
              <a:solidFill>
                <a:srgbClr val="99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980" y="2420888"/>
            <a:ext cx="87489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BD" sz="7200" dirty="0">
                <a:latin typeface="NikoshBAN" pitchFamily="2" charset="0"/>
                <a:cs typeface="NikoshBAN" pitchFamily="2" charset="0"/>
              </a:rPr>
              <a:t>মহাবিশ্বের উৎপত্তি ক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ভাবে হয়েছে ? তোমার মতামতের স্বপক্ষে যুক্তি দেখাও।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448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n-BD" sz="189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NikoshBAN" pitchFamily="2" charset="0"/>
              </a:rPr>
              <a:t>ধন্যবাদ</a:t>
            </a:r>
            <a:endParaRPr lang="en-US" sz="18900" b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371600"/>
            <a:ext cx="4953000" cy="1219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অজয়</a:t>
            </a:r>
            <a:r>
              <a:rPr lang="en-US" sz="6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কৃষ্ণ</a:t>
            </a:r>
            <a:r>
              <a:rPr lang="en-US" sz="6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</a:t>
            </a:r>
            <a:endParaRPr lang="en-US" sz="66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133600"/>
            <a:ext cx="5029200" cy="3124200"/>
          </a:xfrm>
        </p:spPr>
        <p:txBody>
          <a:bodyPr>
            <a:noAutofit/>
          </a:bodyPr>
          <a:lstStyle/>
          <a:p>
            <a:pPr algn="ctr"/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 ০১৭২০৫৬৫২৯৪</a:t>
            </a:r>
          </a:p>
          <a:p>
            <a:pPr algn="ctr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ajoykpaul@gmail.com</a:t>
            </a:r>
            <a:endParaRPr 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5760132" y="1970279"/>
            <a:ext cx="30480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noProof="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aseline="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aseline="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: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aseline="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600" baseline="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712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jpg-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875" y="476672"/>
            <a:ext cx="4142575" cy="247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3968114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060" y="3577133"/>
            <a:ext cx="4286557" cy="270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olar_system_menu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875" y="3589230"/>
            <a:ext cx="4116012" cy="27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resize_140168784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1297" y="468524"/>
            <a:ext cx="4343925" cy="247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0" y="2096852"/>
            <a:ext cx="9144000" cy="260260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bn-BD" sz="115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angal" pitchFamily="18" charset="0"/>
                <a:cs typeface="NikoshBAN" pitchFamily="2" charset="0"/>
              </a:rPr>
              <a:t>মহাকাশ ও মহাবিশ্ব</a:t>
            </a:r>
            <a:endParaRPr lang="en-US" sz="11500" kern="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Mangal" pitchFamily="18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31800" y="1808163"/>
            <a:ext cx="82296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bn-BD" sz="4800" b="1" dirty="0">
                <a:latin typeface="NikoshBAN" pitchFamily="2" charset="0"/>
                <a:ea typeface="Mangal" pitchFamily="18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4800" b="1" dirty="0">
                <a:latin typeface="NikoshBAN" pitchFamily="2" charset="0"/>
                <a:ea typeface="Mangal" pitchFamily="18" charset="0"/>
                <a:cs typeface="NikoshBAN" pitchFamily="2" charset="0"/>
              </a:rPr>
              <a:t>--</a:t>
            </a:r>
            <a:endParaRPr lang="bn-BD" sz="4800" b="1" dirty="0"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eaLnBrk="1" hangingPunct="1"/>
            <a:r>
              <a:rPr lang="bn-BD" sz="4800" dirty="0">
                <a:latin typeface="NikoshBAN" pitchFamily="2" charset="0"/>
                <a:ea typeface="Mangal" pitchFamily="18" charset="0"/>
                <a:cs typeface="NikoshBAN" pitchFamily="2" charset="0"/>
              </a:rPr>
              <a:t>মহাকাশ </a:t>
            </a:r>
            <a:r>
              <a:rPr lang="en-US" sz="4800" dirty="0" err="1">
                <a:latin typeface="NikoshBAN" pitchFamily="2" charset="0"/>
                <a:ea typeface="Mangal" pitchFamily="18" charset="0"/>
                <a:cs typeface="NikoshBAN" pitchFamily="2" charset="0"/>
              </a:rPr>
              <a:t>কী</a:t>
            </a:r>
            <a:r>
              <a:rPr lang="bn-BD" sz="4800" dirty="0">
                <a:latin typeface="NikoshBAN" pitchFamily="2" charset="0"/>
                <a:ea typeface="Mangal" pitchFamily="18" charset="0"/>
                <a:cs typeface="NikoshBAN" pitchFamily="2" charset="0"/>
              </a:rPr>
              <a:t> তা বলতে পারবে</a:t>
            </a:r>
            <a:r>
              <a:rPr lang="en-US" sz="4800" dirty="0">
                <a:latin typeface="NikoshBAN" pitchFamily="2" charset="0"/>
                <a:ea typeface="Mangal" pitchFamily="18" charset="0"/>
                <a:cs typeface="NikoshBAN" pitchFamily="2" charset="0"/>
              </a:rPr>
              <a:t>?;</a:t>
            </a:r>
            <a:endParaRPr lang="bn-BD" sz="4800" dirty="0"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eaLnBrk="1" hangingPunct="1"/>
            <a:r>
              <a:rPr lang="bn-BD" sz="4800" dirty="0">
                <a:latin typeface="NikoshBAN" pitchFamily="2" charset="0"/>
                <a:ea typeface="Mangal" pitchFamily="18" charset="0"/>
                <a:cs typeface="NikoshBAN" pitchFamily="2" charset="0"/>
              </a:rPr>
              <a:t>মহাবিশ্ব সম্পর্কে বর্ণনা করতে পারবে</a:t>
            </a:r>
            <a:r>
              <a:rPr lang="en-US" sz="4800" dirty="0">
                <a:latin typeface="NikoshBAN" pitchFamily="2" charset="0"/>
                <a:ea typeface="Mangal" pitchFamily="18" charset="0"/>
                <a:cs typeface="NikoshBAN" pitchFamily="2" charset="0"/>
              </a:rPr>
              <a:t>;</a:t>
            </a:r>
            <a:endParaRPr lang="bn-BD" sz="4800" dirty="0"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eaLnBrk="1" hangingPunct="1"/>
            <a:r>
              <a:rPr lang="bn-BD" sz="4800" dirty="0">
                <a:latin typeface="NikoshBAN" pitchFamily="2" charset="0"/>
                <a:ea typeface="Mangal" pitchFamily="18" charset="0"/>
                <a:cs typeface="NikoshBAN" pitchFamily="2" charset="0"/>
              </a:rPr>
              <a:t>বিগব্যাঙ্গ ব্যাখ্যা করতে পারবে</a:t>
            </a:r>
            <a:r>
              <a:rPr lang="en-US" sz="4800" dirty="0">
                <a:latin typeface="NikoshBAN" pitchFamily="2" charset="0"/>
                <a:ea typeface="Mangal" pitchFamily="18" charset="0"/>
                <a:cs typeface="NikoshBAN" pitchFamily="2" charset="0"/>
              </a:rPr>
              <a:t>।</a:t>
            </a:r>
            <a:endParaRPr lang="bn-BD" sz="4800" dirty="0"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eaLnBrk="1" hangingPunct="1"/>
            <a:endParaRPr lang="en-US" sz="4800" dirty="0">
              <a:solidFill>
                <a:srgbClr val="00FFFF"/>
              </a:solidFill>
              <a:latin typeface="NikoshBAN" pitchFamily="2" charset="0"/>
              <a:ea typeface="Mangal" pitchFamily="18" charset="0"/>
              <a:cs typeface="NikoshBAN" pitchFamily="2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59113" y="291172"/>
            <a:ext cx="3763962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bn-BD" sz="8000" b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uild="p"/>
      <p:bldP spid="133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968114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215900"/>
            <a:ext cx="50101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9113" y="3502025"/>
            <a:ext cx="4418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5400" b="1">
                <a:latin typeface="NikoshBAN" pitchFamily="2" charset="0"/>
                <a:cs typeface="NikoshBAN" pitchFamily="2" charset="0"/>
              </a:rPr>
              <a:t>মহাকাশ</a:t>
            </a:r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uhin000_1330869301_6-ionosphere_layers.jpg"/>
          <p:cNvPicPr>
            <a:picLocks noChangeAspect="1"/>
          </p:cNvPicPr>
          <p:nvPr/>
        </p:nvPicPr>
        <p:blipFill>
          <a:blip r:embed="rId3"/>
          <a:srcRect b="7646"/>
          <a:stretch>
            <a:fillRect/>
          </a:stretch>
        </p:blipFill>
        <p:spPr bwMode="auto">
          <a:xfrm>
            <a:off x="4645025" y="3371850"/>
            <a:ext cx="44989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86450" y="6091238"/>
            <a:ext cx="26654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>
                <a:latin typeface="NikoshBAN" pitchFamily="2" charset="0"/>
                <a:cs typeface="NikoshBAN" pitchFamily="2" charset="0"/>
              </a:rPr>
              <a:t>বায়ু মন্ডল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akho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0150" y="252413"/>
            <a:ext cx="383381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ourajagot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215900"/>
            <a:ext cx="4348163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93775" y="2518704"/>
            <a:ext cx="26654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গ্রহ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24128" y="2561495"/>
            <a:ext cx="26654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নক্ষত্র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9592" y="6026150"/>
            <a:ext cx="26654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গ্যালাক্সি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Galaxy-backgroun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3" y="3398838"/>
            <a:ext cx="4283075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36096" y="6015185"/>
            <a:ext cx="26654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ছায়াপথ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haya poth11.jpg"/>
          <p:cNvPicPr>
            <a:picLocks noChangeAspect="1"/>
          </p:cNvPicPr>
          <p:nvPr/>
        </p:nvPicPr>
        <p:blipFill>
          <a:blip r:embed="rId5"/>
          <a:srcRect l="8421" t="11134" r="19540" b="33495"/>
          <a:stretch>
            <a:fillRect/>
          </a:stretch>
        </p:blipFill>
        <p:spPr bwMode="auto">
          <a:xfrm>
            <a:off x="4872038" y="3429000"/>
            <a:ext cx="400843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3588" y="440668"/>
            <a:ext cx="78128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এবার একটি ভিডিও দেখা যাক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123454"/>
              </p:ext>
            </p:extLst>
          </p:nvPr>
        </p:nvGraphicFramePr>
        <p:xfrm>
          <a:off x="4237038" y="3208338"/>
          <a:ext cx="6699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5" imgW="669960" imgH="440280" progId="Package">
                  <p:embed/>
                </p:oleObj>
              </mc:Choice>
              <mc:Fallback>
                <p:oleObj name="Packager Shell Object" showAsIcon="1" r:id="rId5" imgW="669960" imgH="44028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3208338"/>
                        <a:ext cx="669925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70075" y="581025"/>
            <a:ext cx="56229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err="1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8000" b="1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8000" b="1" dirty="0">
              <a:solidFill>
                <a:srgbClr val="99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528" y="2384884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n-BD" sz="6000" dirty="0">
                <a:latin typeface="NikoshBAN" pitchFamily="2" charset="0"/>
                <a:cs typeface="NikoshBAN" pitchFamily="2" charset="0"/>
              </a:rPr>
              <a:t>সৌরজগতের গ্রহ সংখ্যা কয়টি ও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36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143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Mangal</vt:lpstr>
      <vt:lpstr>NikoshBAN</vt:lpstr>
      <vt:lpstr>Times New Roman</vt:lpstr>
      <vt:lpstr>Wingdings</vt:lpstr>
      <vt:lpstr>Default Design</vt:lpstr>
      <vt:lpstr>Packager Shell Object</vt:lpstr>
      <vt:lpstr>স্বাগতম</vt:lpstr>
      <vt:lpstr>অজয় কৃষ্ণ পাল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88017</cp:lastModifiedBy>
  <cp:revision>139</cp:revision>
  <cp:lastPrinted>1601-01-01T00:00:00Z</cp:lastPrinted>
  <dcterms:created xsi:type="dcterms:W3CDTF">1601-01-01T00:00:00Z</dcterms:created>
  <dcterms:modified xsi:type="dcterms:W3CDTF">2020-06-16T16:25:49Z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