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8" r:id="rId3"/>
    <p:sldId id="279" r:id="rId4"/>
    <p:sldId id="288" r:id="rId5"/>
    <p:sldId id="286" r:id="rId6"/>
    <p:sldId id="282" r:id="rId7"/>
    <p:sldId id="304" r:id="rId8"/>
    <p:sldId id="285" r:id="rId9"/>
    <p:sldId id="257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2" r:id="rId20"/>
    <p:sldId id="290" r:id="rId21"/>
    <p:sldId id="269" r:id="rId22"/>
    <p:sldId id="270" r:id="rId23"/>
    <p:sldId id="301" r:id="rId24"/>
    <p:sldId id="273" r:id="rId25"/>
    <p:sldId id="275" r:id="rId26"/>
    <p:sldId id="274" r:id="rId27"/>
    <p:sldId id="276" r:id="rId28"/>
    <p:sldId id="277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82748-3299-4D82-922F-EE77E1520370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820590-215F-440F-8411-AC5FC7969ADA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শিক্ষক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/>
        </a:p>
      </dgm:t>
    </dgm:pt>
    <dgm:pt modelId="{82656807-6E4B-41D1-BA0C-9356275BB945}" type="parTrans" cxnId="{B9A96D40-74FB-41D8-AD05-DF041187B573}">
      <dgm:prSet/>
      <dgm:spPr/>
      <dgm:t>
        <a:bodyPr/>
        <a:lstStyle/>
        <a:p>
          <a:endParaRPr lang="en-US"/>
        </a:p>
      </dgm:t>
    </dgm:pt>
    <dgm:pt modelId="{C72EE55F-0188-4AED-8CB6-62117F3F52BC}" type="sibTrans" cxnId="{B9A96D40-74FB-41D8-AD05-DF041187B573}">
      <dgm:prSet/>
      <dgm:spPr/>
      <dgm:t>
        <a:bodyPr/>
        <a:lstStyle/>
        <a:p>
          <a:endParaRPr lang="en-US"/>
        </a:p>
      </dgm:t>
    </dgm:pt>
    <dgm:pt modelId="{9B14B94B-ADBB-4006-99EF-FE336492898B}">
      <dgm:prSet phldrT="[Text]"/>
      <dgm:spPr/>
      <dgm:t>
        <a:bodyPr/>
        <a:lstStyle/>
        <a:p>
          <a:r>
            <a:rPr lang="en-US" b="1" i="1" smtClean="0">
              <a:latin typeface="NikoshBAN" pitchFamily="2" charset="0"/>
              <a:cs typeface="NikoshBAN" pitchFamily="2" charset="0"/>
            </a:rPr>
            <a:t>ম</a:t>
          </a:r>
          <a:r>
            <a:rPr lang="bn-BD" b="1" i="1" smtClean="0">
              <a:latin typeface="NikoshBAN" pitchFamily="2" charset="0"/>
              <a:cs typeface="NikoshBAN" pitchFamily="2" charset="0"/>
            </a:rPr>
            <a:t>োঃ মোস্তফা কামাল </a:t>
          </a:r>
          <a:endParaRPr lang="en-US" b="1" i="1" smtClean="0">
            <a:latin typeface="NikoshBAN" pitchFamily="2" charset="0"/>
            <a:cs typeface="NikoshBAN" pitchFamily="2" charset="0"/>
          </a:endParaRPr>
        </a:p>
        <a:p>
          <a:r>
            <a:rPr lang="en-US" b="1" i="1" smtClean="0">
              <a:latin typeface="NikoshBAN" pitchFamily="2" charset="0"/>
              <a:cs typeface="NikoshBAN" pitchFamily="2" charset="0"/>
            </a:rPr>
            <a:t>সহকারি শিক্ষক</a:t>
          </a:r>
        </a:p>
        <a:p>
          <a:r>
            <a:rPr lang="bn-BD" b="1" i="1" smtClean="0">
              <a:latin typeface="NikoshBAN" pitchFamily="2" charset="0"/>
              <a:cs typeface="NikoshBAN" pitchFamily="2" charset="0"/>
            </a:rPr>
            <a:t>শিকড়ী </a:t>
          </a:r>
          <a:r>
            <a:rPr lang="en-US" b="1" i="1" smtClean="0">
              <a:latin typeface="NikoshBAN" pitchFamily="2" charset="0"/>
              <a:cs typeface="NikoshBAN" pitchFamily="2" charset="0"/>
            </a:rPr>
            <a:t> সরকার</a:t>
          </a:r>
          <a:r>
            <a:rPr lang="bn-BD" b="1" i="1" smtClean="0">
              <a:latin typeface="NikoshBAN" pitchFamily="2" charset="0"/>
              <a:cs typeface="NikoshBAN" pitchFamily="2" charset="0"/>
            </a:rPr>
            <a:t>ি </a:t>
          </a:r>
          <a:r>
            <a:rPr lang="en-US" b="1" i="1" smtClean="0">
              <a:latin typeface="NikoshBAN" pitchFamily="2" charset="0"/>
              <a:cs typeface="NikoshBAN" pitchFamily="2" charset="0"/>
            </a:rPr>
            <a:t>প্রাথমিক বিদ্যালয়</a:t>
          </a:r>
        </a:p>
        <a:p>
          <a:r>
            <a:rPr lang="bn-BD" b="1" i="1" smtClean="0">
              <a:latin typeface="NikoshBAN" pitchFamily="2" charset="0"/>
              <a:cs typeface="NikoshBAN" pitchFamily="2" charset="0"/>
            </a:rPr>
            <a:t>সাতক্ষীরা </a:t>
          </a:r>
          <a:r>
            <a:rPr lang="en-US" b="1" i="1" smtClean="0">
              <a:latin typeface="NikoshBAN" pitchFamily="2" charset="0"/>
              <a:cs typeface="NikoshBAN" pitchFamily="2" charset="0"/>
            </a:rPr>
            <a:t>সদর</a:t>
          </a:r>
          <a:r>
            <a:rPr lang="bn-BD" b="1" i="1" smtClean="0">
              <a:latin typeface="NikoshBAN" pitchFamily="2" charset="0"/>
              <a:cs typeface="NikoshBAN" pitchFamily="2" charset="0"/>
            </a:rPr>
            <a:t>, সাতক্ষীরা।</a:t>
          </a:r>
        </a:p>
        <a:p>
          <a:r>
            <a:rPr lang="en-US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bn-BD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mail: bondhon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r>
            <a:rPr lang="en-US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@gmail.com</a:t>
          </a:r>
          <a:endParaRPr lang="en-US" dirty="0"/>
        </a:p>
      </dgm:t>
    </dgm:pt>
    <dgm:pt modelId="{F9564B64-67E9-4A39-9EC5-E34AFE3482BC}" type="parTrans" cxnId="{9C8E896F-E06D-4DCB-A65B-2D2853181FC1}">
      <dgm:prSet/>
      <dgm:spPr/>
      <dgm:t>
        <a:bodyPr/>
        <a:lstStyle/>
        <a:p>
          <a:endParaRPr lang="en-US"/>
        </a:p>
      </dgm:t>
    </dgm:pt>
    <dgm:pt modelId="{5E1EBF3B-474B-4C1D-AD6D-4C132E0F81B4}" type="sibTrans" cxnId="{9C8E896F-E06D-4DCB-A65B-2D2853181FC1}">
      <dgm:prSet/>
      <dgm:spPr/>
      <dgm:t>
        <a:bodyPr/>
        <a:lstStyle/>
        <a:p>
          <a:endParaRPr lang="en-US"/>
        </a:p>
      </dgm:t>
    </dgm:pt>
    <dgm:pt modelId="{DB3DD1BF-61B6-4EC6-BDB5-5D1FAC4F6566}" type="pres">
      <dgm:prSet presAssocID="{9FA82748-3299-4D82-922F-EE77E152037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A203A2-54EE-4E26-8FF5-5469099C2742}" type="pres">
      <dgm:prSet presAssocID="{BA820590-215F-440F-8411-AC5FC7969ADA}" presName="root" presStyleCnt="0">
        <dgm:presLayoutVars>
          <dgm:chMax/>
          <dgm:chPref val="4"/>
        </dgm:presLayoutVars>
      </dgm:prSet>
      <dgm:spPr/>
    </dgm:pt>
    <dgm:pt modelId="{30EEC3AC-1B2C-4CA1-8967-13A81973DDA4}" type="pres">
      <dgm:prSet presAssocID="{BA820590-215F-440F-8411-AC5FC7969ADA}" presName="rootComposite" presStyleCnt="0">
        <dgm:presLayoutVars/>
      </dgm:prSet>
      <dgm:spPr/>
    </dgm:pt>
    <dgm:pt modelId="{639FE503-A3A6-45FE-B297-F63F2005F06C}" type="pres">
      <dgm:prSet presAssocID="{BA820590-215F-440F-8411-AC5FC7969AD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2A77317-5DBF-4754-A169-BDFAFB407188}" type="pres">
      <dgm:prSet presAssocID="{BA820590-215F-440F-8411-AC5FC7969ADA}" presName="childShape" presStyleCnt="0">
        <dgm:presLayoutVars>
          <dgm:chMax val="0"/>
          <dgm:chPref val="0"/>
        </dgm:presLayoutVars>
      </dgm:prSet>
      <dgm:spPr/>
    </dgm:pt>
    <dgm:pt modelId="{51246601-8A62-44B8-84CA-EF06B4E2E945}" type="pres">
      <dgm:prSet presAssocID="{9B14B94B-ADBB-4006-99EF-FE336492898B}" presName="childComposite" presStyleCnt="0">
        <dgm:presLayoutVars>
          <dgm:chMax val="0"/>
          <dgm:chPref val="0"/>
        </dgm:presLayoutVars>
      </dgm:prSet>
      <dgm:spPr/>
    </dgm:pt>
    <dgm:pt modelId="{74142299-4158-45E7-B668-06722B7A164B}" type="pres">
      <dgm:prSet presAssocID="{9B14B94B-ADBB-4006-99EF-FE336492898B}" presName="Image" presStyleLbl="node1" presStyleIdx="0" presStyleCnt="1" custScaleX="224354" custScaleY="246097" custLinFactNeighborX="-33516" custLinFactNeighborY="32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7A823B7-1002-41BC-B57E-3FB5621D7FC1}" type="pres">
      <dgm:prSet presAssocID="{9B14B94B-ADBB-4006-99EF-FE336492898B}" presName="childText" presStyleLbl="lnNode1" presStyleIdx="0" presStyleCnt="1" custScaleY="349231" custLinFactNeighborX="2492" custLinFactNeighborY="3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E896F-E06D-4DCB-A65B-2D2853181FC1}" srcId="{BA820590-215F-440F-8411-AC5FC7969ADA}" destId="{9B14B94B-ADBB-4006-99EF-FE336492898B}" srcOrd="0" destOrd="0" parTransId="{F9564B64-67E9-4A39-9EC5-E34AFE3482BC}" sibTransId="{5E1EBF3B-474B-4C1D-AD6D-4C132E0F81B4}"/>
    <dgm:cxn modelId="{5D7E0377-92E3-48D4-9C9B-1A16A8B5F4F9}" type="presOf" srcId="{BA820590-215F-440F-8411-AC5FC7969ADA}" destId="{639FE503-A3A6-45FE-B297-F63F2005F06C}" srcOrd="0" destOrd="0" presId="urn:microsoft.com/office/officeart/2008/layout/PictureAccentList"/>
    <dgm:cxn modelId="{2195C129-6AE0-47CA-9A53-F78FCC01BB97}" type="presOf" srcId="{9B14B94B-ADBB-4006-99EF-FE336492898B}" destId="{F7A823B7-1002-41BC-B57E-3FB5621D7FC1}" srcOrd="0" destOrd="0" presId="urn:microsoft.com/office/officeart/2008/layout/PictureAccentList"/>
    <dgm:cxn modelId="{7BD8DC99-3CBB-476A-A769-F0BDF887D8C7}" type="presOf" srcId="{9FA82748-3299-4D82-922F-EE77E1520370}" destId="{DB3DD1BF-61B6-4EC6-BDB5-5D1FAC4F6566}" srcOrd="0" destOrd="0" presId="urn:microsoft.com/office/officeart/2008/layout/PictureAccentList"/>
    <dgm:cxn modelId="{B9A96D40-74FB-41D8-AD05-DF041187B573}" srcId="{9FA82748-3299-4D82-922F-EE77E1520370}" destId="{BA820590-215F-440F-8411-AC5FC7969ADA}" srcOrd="0" destOrd="0" parTransId="{82656807-6E4B-41D1-BA0C-9356275BB945}" sibTransId="{C72EE55F-0188-4AED-8CB6-62117F3F52BC}"/>
    <dgm:cxn modelId="{636554BA-EF0F-45BE-84F6-89CF44749445}" type="presParOf" srcId="{DB3DD1BF-61B6-4EC6-BDB5-5D1FAC4F6566}" destId="{BAA203A2-54EE-4E26-8FF5-5469099C2742}" srcOrd="0" destOrd="0" presId="urn:microsoft.com/office/officeart/2008/layout/PictureAccentList"/>
    <dgm:cxn modelId="{7BDE8F50-0AA5-4E1F-952E-B3CDFC6996F0}" type="presParOf" srcId="{BAA203A2-54EE-4E26-8FF5-5469099C2742}" destId="{30EEC3AC-1B2C-4CA1-8967-13A81973DDA4}" srcOrd="0" destOrd="0" presId="urn:microsoft.com/office/officeart/2008/layout/PictureAccentList"/>
    <dgm:cxn modelId="{F30D92CB-D620-404A-8D06-BEE503F41AB6}" type="presParOf" srcId="{30EEC3AC-1B2C-4CA1-8967-13A81973DDA4}" destId="{639FE503-A3A6-45FE-B297-F63F2005F06C}" srcOrd="0" destOrd="0" presId="urn:microsoft.com/office/officeart/2008/layout/PictureAccentList"/>
    <dgm:cxn modelId="{A1D683D7-4032-4D58-ABC3-715569FFB159}" type="presParOf" srcId="{BAA203A2-54EE-4E26-8FF5-5469099C2742}" destId="{A2A77317-5DBF-4754-A169-BDFAFB407188}" srcOrd="1" destOrd="0" presId="urn:microsoft.com/office/officeart/2008/layout/PictureAccentList"/>
    <dgm:cxn modelId="{E146ADE1-059D-44EC-90D1-0AA1DBF8179B}" type="presParOf" srcId="{A2A77317-5DBF-4754-A169-BDFAFB407188}" destId="{51246601-8A62-44B8-84CA-EF06B4E2E945}" srcOrd="0" destOrd="0" presId="urn:microsoft.com/office/officeart/2008/layout/PictureAccentList"/>
    <dgm:cxn modelId="{DBAA0AD4-56D9-4F21-A995-26FC9A2C8F26}" type="presParOf" srcId="{51246601-8A62-44B8-84CA-EF06B4E2E945}" destId="{74142299-4158-45E7-B668-06722B7A164B}" srcOrd="0" destOrd="0" presId="urn:microsoft.com/office/officeart/2008/layout/PictureAccentList"/>
    <dgm:cxn modelId="{4715DEC2-0355-480F-8E51-2EE55FE07423}" type="presParOf" srcId="{51246601-8A62-44B8-84CA-EF06B4E2E945}" destId="{F7A823B7-1002-41BC-B57E-3FB5621D7F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82748-3299-4D82-922F-EE77E1520370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820590-215F-440F-8411-AC5FC7969AD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/>
        </a:p>
      </dgm:t>
    </dgm:pt>
    <dgm:pt modelId="{82656807-6E4B-41D1-BA0C-9356275BB945}" type="parTrans" cxnId="{B9A96D40-74FB-41D8-AD05-DF041187B5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2EE55F-0188-4AED-8CB6-62117F3F52BC}" type="sibTrans" cxnId="{B9A96D40-74FB-41D8-AD05-DF041187B5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14B94B-ADBB-4006-99EF-FE336492898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শ্রেণি:-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দ্বিতীয়</a:t>
          </a:r>
          <a:endParaRPr lang="bn-BD" dirty="0" smtClean="0">
            <a:latin typeface="NikoshBAN" pitchFamily="2" charset="0"/>
            <a:cs typeface="NikoshBAN" pitchFamily="2" charset="0"/>
          </a:endParaRP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বিষয়:-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গণিত</a:t>
          </a:r>
          <a:endParaRPr lang="bn-BD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অধ্যায়-৫: গুণ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564B64-67E9-4A39-9EC5-E34AFE3482BC}" type="parTrans" cxnId="{9C8E896F-E06D-4DCB-A65B-2D2853181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1EBF3B-474B-4C1D-AD6D-4C132E0F81B4}" type="sibTrans" cxnId="{9C8E896F-E06D-4DCB-A65B-2D2853181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3DD1BF-61B6-4EC6-BDB5-5D1FAC4F6566}" type="pres">
      <dgm:prSet presAssocID="{9FA82748-3299-4D82-922F-EE77E152037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A203A2-54EE-4E26-8FF5-5469099C2742}" type="pres">
      <dgm:prSet presAssocID="{BA820590-215F-440F-8411-AC5FC7969ADA}" presName="root" presStyleCnt="0">
        <dgm:presLayoutVars>
          <dgm:chMax/>
          <dgm:chPref val="4"/>
        </dgm:presLayoutVars>
      </dgm:prSet>
      <dgm:spPr/>
    </dgm:pt>
    <dgm:pt modelId="{30EEC3AC-1B2C-4CA1-8967-13A81973DDA4}" type="pres">
      <dgm:prSet presAssocID="{BA820590-215F-440F-8411-AC5FC7969ADA}" presName="rootComposite" presStyleCnt="0">
        <dgm:presLayoutVars/>
      </dgm:prSet>
      <dgm:spPr/>
    </dgm:pt>
    <dgm:pt modelId="{639FE503-A3A6-45FE-B297-F63F2005F06C}" type="pres">
      <dgm:prSet presAssocID="{BA820590-215F-440F-8411-AC5FC7969AD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2A77317-5DBF-4754-A169-BDFAFB407188}" type="pres">
      <dgm:prSet presAssocID="{BA820590-215F-440F-8411-AC5FC7969ADA}" presName="childShape" presStyleCnt="0">
        <dgm:presLayoutVars>
          <dgm:chMax val="0"/>
          <dgm:chPref val="0"/>
        </dgm:presLayoutVars>
      </dgm:prSet>
      <dgm:spPr/>
    </dgm:pt>
    <dgm:pt modelId="{51246601-8A62-44B8-84CA-EF06B4E2E945}" type="pres">
      <dgm:prSet presAssocID="{9B14B94B-ADBB-4006-99EF-FE336492898B}" presName="childComposite" presStyleCnt="0">
        <dgm:presLayoutVars>
          <dgm:chMax val="0"/>
          <dgm:chPref val="0"/>
        </dgm:presLayoutVars>
      </dgm:prSet>
      <dgm:spPr/>
    </dgm:pt>
    <dgm:pt modelId="{74142299-4158-45E7-B668-06722B7A164B}" type="pres">
      <dgm:prSet presAssocID="{9B14B94B-ADBB-4006-99EF-FE336492898B}" presName="Image" presStyleLbl="node1" presStyleIdx="0" presStyleCnt="1" custScaleX="232879" custScaleY="339076" custLinFactNeighborX="-33516" custLinFactNeighborY="324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A823B7-1002-41BC-B57E-3FB5621D7FC1}" type="pres">
      <dgm:prSet presAssocID="{9B14B94B-ADBB-4006-99EF-FE336492898B}" presName="childText" presStyleLbl="lnNode1" presStyleIdx="0" presStyleCnt="1" custScaleX="82648" custScaleY="349231" custLinFactNeighborX="2025" custLinFactNeighborY="2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E896F-E06D-4DCB-A65B-2D2853181FC1}" srcId="{BA820590-215F-440F-8411-AC5FC7969ADA}" destId="{9B14B94B-ADBB-4006-99EF-FE336492898B}" srcOrd="0" destOrd="0" parTransId="{F9564B64-67E9-4A39-9EC5-E34AFE3482BC}" sibTransId="{5E1EBF3B-474B-4C1D-AD6D-4C132E0F81B4}"/>
    <dgm:cxn modelId="{5D7E0377-92E3-48D4-9C9B-1A16A8B5F4F9}" type="presOf" srcId="{BA820590-215F-440F-8411-AC5FC7969ADA}" destId="{639FE503-A3A6-45FE-B297-F63F2005F06C}" srcOrd="0" destOrd="0" presId="urn:microsoft.com/office/officeart/2008/layout/PictureAccentList"/>
    <dgm:cxn modelId="{2195C129-6AE0-47CA-9A53-F78FCC01BB97}" type="presOf" srcId="{9B14B94B-ADBB-4006-99EF-FE336492898B}" destId="{F7A823B7-1002-41BC-B57E-3FB5621D7FC1}" srcOrd="0" destOrd="0" presId="urn:microsoft.com/office/officeart/2008/layout/PictureAccentList"/>
    <dgm:cxn modelId="{7BD8DC99-3CBB-476A-A769-F0BDF887D8C7}" type="presOf" srcId="{9FA82748-3299-4D82-922F-EE77E1520370}" destId="{DB3DD1BF-61B6-4EC6-BDB5-5D1FAC4F6566}" srcOrd="0" destOrd="0" presId="urn:microsoft.com/office/officeart/2008/layout/PictureAccentList"/>
    <dgm:cxn modelId="{B9A96D40-74FB-41D8-AD05-DF041187B573}" srcId="{9FA82748-3299-4D82-922F-EE77E1520370}" destId="{BA820590-215F-440F-8411-AC5FC7969ADA}" srcOrd="0" destOrd="0" parTransId="{82656807-6E4B-41D1-BA0C-9356275BB945}" sibTransId="{C72EE55F-0188-4AED-8CB6-62117F3F52BC}"/>
    <dgm:cxn modelId="{636554BA-EF0F-45BE-84F6-89CF44749445}" type="presParOf" srcId="{DB3DD1BF-61B6-4EC6-BDB5-5D1FAC4F6566}" destId="{BAA203A2-54EE-4E26-8FF5-5469099C2742}" srcOrd="0" destOrd="0" presId="urn:microsoft.com/office/officeart/2008/layout/PictureAccentList"/>
    <dgm:cxn modelId="{7BDE8F50-0AA5-4E1F-952E-B3CDFC6996F0}" type="presParOf" srcId="{BAA203A2-54EE-4E26-8FF5-5469099C2742}" destId="{30EEC3AC-1B2C-4CA1-8967-13A81973DDA4}" srcOrd="0" destOrd="0" presId="urn:microsoft.com/office/officeart/2008/layout/PictureAccentList"/>
    <dgm:cxn modelId="{F30D92CB-D620-404A-8D06-BEE503F41AB6}" type="presParOf" srcId="{30EEC3AC-1B2C-4CA1-8967-13A81973DDA4}" destId="{639FE503-A3A6-45FE-B297-F63F2005F06C}" srcOrd="0" destOrd="0" presId="urn:microsoft.com/office/officeart/2008/layout/PictureAccentList"/>
    <dgm:cxn modelId="{A1D683D7-4032-4D58-ABC3-715569FFB159}" type="presParOf" srcId="{BAA203A2-54EE-4E26-8FF5-5469099C2742}" destId="{A2A77317-5DBF-4754-A169-BDFAFB407188}" srcOrd="1" destOrd="0" presId="urn:microsoft.com/office/officeart/2008/layout/PictureAccentList"/>
    <dgm:cxn modelId="{E146ADE1-059D-44EC-90D1-0AA1DBF8179B}" type="presParOf" srcId="{A2A77317-5DBF-4754-A169-BDFAFB407188}" destId="{51246601-8A62-44B8-84CA-EF06B4E2E945}" srcOrd="0" destOrd="0" presId="urn:microsoft.com/office/officeart/2008/layout/PictureAccentList"/>
    <dgm:cxn modelId="{DBAA0AD4-56D9-4F21-A995-26FC9A2C8F26}" type="presParOf" srcId="{51246601-8A62-44B8-84CA-EF06B4E2E945}" destId="{74142299-4158-45E7-B668-06722B7A164B}" srcOrd="0" destOrd="0" presId="urn:microsoft.com/office/officeart/2008/layout/PictureAccentList"/>
    <dgm:cxn modelId="{4715DEC2-0355-480F-8E51-2EE55FE07423}" type="presParOf" srcId="{51246601-8A62-44B8-84CA-EF06B4E2E945}" destId="{F7A823B7-1002-41BC-B57E-3FB5621D7F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B2781-52B5-443C-8C26-BC0B32D97E04}" type="doc">
      <dgm:prSet loTypeId="urn:microsoft.com/office/officeart/2005/8/layout/hList3" loCatId="list" qsTypeId="urn:microsoft.com/office/officeart/2009/2/quickstyle/3d8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2887837-36FA-4736-B34F-25E99B613F0F}">
      <dgm:prSet phldrT="[Text]"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/>
        </a:p>
      </dgm:t>
    </dgm:pt>
    <dgm:pt modelId="{A2A42342-9E64-4D85-9D80-DBDC88DB3856}" type="parTrans" cxnId="{C3734C1C-9E5E-42F2-B0B9-837C89B38C0E}">
      <dgm:prSet/>
      <dgm:spPr/>
      <dgm:t>
        <a:bodyPr/>
        <a:lstStyle/>
        <a:p>
          <a:endParaRPr lang="en-US"/>
        </a:p>
      </dgm:t>
    </dgm:pt>
    <dgm:pt modelId="{64F8B8EA-AFC4-4F70-ABC3-F2F480E11F4B}" type="sibTrans" cxnId="{C3734C1C-9E5E-42F2-B0B9-837C89B38C0E}">
      <dgm:prSet/>
      <dgm:spPr/>
      <dgm:t>
        <a:bodyPr/>
        <a:lstStyle/>
        <a:p>
          <a:endParaRPr lang="en-US"/>
        </a:p>
      </dgm:t>
    </dgm:pt>
    <dgm:pt modelId="{9D08D469-88A1-42C1-8B1B-A5676716D831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শিখনফল: </a:t>
          </a:r>
        </a:p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১২.১ উপকরণ ব্যবহার করে গুন করতে পারবে।</a:t>
          </a:r>
        </a:p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১২.২ গুণের নামতা (১-১০ পর্যন্ত) বলতে 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পারবে।</a:t>
          </a:r>
          <a:endParaRPr lang="en-US" dirty="0"/>
        </a:p>
      </dgm:t>
    </dgm:pt>
    <dgm:pt modelId="{000CF450-BB66-4196-A5C6-0930F1DDD152}" type="parTrans" cxnId="{22A0E2CB-F0C2-48AA-A612-CE182A0FDAAC}">
      <dgm:prSet/>
      <dgm:spPr/>
      <dgm:t>
        <a:bodyPr/>
        <a:lstStyle/>
        <a:p>
          <a:endParaRPr lang="en-US"/>
        </a:p>
      </dgm:t>
    </dgm:pt>
    <dgm:pt modelId="{0A2FCE40-D941-4C91-9C3A-1181F0892E63}" type="sibTrans" cxnId="{22A0E2CB-F0C2-48AA-A612-CE182A0FDAAC}">
      <dgm:prSet/>
      <dgm:spPr/>
      <dgm:t>
        <a:bodyPr/>
        <a:lstStyle/>
        <a:p>
          <a:endParaRPr lang="en-US"/>
        </a:p>
      </dgm:t>
    </dgm:pt>
    <dgm:pt modelId="{C312E184-2F09-4D06-82C3-A21E65660091}" type="pres">
      <dgm:prSet presAssocID="{4A4B2781-52B5-443C-8C26-BC0B32D97E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F6BE1E-F5D2-4C18-9845-E9FF455E7E10}" type="pres">
      <dgm:prSet presAssocID="{A2887837-36FA-4736-B34F-25E99B613F0F}" presName="roof" presStyleLbl="dkBgShp" presStyleIdx="0" presStyleCnt="2" custLinFactNeighborY="804"/>
      <dgm:spPr/>
      <dgm:t>
        <a:bodyPr/>
        <a:lstStyle/>
        <a:p>
          <a:endParaRPr lang="en-US"/>
        </a:p>
      </dgm:t>
    </dgm:pt>
    <dgm:pt modelId="{91F3B8E1-DA8A-491E-AEBF-AA49CBB04881}" type="pres">
      <dgm:prSet presAssocID="{A2887837-36FA-4736-B34F-25E99B613F0F}" presName="pillars" presStyleCnt="0"/>
      <dgm:spPr/>
    </dgm:pt>
    <dgm:pt modelId="{332EBD8A-FB18-42E9-854C-EAAD7CE08BDC}" type="pres">
      <dgm:prSet presAssocID="{A2887837-36FA-4736-B34F-25E99B613F0F}" presName="pillar1" presStyleLbl="node1" presStyleIdx="0" presStyleCnt="1" custLinFactNeighborX="-1053" custLinFactNeighborY="-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94E4D-72ED-4308-A044-820B5B86188C}" type="pres">
      <dgm:prSet presAssocID="{A2887837-36FA-4736-B34F-25E99B613F0F}" presName="base" presStyleLbl="dkBgShp" presStyleIdx="1" presStyleCnt="2"/>
      <dgm:spPr/>
    </dgm:pt>
  </dgm:ptLst>
  <dgm:cxnLst>
    <dgm:cxn modelId="{D55F3984-515F-4E5E-B62C-D5618D7046A6}" type="presOf" srcId="{4A4B2781-52B5-443C-8C26-BC0B32D97E04}" destId="{C312E184-2F09-4D06-82C3-A21E65660091}" srcOrd="0" destOrd="0" presId="urn:microsoft.com/office/officeart/2005/8/layout/hList3"/>
    <dgm:cxn modelId="{E8B52F4F-3D35-4FD1-9C24-56A53490C034}" type="presOf" srcId="{9D08D469-88A1-42C1-8B1B-A5676716D831}" destId="{332EBD8A-FB18-42E9-854C-EAAD7CE08BDC}" srcOrd="0" destOrd="0" presId="urn:microsoft.com/office/officeart/2005/8/layout/hList3"/>
    <dgm:cxn modelId="{C3734C1C-9E5E-42F2-B0B9-837C89B38C0E}" srcId="{4A4B2781-52B5-443C-8C26-BC0B32D97E04}" destId="{A2887837-36FA-4736-B34F-25E99B613F0F}" srcOrd="0" destOrd="0" parTransId="{A2A42342-9E64-4D85-9D80-DBDC88DB3856}" sibTransId="{64F8B8EA-AFC4-4F70-ABC3-F2F480E11F4B}"/>
    <dgm:cxn modelId="{7A8D0799-BBBE-4711-BA4E-5C336DFFA8AF}" type="presOf" srcId="{A2887837-36FA-4736-B34F-25E99B613F0F}" destId="{A8F6BE1E-F5D2-4C18-9845-E9FF455E7E10}" srcOrd="0" destOrd="0" presId="urn:microsoft.com/office/officeart/2005/8/layout/hList3"/>
    <dgm:cxn modelId="{22A0E2CB-F0C2-48AA-A612-CE182A0FDAAC}" srcId="{A2887837-36FA-4736-B34F-25E99B613F0F}" destId="{9D08D469-88A1-42C1-8B1B-A5676716D831}" srcOrd="0" destOrd="0" parTransId="{000CF450-BB66-4196-A5C6-0930F1DDD152}" sibTransId="{0A2FCE40-D941-4C91-9C3A-1181F0892E63}"/>
    <dgm:cxn modelId="{1ABC3FC6-5129-4C1A-82A3-B197152B6D9A}" type="presParOf" srcId="{C312E184-2F09-4D06-82C3-A21E65660091}" destId="{A8F6BE1E-F5D2-4C18-9845-E9FF455E7E10}" srcOrd="0" destOrd="0" presId="urn:microsoft.com/office/officeart/2005/8/layout/hList3"/>
    <dgm:cxn modelId="{0A05F15B-3A0F-467B-A18E-A14EDD1877F8}" type="presParOf" srcId="{C312E184-2F09-4D06-82C3-A21E65660091}" destId="{91F3B8E1-DA8A-491E-AEBF-AA49CBB04881}" srcOrd="1" destOrd="0" presId="urn:microsoft.com/office/officeart/2005/8/layout/hList3"/>
    <dgm:cxn modelId="{4E0D3845-B9AF-477B-BDB1-B15E06FE8592}" type="presParOf" srcId="{91F3B8E1-DA8A-491E-AEBF-AA49CBB04881}" destId="{332EBD8A-FB18-42E9-854C-EAAD7CE08BDC}" srcOrd="0" destOrd="0" presId="urn:microsoft.com/office/officeart/2005/8/layout/hList3"/>
    <dgm:cxn modelId="{85063D37-9259-4167-8C72-9FE7832C0993}" type="presParOf" srcId="{C312E184-2F09-4D06-82C3-A21E65660091}" destId="{82D94E4D-72ED-4308-A044-820B5B86188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44556-26D2-4463-8DA4-6352B0F4FE8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ED09FC-1CC1-460F-AB50-AD28EBDC2F2E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বাস্তব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পর্যায়</a:t>
          </a:r>
          <a:endParaRPr lang="en-US" dirty="0"/>
        </a:p>
      </dgm:t>
    </dgm:pt>
    <dgm:pt modelId="{B582221E-525C-4E80-8AB1-B1B7F099390E}" type="parTrans" cxnId="{462147CE-5832-4A47-8106-B316039A27D4}">
      <dgm:prSet/>
      <dgm:spPr/>
      <dgm:t>
        <a:bodyPr/>
        <a:lstStyle/>
        <a:p>
          <a:endParaRPr lang="en-US"/>
        </a:p>
      </dgm:t>
    </dgm:pt>
    <dgm:pt modelId="{0E36417B-8C95-4E35-8DF1-50A003341793}" type="sibTrans" cxnId="{462147CE-5832-4A47-8106-B316039A27D4}">
      <dgm:prSet/>
      <dgm:spPr/>
      <dgm:t>
        <a:bodyPr/>
        <a:lstStyle/>
        <a:p>
          <a:endParaRPr lang="en-US"/>
        </a:p>
      </dgm:t>
    </dgm:pt>
    <dgm:pt modelId="{E2DB16A3-59C2-49A3-A7B4-16AC938C6213}">
      <dgm:prSet phldrT="[Text]"/>
      <dgm:spPr/>
      <dgm:t>
        <a:bodyPr/>
        <a:lstStyle/>
        <a:p>
          <a:r>
            <a:rPr lang="bn-BD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উপকরণ ব্যবহার করে </a:t>
          </a:r>
          <a:r>
            <a: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 </a:t>
          </a:r>
          <a:r>
            <a:rPr lang="en-US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ণে</a:t>
          </a:r>
          <a:r>
            <a: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দেব</a:t>
          </a:r>
          <a:r>
            <a:rPr lang="bn-BD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B1E01AE2-BDA5-4DEE-AD29-0E35831EACA9}" type="parTrans" cxnId="{10570054-B010-4506-8116-024D350B157A}">
      <dgm:prSet/>
      <dgm:spPr/>
      <dgm:t>
        <a:bodyPr/>
        <a:lstStyle/>
        <a:p>
          <a:endParaRPr lang="en-US"/>
        </a:p>
      </dgm:t>
    </dgm:pt>
    <dgm:pt modelId="{9DC9F9A4-198D-41BA-A5A7-458D4572DD38}" type="sibTrans" cxnId="{10570054-B010-4506-8116-024D350B157A}">
      <dgm:prSet/>
      <dgm:spPr/>
      <dgm:t>
        <a:bodyPr/>
        <a:lstStyle/>
        <a:p>
          <a:endParaRPr lang="en-US"/>
        </a:p>
      </dgm:t>
    </dgm:pt>
    <dgm:pt modelId="{2341C344-A5A2-47DB-9399-75BC8DE45B2F}" type="pres">
      <dgm:prSet presAssocID="{2C344556-26D2-4463-8DA4-6352B0F4FE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A53737-3AD8-4B3D-B2FA-E1C8CB80C3D5}" type="pres">
      <dgm:prSet presAssocID="{B8ED09FC-1CC1-460F-AB50-AD28EBDC2F2E}" presName="vertOne" presStyleCnt="0"/>
      <dgm:spPr/>
    </dgm:pt>
    <dgm:pt modelId="{44AD688E-9B37-4B1A-8B9E-6C1E29C4B32E}" type="pres">
      <dgm:prSet presAssocID="{B8ED09FC-1CC1-460F-AB50-AD28EBDC2F2E}" presName="txOne" presStyleLbl="node0" presStyleIdx="0" presStyleCnt="1" custScaleY="41014" custLinFactY="-24432" custLinFactNeighborX="-75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A0D0B-E725-4F7D-A84F-98F2E45E167F}" type="pres">
      <dgm:prSet presAssocID="{B8ED09FC-1CC1-460F-AB50-AD28EBDC2F2E}" presName="parTransOne" presStyleCnt="0"/>
      <dgm:spPr/>
    </dgm:pt>
    <dgm:pt modelId="{C1039708-4CFA-450F-B052-729C80A9FE5D}" type="pres">
      <dgm:prSet presAssocID="{B8ED09FC-1CC1-460F-AB50-AD28EBDC2F2E}" presName="horzOne" presStyleCnt="0"/>
      <dgm:spPr/>
    </dgm:pt>
    <dgm:pt modelId="{EC67F99D-FCE7-47BC-95A2-C2CEA0223B8C}" type="pres">
      <dgm:prSet presAssocID="{E2DB16A3-59C2-49A3-A7B4-16AC938C6213}" presName="vertTwo" presStyleCnt="0"/>
      <dgm:spPr/>
    </dgm:pt>
    <dgm:pt modelId="{1CFD2D2B-B544-47DA-BB7A-BEA8F651D624}" type="pres">
      <dgm:prSet presAssocID="{E2DB16A3-59C2-49A3-A7B4-16AC938C6213}" presName="txTwo" presStyleLbl="node2" presStyleIdx="0" presStyleCnt="1" custLinFactNeighborX="210" custLinFactNeighborY="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FCA86-2C0A-4731-83CD-11015A186962}" type="pres">
      <dgm:prSet presAssocID="{E2DB16A3-59C2-49A3-A7B4-16AC938C6213}" presName="horzTwo" presStyleCnt="0"/>
      <dgm:spPr/>
    </dgm:pt>
  </dgm:ptLst>
  <dgm:cxnLst>
    <dgm:cxn modelId="{CEAFF62D-23BE-4B8A-8085-281C1AFCC4D2}" type="presOf" srcId="{E2DB16A3-59C2-49A3-A7B4-16AC938C6213}" destId="{1CFD2D2B-B544-47DA-BB7A-BEA8F651D624}" srcOrd="0" destOrd="0" presId="urn:microsoft.com/office/officeart/2005/8/layout/hierarchy4"/>
    <dgm:cxn modelId="{462147CE-5832-4A47-8106-B316039A27D4}" srcId="{2C344556-26D2-4463-8DA4-6352B0F4FE8C}" destId="{B8ED09FC-1CC1-460F-AB50-AD28EBDC2F2E}" srcOrd="0" destOrd="0" parTransId="{B582221E-525C-4E80-8AB1-B1B7F099390E}" sibTransId="{0E36417B-8C95-4E35-8DF1-50A003341793}"/>
    <dgm:cxn modelId="{0E5726F9-9B6D-4B93-B0EB-E645167031D9}" type="presOf" srcId="{B8ED09FC-1CC1-460F-AB50-AD28EBDC2F2E}" destId="{44AD688E-9B37-4B1A-8B9E-6C1E29C4B32E}" srcOrd="0" destOrd="0" presId="urn:microsoft.com/office/officeart/2005/8/layout/hierarchy4"/>
    <dgm:cxn modelId="{28304639-F4AD-40FE-ADCC-0E1B0F80AB12}" type="presOf" srcId="{2C344556-26D2-4463-8DA4-6352B0F4FE8C}" destId="{2341C344-A5A2-47DB-9399-75BC8DE45B2F}" srcOrd="0" destOrd="0" presId="urn:microsoft.com/office/officeart/2005/8/layout/hierarchy4"/>
    <dgm:cxn modelId="{10570054-B010-4506-8116-024D350B157A}" srcId="{B8ED09FC-1CC1-460F-AB50-AD28EBDC2F2E}" destId="{E2DB16A3-59C2-49A3-A7B4-16AC938C6213}" srcOrd="0" destOrd="0" parTransId="{B1E01AE2-BDA5-4DEE-AD29-0E35831EACA9}" sibTransId="{9DC9F9A4-198D-41BA-A5A7-458D4572DD38}"/>
    <dgm:cxn modelId="{111AB240-C7B0-4875-A50D-75A432FF5632}" type="presParOf" srcId="{2341C344-A5A2-47DB-9399-75BC8DE45B2F}" destId="{64A53737-3AD8-4B3D-B2FA-E1C8CB80C3D5}" srcOrd="0" destOrd="0" presId="urn:microsoft.com/office/officeart/2005/8/layout/hierarchy4"/>
    <dgm:cxn modelId="{8A306E3C-FF5C-44F5-B892-B007A12242BF}" type="presParOf" srcId="{64A53737-3AD8-4B3D-B2FA-E1C8CB80C3D5}" destId="{44AD688E-9B37-4B1A-8B9E-6C1E29C4B32E}" srcOrd="0" destOrd="0" presId="urn:microsoft.com/office/officeart/2005/8/layout/hierarchy4"/>
    <dgm:cxn modelId="{9F56C5C1-6E88-49F7-BF80-9FFBD7C4ACC7}" type="presParOf" srcId="{64A53737-3AD8-4B3D-B2FA-E1C8CB80C3D5}" destId="{595A0D0B-E725-4F7D-A84F-98F2E45E167F}" srcOrd="1" destOrd="0" presId="urn:microsoft.com/office/officeart/2005/8/layout/hierarchy4"/>
    <dgm:cxn modelId="{BA19B3E1-0B16-4274-81D5-A79385729CCF}" type="presParOf" srcId="{64A53737-3AD8-4B3D-B2FA-E1C8CB80C3D5}" destId="{C1039708-4CFA-450F-B052-729C80A9FE5D}" srcOrd="2" destOrd="0" presId="urn:microsoft.com/office/officeart/2005/8/layout/hierarchy4"/>
    <dgm:cxn modelId="{DFDCAA47-070B-44B6-849A-8CDF2C3498CC}" type="presParOf" srcId="{C1039708-4CFA-450F-B052-729C80A9FE5D}" destId="{EC67F99D-FCE7-47BC-95A2-C2CEA0223B8C}" srcOrd="0" destOrd="0" presId="urn:microsoft.com/office/officeart/2005/8/layout/hierarchy4"/>
    <dgm:cxn modelId="{18FDF6B4-4F31-4B00-9DBA-B269FB3EE471}" type="presParOf" srcId="{EC67F99D-FCE7-47BC-95A2-C2CEA0223B8C}" destId="{1CFD2D2B-B544-47DA-BB7A-BEA8F651D624}" srcOrd="0" destOrd="0" presId="urn:microsoft.com/office/officeart/2005/8/layout/hierarchy4"/>
    <dgm:cxn modelId="{EB521111-F606-42FB-8D29-596BEAA8F265}" type="presParOf" srcId="{EC67F99D-FCE7-47BC-95A2-C2CEA0223B8C}" destId="{1B6FCA86-2C0A-4731-83CD-11015A1869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344556-26D2-4463-8DA4-6352B0F4FE8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ED09FC-1CC1-460F-AB50-AD28EBDC2F2E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আজকের পাঠ</a:t>
          </a:r>
          <a:endParaRPr lang="en-US" dirty="0"/>
        </a:p>
      </dgm:t>
    </dgm:pt>
    <dgm:pt modelId="{B582221E-525C-4E80-8AB1-B1B7F099390E}" type="parTrans" cxnId="{462147CE-5832-4A47-8106-B316039A27D4}">
      <dgm:prSet/>
      <dgm:spPr/>
      <dgm:t>
        <a:bodyPr/>
        <a:lstStyle/>
        <a:p>
          <a:endParaRPr lang="en-US"/>
        </a:p>
      </dgm:t>
    </dgm:pt>
    <dgm:pt modelId="{0E36417B-8C95-4E35-8DF1-50A003341793}" type="sibTrans" cxnId="{462147CE-5832-4A47-8106-B316039A27D4}">
      <dgm:prSet/>
      <dgm:spPr/>
      <dgm:t>
        <a:bodyPr/>
        <a:lstStyle/>
        <a:p>
          <a:endParaRPr lang="en-US"/>
        </a:p>
      </dgm:t>
    </dgm:pt>
    <dgm:pt modelId="{E2DB16A3-59C2-49A3-A7B4-16AC938C621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শিরোনাম: ৫.২ : ৫ ও ২ এর গুণ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পাঠ্যাংশ: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(৫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ণ)</a:t>
          </a:r>
          <a:endParaRPr lang="en-US" dirty="0"/>
        </a:p>
      </dgm:t>
    </dgm:pt>
    <dgm:pt modelId="{B1E01AE2-BDA5-4DEE-AD29-0E35831EACA9}" type="parTrans" cxnId="{10570054-B010-4506-8116-024D350B157A}">
      <dgm:prSet/>
      <dgm:spPr/>
      <dgm:t>
        <a:bodyPr/>
        <a:lstStyle/>
        <a:p>
          <a:endParaRPr lang="en-US"/>
        </a:p>
      </dgm:t>
    </dgm:pt>
    <dgm:pt modelId="{9DC9F9A4-198D-41BA-A5A7-458D4572DD38}" type="sibTrans" cxnId="{10570054-B010-4506-8116-024D350B157A}">
      <dgm:prSet/>
      <dgm:spPr/>
      <dgm:t>
        <a:bodyPr/>
        <a:lstStyle/>
        <a:p>
          <a:endParaRPr lang="en-US"/>
        </a:p>
      </dgm:t>
    </dgm:pt>
    <dgm:pt modelId="{2341C344-A5A2-47DB-9399-75BC8DE45B2F}" type="pres">
      <dgm:prSet presAssocID="{2C344556-26D2-4463-8DA4-6352B0F4FE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A53737-3AD8-4B3D-B2FA-E1C8CB80C3D5}" type="pres">
      <dgm:prSet presAssocID="{B8ED09FC-1CC1-460F-AB50-AD28EBDC2F2E}" presName="vertOne" presStyleCnt="0"/>
      <dgm:spPr/>
    </dgm:pt>
    <dgm:pt modelId="{44AD688E-9B37-4B1A-8B9E-6C1E29C4B32E}" type="pres">
      <dgm:prSet presAssocID="{B8ED09FC-1CC1-460F-AB50-AD28EBDC2F2E}" presName="txOne" presStyleLbl="node0" presStyleIdx="0" presStyleCnt="1" custScaleY="41014" custLinFactY="-24432" custLinFactNeighborX="-75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A0D0B-E725-4F7D-A84F-98F2E45E167F}" type="pres">
      <dgm:prSet presAssocID="{B8ED09FC-1CC1-460F-AB50-AD28EBDC2F2E}" presName="parTransOne" presStyleCnt="0"/>
      <dgm:spPr/>
    </dgm:pt>
    <dgm:pt modelId="{C1039708-4CFA-450F-B052-729C80A9FE5D}" type="pres">
      <dgm:prSet presAssocID="{B8ED09FC-1CC1-460F-AB50-AD28EBDC2F2E}" presName="horzOne" presStyleCnt="0"/>
      <dgm:spPr/>
    </dgm:pt>
    <dgm:pt modelId="{EC67F99D-FCE7-47BC-95A2-C2CEA0223B8C}" type="pres">
      <dgm:prSet presAssocID="{E2DB16A3-59C2-49A3-A7B4-16AC938C6213}" presName="vertTwo" presStyleCnt="0"/>
      <dgm:spPr/>
    </dgm:pt>
    <dgm:pt modelId="{1CFD2D2B-B544-47DA-BB7A-BEA8F651D624}" type="pres">
      <dgm:prSet presAssocID="{E2DB16A3-59C2-49A3-A7B4-16AC938C6213}" presName="txTwo" presStyleLbl="node2" presStyleIdx="0" presStyleCnt="1" custLinFactNeighborX="-1187" custLinFactNeighborY="3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FCA86-2C0A-4731-83CD-11015A186962}" type="pres">
      <dgm:prSet presAssocID="{E2DB16A3-59C2-49A3-A7B4-16AC938C6213}" presName="horzTwo" presStyleCnt="0"/>
      <dgm:spPr/>
    </dgm:pt>
  </dgm:ptLst>
  <dgm:cxnLst>
    <dgm:cxn modelId="{CEAFF62D-23BE-4B8A-8085-281C1AFCC4D2}" type="presOf" srcId="{E2DB16A3-59C2-49A3-A7B4-16AC938C6213}" destId="{1CFD2D2B-B544-47DA-BB7A-BEA8F651D624}" srcOrd="0" destOrd="0" presId="urn:microsoft.com/office/officeart/2005/8/layout/hierarchy4"/>
    <dgm:cxn modelId="{462147CE-5832-4A47-8106-B316039A27D4}" srcId="{2C344556-26D2-4463-8DA4-6352B0F4FE8C}" destId="{B8ED09FC-1CC1-460F-AB50-AD28EBDC2F2E}" srcOrd="0" destOrd="0" parTransId="{B582221E-525C-4E80-8AB1-B1B7F099390E}" sibTransId="{0E36417B-8C95-4E35-8DF1-50A003341793}"/>
    <dgm:cxn modelId="{0E5726F9-9B6D-4B93-B0EB-E645167031D9}" type="presOf" srcId="{B8ED09FC-1CC1-460F-AB50-AD28EBDC2F2E}" destId="{44AD688E-9B37-4B1A-8B9E-6C1E29C4B32E}" srcOrd="0" destOrd="0" presId="urn:microsoft.com/office/officeart/2005/8/layout/hierarchy4"/>
    <dgm:cxn modelId="{28304639-F4AD-40FE-ADCC-0E1B0F80AB12}" type="presOf" srcId="{2C344556-26D2-4463-8DA4-6352B0F4FE8C}" destId="{2341C344-A5A2-47DB-9399-75BC8DE45B2F}" srcOrd="0" destOrd="0" presId="urn:microsoft.com/office/officeart/2005/8/layout/hierarchy4"/>
    <dgm:cxn modelId="{10570054-B010-4506-8116-024D350B157A}" srcId="{B8ED09FC-1CC1-460F-AB50-AD28EBDC2F2E}" destId="{E2DB16A3-59C2-49A3-A7B4-16AC938C6213}" srcOrd="0" destOrd="0" parTransId="{B1E01AE2-BDA5-4DEE-AD29-0E35831EACA9}" sibTransId="{9DC9F9A4-198D-41BA-A5A7-458D4572DD38}"/>
    <dgm:cxn modelId="{111AB240-C7B0-4875-A50D-75A432FF5632}" type="presParOf" srcId="{2341C344-A5A2-47DB-9399-75BC8DE45B2F}" destId="{64A53737-3AD8-4B3D-B2FA-E1C8CB80C3D5}" srcOrd="0" destOrd="0" presId="urn:microsoft.com/office/officeart/2005/8/layout/hierarchy4"/>
    <dgm:cxn modelId="{8A306E3C-FF5C-44F5-B892-B007A12242BF}" type="presParOf" srcId="{64A53737-3AD8-4B3D-B2FA-E1C8CB80C3D5}" destId="{44AD688E-9B37-4B1A-8B9E-6C1E29C4B32E}" srcOrd="0" destOrd="0" presId="urn:microsoft.com/office/officeart/2005/8/layout/hierarchy4"/>
    <dgm:cxn modelId="{9F56C5C1-6E88-49F7-BF80-9FFBD7C4ACC7}" type="presParOf" srcId="{64A53737-3AD8-4B3D-B2FA-E1C8CB80C3D5}" destId="{595A0D0B-E725-4F7D-A84F-98F2E45E167F}" srcOrd="1" destOrd="0" presId="urn:microsoft.com/office/officeart/2005/8/layout/hierarchy4"/>
    <dgm:cxn modelId="{BA19B3E1-0B16-4274-81D5-A79385729CCF}" type="presParOf" srcId="{64A53737-3AD8-4B3D-B2FA-E1C8CB80C3D5}" destId="{C1039708-4CFA-450F-B052-729C80A9FE5D}" srcOrd="2" destOrd="0" presId="urn:microsoft.com/office/officeart/2005/8/layout/hierarchy4"/>
    <dgm:cxn modelId="{DFDCAA47-070B-44B6-849A-8CDF2C3498CC}" type="presParOf" srcId="{C1039708-4CFA-450F-B052-729C80A9FE5D}" destId="{EC67F99D-FCE7-47BC-95A2-C2CEA0223B8C}" srcOrd="0" destOrd="0" presId="urn:microsoft.com/office/officeart/2005/8/layout/hierarchy4"/>
    <dgm:cxn modelId="{18FDF6B4-4F31-4B00-9DBA-B269FB3EE471}" type="presParOf" srcId="{EC67F99D-FCE7-47BC-95A2-C2CEA0223B8C}" destId="{1CFD2D2B-B544-47DA-BB7A-BEA8F651D624}" srcOrd="0" destOrd="0" presId="urn:microsoft.com/office/officeart/2005/8/layout/hierarchy4"/>
    <dgm:cxn modelId="{EB521111-F606-42FB-8D29-596BEAA8F265}" type="presParOf" srcId="{EC67F99D-FCE7-47BC-95A2-C2CEA0223B8C}" destId="{1B6FCA86-2C0A-4731-83CD-11015A1869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E940D8-C9AF-40CD-8D2A-8101E9F50519}" type="doc">
      <dgm:prSet loTypeId="urn:microsoft.com/office/officeart/2005/8/layout/default" loCatId="list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0482F52-9AD9-42AF-9865-D504029555BD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8FB0C0C-CDBB-4401-9386-95D68ECE1E58}" type="parTrans" cxnId="{FEF2E825-2489-4564-BF39-E87C7A14D71B}">
      <dgm:prSet/>
      <dgm:spPr/>
      <dgm:t>
        <a:bodyPr/>
        <a:lstStyle/>
        <a:p>
          <a:endParaRPr lang="en-US"/>
        </a:p>
      </dgm:t>
    </dgm:pt>
    <dgm:pt modelId="{5FC45D3E-F1BE-45BC-B7A8-45BF0C85372E}" type="sibTrans" cxnId="{FEF2E825-2489-4564-BF39-E87C7A14D71B}">
      <dgm:prSet/>
      <dgm:spPr/>
      <dgm:t>
        <a:bodyPr/>
        <a:lstStyle/>
        <a:p>
          <a:endParaRPr lang="en-US"/>
        </a:p>
      </dgm:t>
    </dgm:pt>
    <dgm:pt modelId="{556725BE-CFBA-4A04-AD7D-FC95C2326C5C}">
      <dgm:prSet phldrT="[Text]" custT="1"/>
      <dgm:spPr/>
      <dgm:t>
        <a:bodyPr/>
        <a:lstStyle/>
        <a:p>
          <a:r>
            <a:rPr lang="bn-BD" sz="800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8000" dirty="0"/>
        </a:p>
      </dgm:t>
    </dgm:pt>
    <dgm:pt modelId="{C478A3D1-23AE-45E8-8F3B-856CF0D5175E}" type="parTrans" cxnId="{8179E914-885E-4004-9F2A-0BCFDA1BCA01}">
      <dgm:prSet/>
      <dgm:spPr/>
      <dgm:t>
        <a:bodyPr/>
        <a:lstStyle/>
        <a:p>
          <a:endParaRPr lang="en-US"/>
        </a:p>
      </dgm:t>
    </dgm:pt>
    <dgm:pt modelId="{C8BC1625-B726-41BB-8F8C-BBCA289B7419}" type="sibTrans" cxnId="{8179E914-885E-4004-9F2A-0BCFDA1BCA01}">
      <dgm:prSet/>
      <dgm:spPr/>
      <dgm:t>
        <a:bodyPr/>
        <a:lstStyle/>
        <a:p>
          <a:endParaRPr lang="en-US"/>
        </a:p>
      </dgm:t>
    </dgm:pt>
    <dgm:pt modelId="{D84A09E0-B9F9-4807-8AD9-583A33694E64}">
      <dgm:prSet phldrT="[Text]"/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১। ৫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২ =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endParaRPr lang="bn-BD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২। ৫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৭ =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endParaRPr lang="en-US" smtClean="0"/>
        </a:p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৩। ৫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= ১৫</a:t>
          </a:r>
        </a:p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৭ = ৩৫</a:t>
          </a:r>
          <a:endParaRPr lang="en-US" smtClean="0"/>
        </a:p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mtClean="0"/>
            <a:t>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 = ২৫</a:t>
          </a:r>
          <a:endParaRPr lang="en-US" dirty="0"/>
        </a:p>
      </dgm:t>
    </dgm:pt>
    <dgm:pt modelId="{F8FB687D-9174-4B3D-B200-AB47DFB1ED3C}" type="parTrans" cxnId="{23FD4A37-8E64-41C0-9665-FB23A5F61855}">
      <dgm:prSet/>
      <dgm:spPr/>
      <dgm:t>
        <a:bodyPr/>
        <a:lstStyle/>
        <a:p>
          <a:endParaRPr lang="en-US"/>
        </a:p>
      </dgm:t>
    </dgm:pt>
    <dgm:pt modelId="{992BBA05-F451-496A-8014-3AFC944DECC0}" type="sibTrans" cxnId="{23FD4A37-8E64-41C0-9665-FB23A5F61855}">
      <dgm:prSet/>
      <dgm:spPr/>
      <dgm:t>
        <a:bodyPr/>
        <a:lstStyle/>
        <a:p>
          <a:endParaRPr lang="en-US"/>
        </a:p>
      </dgm:t>
    </dgm:pt>
    <dgm:pt modelId="{0FFFD87D-785E-46E4-AC61-65EA1D904AA0}" type="pres">
      <dgm:prSet presAssocID="{BCE940D8-C9AF-40CD-8D2A-8101E9F50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32F00-1EBD-4427-BCBE-2BA4C8908248}" type="pres">
      <dgm:prSet presAssocID="{00482F52-9AD9-42AF-9865-D504029555BD}" presName="node" presStyleLbl="node1" presStyleIdx="0" presStyleCnt="3" custScaleX="143008" custScaleY="191816" custLinFactX="-106517" custLinFactNeighborX="-200000" custLinFactNeighborY="-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8AF4F-2187-4760-82B8-E7B15D6376E4}" type="pres">
      <dgm:prSet presAssocID="{5FC45D3E-F1BE-45BC-B7A8-45BF0C85372E}" presName="sibTrans" presStyleCnt="0"/>
      <dgm:spPr/>
      <dgm:t>
        <a:bodyPr/>
        <a:lstStyle/>
        <a:p>
          <a:endParaRPr lang="en-US"/>
        </a:p>
      </dgm:t>
    </dgm:pt>
    <dgm:pt modelId="{73DD366B-F71D-4D86-8E05-56E68531EF0F}" type="pres">
      <dgm:prSet presAssocID="{556725BE-CFBA-4A04-AD7D-FC95C2326C5C}" presName="node" presStyleLbl="node1" presStyleIdx="1" presStyleCnt="3" custScaleX="624975" custScaleY="126294" custLinFactNeighborX="-36461" custLinFactNeighborY="-19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90EE-6A95-4637-935C-1688323922FE}" type="pres">
      <dgm:prSet presAssocID="{C8BC1625-B726-41BB-8F8C-BBCA289B7419}" presName="sibTrans" presStyleCnt="0"/>
      <dgm:spPr/>
      <dgm:t>
        <a:bodyPr/>
        <a:lstStyle/>
        <a:p>
          <a:endParaRPr lang="en-US"/>
        </a:p>
      </dgm:t>
    </dgm:pt>
    <dgm:pt modelId="{7DC31112-227F-4BC8-854F-C7AEA5EDC756}" type="pres">
      <dgm:prSet presAssocID="{D84A09E0-B9F9-4807-8AD9-583A33694E64}" presName="node" presStyleLbl="node1" presStyleIdx="2" presStyleCnt="3" custScaleX="644052" custScaleY="618680" custLinFactNeighborX="44609" custLinFactNeighborY="-34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9E914-885E-4004-9F2A-0BCFDA1BCA01}" srcId="{BCE940D8-C9AF-40CD-8D2A-8101E9F50519}" destId="{556725BE-CFBA-4A04-AD7D-FC95C2326C5C}" srcOrd="1" destOrd="0" parTransId="{C478A3D1-23AE-45E8-8F3B-856CF0D5175E}" sibTransId="{C8BC1625-B726-41BB-8F8C-BBCA289B7419}"/>
    <dgm:cxn modelId="{9474D46E-A247-4B0D-B5AD-FEE84A344EDB}" type="presOf" srcId="{00482F52-9AD9-42AF-9865-D504029555BD}" destId="{0A932F00-1EBD-4427-BCBE-2BA4C8908248}" srcOrd="0" destOrd="0" presId="urn:microsoft.com/office/officeart/2005/8/layout/default"/>
    <dgm:cxn modelId="{9A5F5725-E039-4B13-BFE7-A5C73ACCAB24}" type="presOf" srcId="{D84A09E0-B9F9-4807-8AD9-583A33694E64}" destId="{7DC31112-227F-4BC8-854F-C7AEA5EDC756}" srcOrd="0" destOrd="0" presId="urn:microsoft.com/office/officeart/2005/8/layout/default"/>
    <dgm:cxn modelId="{FEF2E825-2489-4564-BF39-E87C7A14D71B}" srcId="{BCE940D8-C9AF-40CD-8D2A-8101E9F50519}" destId="{00482F52-9AD9-42AF-9865-D504029555BD}" srcOrd="0" destOrd="0" parTransId="{C8FB0C0C-CDBB-4401-9386-95D68ECE1E58}" sibTransId="{5FC45D3E-F1BE-45BC-B7A8-45BF0C85372E}"/>
    <dgm:cxn modelId="{23FD4A37-8E64-41C0-9665-FB23A5F61855}" srcId="{BCE940D8-C9AF-40CD-8D2A-8101E9F50519}" destId="{D84A09E0-B9F9-4807-8AD9-583A33694E64}" srcOrd="2" destOrd="0" parTransId="{F8FB687D-9174-4B3D-B200-AB47DFB1ED3C}" sibTransId="{992BBA05-F451-496A-8014-3AFC944DECC0}"/>
    <dgm:cxn modelId="{29588281-FD64-4EAE-AF86-119AC64AFAC8}" type="presOf" srcId="{556725BE-CFBA-4A04-AD7D-FC95C2326C5C}" destId="{73DD366B-F71D-4D86-8E05-56E68531EF0F}" srcOrd="0" destOrd="0" presId="urn:microsoft.com/office/officeart/2005/8/layout/default"/>
    <dgm:cxn modelId="{A57F9A1C-B813-440D-A7D4-B20573072934}" type="presOf" srcId="{BCE940D8-C9AF-40CD-8D2A-8101E9F50519}" destId="{0FFFD87D-785E-46E4-AC61-65EA1D904AA0}" srcOrd="0" destOrd="0" presId="urn:microsoft.com/office/officeart/2005/8/layout/default"/>
    <dgm:cxn modelId="{ABC95C78-78AC-4C3D-9691-B5FBBB5E17B9}" type="presParOf" srcId="{0FFFD87D-785E-46E4-AC61-65EA1D904AA0}" destId="{0A932F00-1EBD-4427-BCBE-2BA4C8908248}" srcOrd="0" destOrd="0" presId="urn:microsoft.com/office/officeart/2005/8/layout/default"/>
    <dgm:cxn modelId="{204C236B-8CD6-4E5C-81C8-A065D2801819}" type="presParOf" srcId="{0FFFD87D-785E-46E4-AC61-65EA1D904AA0}" destId="{5188AF4F-2187-4760-82B8-E7B15D6376E4}" srcOrd="1" destOrd="0" presId="urn:microsoft.com/office/officeart/2005/8/layout/default"/>
    <dgm:cxn modelId="{2F4E3C06-DD38-461F-902C-C364DA22CAF1}" type="presParOf" srcId="{0FFFD87D-785E-46E4-AC61-65EA1D904AA0}" destId="{73DD366B-F71D-4D86-8E05-56E68531EF0F}" srcOrd="2" destOrd="0" presId="urn:microsoft.com/office/officeart/2005/8/layout/default"/>
    <dgm:cxn modelId="{4F281A41-D6FB-4979-8876-4B09CEB1DFAD}" type="presParOf" srcId="{0FFFD87D-785E-46E4-AC61-65EA1D904AA0}" destId="{AF8090EE-6A95-4637-935C-1688323922FE}" srcOrd="3" destOrd="0" presId="urn:microsoft.com/office/officeart/2005/8/layout/default"/>
    <dgm:cxn modelId="{4F2CA6FC-B38C-49EE-89EE-90E4F31AB9F5}" type="presParOf" srcId="{0FFFD87D-785E-46E4-AC61-65EA1D904AA0}" destId="{7DC31112-227F-4BC8-854F-C7AEA5EDC75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E503-A3A6-45FE-B297-F63F2005F06C}">
      <dsp:nvSpPr>
        <dsp:cNvPr id="0" name=""/>
        <dsp:cNvSpPr/>
      </dsp:nvSpPr>
      <dsp:spPr>
        <a:xfrm>
          <a:off x="840572" y="2169"/>
          <a:ext cx="9950560" cy="1243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NikoshBAN" pitchFamily="2" charset="0"/>
              <a:cs typeface="NikoshBAN" pitchFamily="2" charset="0"/>
            </a:rPr>
            <a:t>শিক্ষক </a:t>
          </a:r>
          <a:r>
            <a:rPr lang="en-US" sz="6500" b="1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6500" kern="1200" dirty="0"/>
        </a:p>
      </dsp:txBody>
      <dsp:txXfrm>
        <a:off x="877001" y="38598"/>
        <a:ext cx="9877702" cy="1170908"/>
      </dsp:txXfrm>
    </dsp:sp>
    <dsp:sp modelId="{74142299-4158-45E7-B668-06722B7A164B}">
      <dsp:nvSpPr>
        <dsp:cNvPr id="0" name=""/>
        <dsp:cNvSpPr/>
      </dsp:nvSpPr>
      <dsp:spPr>
        <a:xfrm>
          <a:off x="37043" y="2151523"/>
          <a:ext cx="2790440" cy="30608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823B7-1002-41BC-B57E-3FB5621D7FC1}">
      <dsp:nvSpPr>
        <dsp:cNvPr id="0" name=""/>
        <dsp:cNvSpPr/>
      </dsp:nvSpPr>
      <dsp:spPr>
        <a:xfrm>
          <a:off x="2760747" y="1471984"/>
          <a:ext cx="8632168" cy="434361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1" kern="1200" smtClean="0">
              <a:latin typeface="NikoshBAN" pitchFamily="2" charset="0"/>
              <a:cs typeface="NikoshBAN" pitchFamily="2" charset="0"/>
            </a:rPr>
            <a:t>ম</a:t>
          </a:r>
          <a:r>
            <a:rPr lang="bn-BD" sz="3800" b="1" i="1" kern="1200" smtClean="0">
              <a:latin typeface="NikoshBAN" pitchFamily="2" charset="0"/>
              <a:cs typeface="NikoshBAN" pitchFamily="2" charset="0"/>
            </a:rPr>
            <a:t>োঃ মোস্তফা কামাল </a:t>
          </a:r>
          <a:endParaRPr lang="en-US" sz="3800" b="1" i="1" kern="1200" smtClean="0">
            <a:latin typeface="NikoshBAN" pitchFamily="2" charset="0"/>
            <a:cs typeface="NikoshBAN" pitchFamily="2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1" kern="1200" smtClean="0">
              <a:latin typeface="NikoshBAN" pitchFamily="2" charset="0"/>
              <a:cs typeface="NikoshBAN" pitchFamily="2" charset="0"/>
            </a:rPr>
            <a:t>সহকারি শিক্ষক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1" i="1" kern="1200" smtClean="0">
              <a:latin typeface="NikoshBAN" pitchFamily="2" charset="0"/>
              <a:cs typeface="NikoshBAN" pitchFamily="2" charset="0"/>
            </a:rPr>
            <a:t>শিকড়ী </a:t>
          </a:r>
          <a:r>
            <a:rPr lang="en-US" sz="3800" b="1" i="1" kern="1200" smtClean="0">
              <a:latin typeface="NikoshBAN" pitchFamily="2" charset="0"/>
              <a:cs typeface="NikoshBAN" pitchFamily="2" charset="0"/>
            </a:rPr>
            <a:t> সরকার</a:t>
          </a:r>
          <a:r>
            <a:rPr lang="bn-BD" sz="3800" b="1" i="1" kern="1200" smtClean="0">
              <a:latin typeface="NikoshBAN" pitchFamily="2" charset="0"/>
              <a:cs typeface="NikoshBAN" pitchFamily="2" charset="0"/>
            </a:rPr>
            <a:t>ি </a:t>
          </a:r>
          <a:r>
            <a:rPr lang="en-US" sz="3800" b="1" i="1" kern="1200" smtClean="0">
              <a:latin typeface="NikoshBAN" pitchFamily="2" charset="0"/>
              <a:cs typeface="NikoshBAN" pitchFamily="2" charset="0"/>
            </a:rPr>
            <a:t>প্রাথমিক বিদ্যালয়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1" i="1" kern="1200" smtClean="0">
              <a:latin typeface="NikoshBAN" pitchFamily="2" charset="0"/>
              <a:cs typeface="NikoshBAN" pitchFamily="2" charset="0"/>
            </a:rPr>
            <a:t>সাতক্ষীরা </a:t>
          </a:r>
          <a:r>
            <a:rPr lang="en-US" sz="3800" b="1" i="1" kern="1200" smtClean="0">
              <a:latin typeface="NikoshBAN" pitchFamily="2" charset="0"/>
              <a:cs typeface="NikoshBAN" pitchFamily="2" charset="0"/>
            </a:rPr>
            <a:t>সদর</a:t>
          </a:r>
          <a:r>
            <a:rPr lang="bn-BD" sz="3800" b="1" i="1" kern="1200" smtClean="0">
              <a:latin typeface="NikoshBAN" pitchFamily="2" charset="0"/>
              <a:cs typeface="NikoshBAN" pitchFamily="2" charset="0"/>
            </a:rPr>
            <a:t>, সাতক্ষীরা।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bn-BD" sz="3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mail: bondhon</a:t>
          </a:r>
          <a:r>
            <a:rPr lang="en-US" sz="3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r>
            <a:rPr lang="en-US" sz="3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@gmail.com</a:t>
          </a:r>
          <a:endParaRPr lang="en-US" sz="3800" kern="1200" dirty="0"/>
        </a:p>
      </dsp:txBody>
      <dsp:txXfrm>
        <a:off x="2972823" y="1684060"/>
        <a:ext cx="8208016" cy="3919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E503-A3A6-45FE-B297-F63F2005F06C}">
      <dsp:nvSpPr>
        <dsp:cNvPr id="0" name=""/>
        <dsp:cNvSpPr/>
      </dsp:nvSpPr>
      <dsp:spPr>
        <a:xfrm>
          <a:off x="840572" y="2169"/>
          <a:ext cx="9950560" cy="12437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6500" kern="1200" dirty="0"/>
        </a:p>
      </dsp:txBody>
      <dsp:txXfrm>
        <a:off x="877001" y="38598"/>
        <a:ext cx="9877702" cy="1170908"/>
      </dsp:txXfrm>
    </dsp:sp>
    <dsp:sp modelId="{74142299-4158-45E7-B668-06722B7A164B}">
      <dsp:nvSpPr>
        <dsp:cNvPr id="0" name=""/>
        <dsp:cNvSpPr/>
      </dsp:nvSpPr>
      <dsp:spPr>
        <a:xfrm>
          <a:off x="384998" y="1573302"/>
          <a:ext cx="2896471" cy="4217314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823B7-1002-41BC-B57E-3FB5621D7FC1}">
      <dsp:nvSpPr>
        <dsp:cNvPr id="0" name=""/>
        <dsp:cNvSpPr/>
      </dsp:nvSpPr>
      <dsp:spPr>
        <a:xfrm>
          <a:off x="3870333" y="1471984"/>
          <a:ext cx="7134314" cy="434361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শ্রেণি:-</a:t>
          </a: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দ্বিতীয়</a:t>
          </a:r>
          <a:endParaRPr lang="bn-BD" sz="6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বিষয়:-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গণিত</a:t>
          </a:r>
          <a:endParaRPr lang="bn-BD" sz="6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অধ্যায়-৫: গুণ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2409" y="1684060"/>
        <a:ext cx="6710162" cy="3919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6BE1E-F5D2-4C18-9845-E9FF455E7E10}">
      <dsp:nvSpPr>
        <dsp:cNvPr id="0" name=""/>
        <dsp:cNvSpPr/>
      </dsp:nvSpPr>
      <dsp:spPr>
        <a:xfrm>
          <a:off x="0" y="12726"/>
          <a:ext cx="11168743" cy="1582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6500" kern="1200" dirty="0"/>
        </a:p>
      </dsp:txBody>
      <dsp:txXfrm>
        <a:off x="0" y="12726"/>
        <a:ext cx="11168743" cy="1582855"/>
      </dsp:txXfrm>
    </dsp:sp>
    <dsp:sp modelId="{332EBD8A-FB18-42E9-854C-EAAD7CE08BDC}">
      <dsp:nvSpPr>
        <dsp:cNvPr id="0" name=""/>
        <dsp:cNvSpPr/>
      </dsp:nvSpPr>
      <dsp:spPr>
        <a:xfrm>
          <a:off x="0" y="1569791"/>
          <a:ext cx="11168743" cy="3323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শিখনফল: 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১২.১ উপকরণ ব্যবহার করে গুন করতে পারবে।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১২.২ গুণের নামতা (১-১০ পর্যন্ত) বলতে </a:t>
          </a:r>
          <a:r>
            <a:rPr lang="en-US" sz="4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bn-BD" sz="4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 </a:t>
          </a:r>
          <a:r>
            <a:rPr lang="bn-BD" sz="4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পারবে।</a:t>
          </a:r>
          <a:endParaRPr lang="en-US" sz="4500" kern="1200" dirty="0"/>
        </a:p>
      </dsp:txBody>
      <dsp:txXfrm>
        <a:off x="0" y="1569791"/>
        <a:ext cx="11168743" cy="3323995"/>
      </dsp:txXfrm>
    </dsp:sp>
    <dsp:sp modelId="{82D94E4D-72ED-4308-A044-820B5B86188C}">
      <dsp:nvSpPr>
        <dsp:cNvPr id="0" name=""/>
        <dsp:cNvSpPr/>
      </dsp:nvSpPr>
      <dsp:spPr>
        <a:xfrm>
          <a:off x="0" y="4906851"/>
          <a:ext cx="11168743" cy="3693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688E-9B37-4B1A-8B9E-6C1E29C4B32E}">
      <dsp:nvSpPr>
        <dsp:cNvPr id="0" name=""/>
        <dsp:cNvSpPr/>
      </dsp:nvSpPr>
      <dsp:spPr>
        <a:xfrm>
          <a:off x="0" y="0"/>
          <a:ext cx="11210035" cy="140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বাস্তব </a:t>
          </a:r>
          <a:r>
            <a:rPr lang="en-US" sz="5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পর্যায়</a:t>
          </a:r>
          <a:endParaRPr lang="en-US" sz="5900" kern="1200" dirty="0"/>
        </a:p>
      </dsp:txBody>
      <dsp:txXfrm>
        <a:off x="41007" y="41007"/>
        <a:ext cx="11128021" cy="1318077"/>
      </dsp:txXfrm>
    </dsp:sp>
    <dsp:sp modelId="{1CFD2D2B-B544-47DA-BB7A-BEA8F651D624}">
      <dsp:nvSpPr>
        <dsp:cNvPr id="0" name=""/>
        <dsp:cNvSpPr/>
      </dsp:nvSpPr>
      <dsp:spPr>
        <a:xfrm>
          <a:off x="10958" y="1811450"/>
          <a:ext cx="11210035" cy="341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উপকরণ ব্যবহার করে </a:t>
          </a:r>
          <a:r>
            <a:rPr lang="en-US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 </a:t>
          </a:r>
          <a:r>
            <a:rPr lang="en-US" sz="59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9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ণে</a:t>
          </a:r>
          <a:r>
            <a:rPr lang="en-US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59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9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দেব</a:t>
          </a:r>
          <a:r>
            <a:rPr lang="bn-BD" sz="59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900" kern="1200" dirty="0"/>
        </a:p>
      </dsp:txBody>
      <dsp:txXfrm>
        <a:off x="110942" y="1911434"/>
        <a:ext cx="11010067" cy="3213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688E-9B37-4B1A-8B9E-6C1E29C4B32E}">
      <dsp:nvSpPr>
        <dsp:cNvPr id="0" name=""/>
        <dsp:cNvSpPr/>
      </dsp:nvSpPr>
      <dsp:spPr>
        <a:xfrm>
          <a:off x="0" y="0"/>
          <a:ext cx="6342349" cy="1807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b="1" kern="1200" dirty="0" smtClean="0">
              <a:latin typeface="NikoshBAN" pitchFamily="2" charset="0"/>
              <a:cs typeface="NikoshBAN" pitchFamily="2" charset="0"/>
            </a:rPr>
            <a:t>আজকের পাঠ</a:t>
          </a:r>
          <a:endParaRPr lang="en-US" sz="6500" kern="1200" dirty="0"/>
        </a:p>
      </dsp:txBody>
      <dsp:txXfrm>
        <a:off x="52946" y="52946"/>
        <a:ext cx="6236457" cy="1701827"/>
      </dsp:txXfrm>
    </dsp:sp>
    <dsp:sp modelId="{1CFD2D2B-B544-47DA-BB7A-BEA8F651D624}">
      <dsp:nvSpPr>
        <dsp:cNvPr id="0" name=""/>
        <dsp:cNvSpPr/>
      </dsp:nvSpPr>
      <dsp:spPr>
        <a:xfrm>
          <a:off x="0" y="2058548"/>
          <a:ext cx="6342349" cy="440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শিরোনাম: ৫.২ : ৫ ও ২ এর গুণ</a:t>
          </a:r>
          <a:endParaRPr lang="en-US" sz="65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পাঠ্যাংশ: 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(৫ </a:t>
          </a:r>
          <a:r>
            <a:rPr lang="en-US" sz="6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sz="6500" kern="1200" smtClean="0">
              <a:latin typeface="NikoshBAN" panose="02000000000000000000" pitchFamily="2" charset="0"/>
              <a:cs typeface="NikoshBAN" panose="02000000000000000000" pitchFamily="2" charset="0"/>
            </a:rPr>
            <a:t>ণ)</a:t>
          </a:r>
          <a:endParaRPr lang="en-US" sz="6500" kern="1200" dirty="0"/>
        </a:p>
      </dsp:txBody>
      <dsp:txXfrm>
        <a:off x="129093" y="2187641"/>
        <a:ext cx="6084163" cy="41493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2F00-1EBD-4427-BCBE-2BA4C8908248}">
      <dsp:nvSpPr>
        <dsp:cNvPr id="0" name=""/>
        <dsp:cNvSpPr/>
      </dsp:nvSpPr>
      <dsp:spPr>
        <a:xfrm>
          <a:off x="0" y="1894"/>
          <a:ext cx="1666196" cy="1340917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0" y="1894"/>
        <a:ext cx="1666196" cy="1340917"/>
      </dsp:txXfrm>
    </dsp:sp>
    <dsp:sp modelId="{73DD366B-F71D-4D86-8E05-56E68531EF0F}">
      <dsp:nvSpPr>
        <dsp:cNvPr id="0" name=""/>
        <dsp:cNvSpPr/>
      </dsp:nvSpPr>
      <dsp:spPr>
        <a:xfrm>
          <a:off x="2534197" y="96840"/>
          <a:ext cx="7281629" cy="882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kern="120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8000" kern="1200" dirty="0"/>
        </a:p>
      </dsp:txBody>
      <dsp:txXfrm>
        <a:off x="2534197" y="96840"/>
        <a:ext cx="7281629" cy="882876"/>
      </dsp:txXfrm>
    </dsp:sp>
    <dsp:sp modelId="{7DC31112-227F-4BC8-854F-C7AEA5EDC756}">
      <dsp:nvSpPr>
        <dsp:cNvPr id="0" name=""/>
        <dsp:cNvSpPr/>
      </dsp:nvSpPr>
      <dsp:spPr>
        <a:xfrm>
          <a:off x="2476262" y="1220682"/>
          <a:ext cx="7503897" cy="4324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১। ৫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২ =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endParaRPr lang="bn-BD" sz="4300" kern="120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২। ৫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৭ =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endParaRPr lang="en-US" sz="4300" kern="1200" smtClean="0"/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৩। ৫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= ১৫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৭ = ৩৫</a:t>
          </a:r>
          <a:endParaRPr lang="en-US" sz="4300" kern="1200" smtClean="0"/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z="4300" kern="1200" smtClean="0"/>
            <a:t>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×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≥</a:t>
          </a:r>
          <a:r>
            <a:rPr lang="bn-BD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 = ২৫</a:t>
          </a:r>
          <a:endParaRPr lang="en-US" sz="4300" kern="1200" dirty="0"/>
        </a:p>
      </dsp:txBody>
      <dsp:txXfrm>
        <a:off x="2476262" y="1220682"/>
        <a:ext cx="7503897" cy="432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1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7EC4-5660-4871-B7CD-D708056E1DB6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004D-D7E6-44D7-BAC6-802B79A3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962295" y="2759772"/>
            <a:chExt cx="10058400" cy="5657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5" y="2759772"/>
              <a:ext cx="10058400" cy="5657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748" y="2765876"/>
              <a:ext cx="888889" cy="8634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10" y="5933149"/>
              <a:ext cx="670560" cy="4480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632" y="7577106"/>
              <a:ext cx="823943" cy="82394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>
          <a:xfrm>
            <a:off x="5998091" y="5947493"/>
            <a:ext cx="1156044" cy="910507"/>
          </a:xfrm>
          <a:prstGeom prst="rect">
            <a:avLst/>
          </a:prstGeom>
        </p:spPr>
      </p:pic>
      <p:sp>
        <p:nvSpPr>
          <p:cNvPr id="12" name="Rounded Rectangle 4"/>
          <p:cNvSpPr txBox="1"/>
          <p:nvPr/>
        </p:nvSpPr>
        <p:spPr>
          <a:xfrm>
            <a:off x="5421944" y="1808712"/>
            <a:ext cx="5538650" cy="407561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26720" tIns="426720" rIns="426720" bIns="42672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শ্রেণি:-</a:t>
            </a:r>
            <a:r>
              <a:rPr lang="en-US" sz="3200" kern="1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বিষয়:- </a:t>
            </a:r>
            <a:r>
              <a:rPr lang="en-US" sz="3200" kern="1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kern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3200" kern="1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kern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অধ্যায়-৫: গুণ</a:t>
            </a:r>
            <a:endParaRPr lang="en-US" sz="3200" kern="1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শিরোনাম: ৫.২ : ৫ ও ২ এর গুণ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54" y="4988635"/>
            <a:ext cx="3760761" cy="19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9" t="3881" r="21329" b="3997"/>
          <a:stretch/>
        </p:blipFill>
        <p:spPr>
          <a:xfrm>
            <a:off x="104504" y="171146"/>
            <a:ext cx="3391732" cy="2612393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885648" y="535214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1917714" y="535215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539176" y="1412360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2368749" y="1363557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1453963" y="1158956"/>
            <a:ext cx="692819" cy="868020"/>
          </a:xfrm>
          <a:prstGeom prst="ellipse">
            <a:avLst/>
          </a:prstGeom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8406628" y="115719"/>
            <a:ext cx="3391730" cy="2612395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২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1707" y="282389"/>
            <a:ext cx="3191286" cy="2450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504" y="177644"/>
            <a:ext cx="11693854" cy="26083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92589" y="196883"/>
            <a:ext cx="3191286" cy="2450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9" t="3881" r="21329" b="3997"/>
          <a:stretch/>
        </p:blipFill>
        <p:spPr>
          <a:xfrm>
            <a:off x="104504" y="171146"/>
            <a:ext cx="3391732" cy="2612393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885648" y="535214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1917714" y="535215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539176" y="1412360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2368749" y="1363557"/>
            <a:ext cx="692819" cy="868020"/>
          </a:xfrm>
          <a:prstGeom prst="ellipse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9903" r="11910" b="4773"/>
          <a:stretch/>
        </p:blipFill>
        <p:spPr>
          <a:xfrm rot="5638406">
            <a:off x="1453963" y="1158956"/>
            <a:ext cx="692819" cy="868020"/>
          </a:xfrm>
          <a:prstGeom prst="ellipse">
            <a:avLst/>
          </a:prstGeom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8406628" y="115719"/>
            <a:ext cx="3391730" cy="2612395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09125" y="182391"/>
            <a:ext cx="3391730" cy="2612395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4495086" y="263555"/>
            <a:ext cx="3191286" cy="2450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707" y="282389"/>
            <a:ext cx="3191286" cy="2450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504" y="177644"/>
            <a:ext cx="11693854" cy="26083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92589" y="196883"/>
            <a:ext cx="3191286" cy="2450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171146"/>
            <a:ext cx="2305369" cy="264092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212932" y="167615"/>
            <a:ext cx="2377913" cy="2640928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৪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06521" y="177643"/>
            <a:ext cx="2377913" cy="2640928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3419376" y="231913"/>
            <a:ext cx="2237384" cy="24768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109171" y="236660"/>
            <a:ext cx="2377913" cy="2640929"/>
            <a:chOff x="8406628" y="115719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430307" y="242048"/>
            <a:ext cx="2145976" cy="24768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504" y="177644"/>
            <a:ext cx="11721988" cy="269994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25787" y="235332"/>
            <a:ext cx="2237384" cy="24768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181685" y="304378"/>
            <a:ext cx="2237384" cy="24768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171146"/>
            <a:ext cx="1819811" cy="219725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33103" y="283934"/>
            <a:ext cx="1877076" cy="2197257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1945" y="242048"/>
            <a:ext cx="1877076" cy="2197257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2744799" y="29631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41067" y="254241"/>
            <a:ext cx="1877076" cy="2197258"/>
            <a:chOff x="8484450" y="160927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430307" y="242048"/>
            <a:ext cx="1693990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504" y="177644"/>
            <a:ext cx="11721988" cy="230354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45957" y="35165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70511" y="283934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812350" y="177642"/>
            <a:ext cx="1877076" cy="2197258"/>
            <a:chOff x="8406628" y="115719"/>
            <a:chExt cx="3391730" cy="2612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45" name="Oval 44"/>
          <p:cNvSpPr/>
          <p:nvPr/>
        </p:nvSpPr>
        <p:spPr>
          <a:xfrm>
            <a:off x="9884863" y="245359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3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224934"/>
            <a:ext cx="1819811" cy="219725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33103" y="283934"/>
            <a:ext cx="1877076" cy="2197257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৬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1945" y="242048"/>
            <a:ext cx="1877076" cy="2197257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2691011" y="29631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41067" y="254241"/>
            <a:ext cx="1877076" cy="2197258"/>
            <a:chOff x="8484450" y="160927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331180" y="242048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812350" y="231430"/>
            <a:ext cx="1877076" cy="2197258"/>
            <a:chOff x="8406628" y="115719"/>
            <a:chExt cx="3391730" cy="2612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04504" y="177644"/>
            <a:ext cx="11721988" cy="479573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92169" y="35165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83958" y="283934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84863" y="272253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51033" y="2717121"/>
            <a:ext cx="1819811" cy="2197256"/>
            <a:chOff x="104503" y="171146"/>
            <a:chExt cx="3690657" cy="284263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09" name="Oval 108"/>
          <p:cNvSpPr/>
          <p:nvPr/>
        </p:nvSpPr>
        <p:spPr>
          <a:xfrm>
            <a:off x="349110" y="2734235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0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  <p:bldP spid="45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224934"/>
            <a:ext cx="1819811" cy="219725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33103" y="283934"/>
            <a:ext cx="1877076" cy="2197257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৭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1945" y="242048"/>
            <a:ext cx="1877076" cy="2197257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2691011" y="29631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41067" y="254241"/>
            <a:ext cx="1877076" cy="2197258"/>
            <a:chOff x="8484450" y="160927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331180" y="242048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812350" y="231430"/>
            <a:ext cx="1877076" cy="2197258"/>
            <a:chOff x="8406628" y="115719"/>
            <a:chExt cx="3391730" cy="2612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04504" y="177644"/>
            <a:ext cx="11721988" cy="479573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92169" y="35165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83958" y="283934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84863" y="272253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51033" y="2717121"/>
            <a:ext cx="1819811" cy="2197256"/>
            <a:chOff x="104503" y="171146"/>
            <a:chExt cx="3690657" cy="284263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94" name="Group 93"/>
          <p:cNvGrpSpPr/>
          <p:nvPr/>
        </p:nvGrpSpPr>
        <p:grpSpPr>
          <a:xfrm>
            <a:off x="2649875" y="2734235"/>
            <a:ext cx="1877076" cy="2197257"/>
            <a:chOff x="8406628" y="115719"/>
            <a:chExt cx="3391730" cy="261239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01" name="Oval 100"/>
          <p:cNvSpPr/>
          <p:nvPr/>
        </p:nvSpPr>
        <p:spPr>
          <a:xfrm>
            <a:off x="2708941" y="2788505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49110" y="2734235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  <p:bldP spid="45" grpId="0" animBg="1"/>
      <p:bldP spid="101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224934"/>
            <a:ext cx="1819811" cy="219725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33103" y="283934"/>
            <a:ext cx="1877076" cy="2197257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৮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1945" y="242048"/>
            <a:ext cx="1877076" cy="2197257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2691011" y="29631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41067" y="254241"/>
            <a:ext cx="1877076" cy="2197258"/>
            <a:chOff x="8484450" y="160927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331180" y="242048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812350" y="231430"/>
            <a:ext cx="1877076" cy="2197258"/>
            <a:chOff x="8406628" y="115719"/>
            <a:chExt cx="3391730" cy="2612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87" name="Group 86"/>
          <p:cNvGrpSpPr/>
          <p:nvPr/>
        </p:nvGrpSpPr>
        <p:grpSpPr>
          <a:xfrm>
            <a:off x="5151033" y="2776121"/>
            <a:ext cx="1877076" cy="2197257"/>
            <a:chOff x="8406628" y="115719"/>
            <a:chExt cx="3391730" cy="2612395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04504" y="177644"/>
            <a:ext cx="11721988" cy="479573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92169" y="35165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83958" y="283934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84863" y="272253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51033" y="2717121"/>
            <a:ext cx="1819811" cy="2197256"/>
            <a:chOff x="104503" y="171146"/>
            <a:chExt cx="3690657" cy="284263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94" name="Group 93"/>
          <p:cNvGrpSpPr/>
          <p:nvPr/>
        </p:nvGrpSpPr>
        <p:grpSpPr>
          <a:xfrm>
            <a:off x="2649875" y="2734235"/>
            <a:ext cx="1877076" cy="2197257"/>
            <a:chOff x="8406628" y="115719"/>
            <a:chExt cx="3391730" cy="261239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01" name="Oval 100"/>
          <p:cNvSpPr/>
          <p:nvPr/>
        </p:nvSpPr>
        <p:spPr>
          <a:xfrm>
            <a:off x="2708941" y="2788505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49110" y="2734235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210099" y="284383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2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  <p:bldP spid="45" grpId="0" animBg="1"/>
      <p:bldP spid="101" grpId="0" animBg="1"/>
      <p:bldP spid="109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224934"/>
            <a:ext cx="1819811" cy="219725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33103" y="283934"/>
            <a:ext cx="1877076" cy="2197257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৯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1945" y="242048"/>
            <a:ext cx="1877076" cy="2197257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2691011" y="29631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41067" y="254241"/>
            <a:ext cx="1877076" cy="2197258"/>
            <a:chOff x="8484450" y="160927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331180" y="242048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812350" y="231430"/>
            <a:ext cx="1877076" cy="2197258"/>
            <a:chOff x="8406628" y="115719"/>
            <a:chExt cx="3391730" cy="2612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87" name="Group 86"/>
          <p:cNvGrpSpPr/>
          <p:nvPr/>
        </p:nvGrpSpPr>
        <p:grpSpPr>
          <a:xfrm>
            <a:off x="5151033" y="2776121"/>
            <a:ext cx="1877076" cy="2197257"/>
            <a:chOff x="8406628" y="115719"/>
            <a:chExt cx="3391730" cy="2612395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04504" y="177644"/>
            <a:ext cx="11721988" cy="479573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92169" y="35165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83958" y="283934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84863" y="272253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7458997" y="2746428"/>
            <a:ext cx="1877076" cy="2197258"/>
            <a:chOff x="8484450" y="160927"/>
            <a:chExt cx="3391730" cy="2612395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80" name="Group 79"/>
          <p:cNvGrpSpPr/>
          <p:nvPr/>
        </p:nvGrpSpPr>
        <p:grpSpPr>
          <a:xfrm>
            <a:off x="351033" y="2717121"/>
            <a:ext cx="1819811" cy="2197256"/>
            <a:chOff x="104503" y="171146"/>
            <a:chExt cx="3690657" cy="284263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94" name="Group 93"/>
          <p:cNvGrpSpPr/>
          <p:nvPr/>
        </p:nvGrpSpPr>
        <p:grpSpPr>
          <a:xfrm>
            <a:off x="2649875" y="2734235"/>
            <a:ext cx="1877076" cy="2197257"/>
            <a:chOff x="8406628" y="115719"/>
            <a:chExt cx="3391730" cy="261239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01" name="Oval 100"/>
          <p:cNvSpPr/>
          <p:nvPr/>
        </p:nvSpPr>
        <p:spPr>
          <a:xfrm>
            <a:off x="2708941" y="2788505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49110" y="2734235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210099" y="284383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501888" y="277612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4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  <p:bldP spid="45" grpId="0" animBg="1"/>
      <p:bldP spid="101" grpId="0" animBg="1"/>
      <p:bldP spid="109" grpId="0" animBg="1"/>
      <p:bldP spid="118" grpId="0" animBg="1"/>
      <p:bldP spid="1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3103" y="224934"/>
            <a:ext cx="1819811" cy="2197256"/>
            <a:chOff x="104503" y="171146"/>
            <a:chExt cx="3690657" cy="2842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33103" y="283934"/>
            <a:ext cx="1877076" cy="2197257"/>
            <a:chOff x="8406628" y="115719"/>
            <a:chExt cx="3391730" cy="26123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১০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1945" y="242048"/>
            <a:ext cx="1877076" cy="2197257"/>
            <a:chOff x="8406628" y="115719"/>
            <a:chExt cx="3391730" cy="26123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9" name="Oval 28"/>
          <p:cNvSpPr/>
          <p:nvPr/>
        </p:nvSpPr>
        <p:spPr>
          <a:xfrm>
            <a:off x="2691011" y="29631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41067" y="254241"/>
            <a:ext cx="1877076" cy="2197258"/>
            <a:chOff x="8484450" y="160927"/>
            <a:chExt cx="3391730" cy="26123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Oval 11"/>
          <p:cNvSpPr/>
          <p:nvPr/>
        </p:nvSpPr>
        <p:spPr>
          <a:xfrm>
            <a:off x="331180" y="242048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812350" y="231430"/>
            <a:ext cx="1877076" cy="2197258"/>
            <a:chOff x="8406628" y="115719"/>
            <a:chExt cx="3391730" cy="26123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87" name="Group 86"/>
          <p:cNvGrpSpPr/>
          <p:nvPr/>
        </p:nvGrpSpPr>
        <p:grpSpPr>
          <a:xfrm>
            <a:off x="5151033" y="2776121"/>
            <a:ext cx="1877076" cy="2197257"/>
            <a:chOff x="8406628" y="115719"/>
            <a:chExt cx="3391730" cy="2612395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04504" y="177644"/>
            <a:ext cx="11721988" cy="479573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92169" y="35165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83958" y="283934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84863" y="272253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7458997" y="2746428"/>
            <a:ext cx="1877076" cy="2197258"/>
            <a:chOff x="8484450" y="160927"/>
            <a:chExt cx="3391730" cy="2612395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84450" y="160927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80" name="Group 79"/>
          <p:cNvGrpSpPr/>
          <p:nvPr/>
        </p:nvGrpSpPr>
        <p:grpSpPr>
          <a:xfrm>
            <a:off x="351033" y="2717121"/>
            <a:ext cx="1819811" cy="2197256"/>
            <a:chOff x="104503" y="171146"/>
            <a:chExt cx="3690657" cy="284263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503" y="171146"/>
              <a:ext cx="3690657" cy="2842632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91160" y="530070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923226" y="530071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544688" y="1407216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2374261" y="1358413"/>
              <a:ext cx="753879" cy="94452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459475" y="1153812"/>
              <a:ext cx="753879" cy="944521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94" name="Group 93"/>
          <p:cNvGrpSpPr/>
          <p:nvPr/>
        </p:nvGrpSpPr>
        <p:grpSpPr>
          <a:xfrm>
            <a:off x="2649875" y="2734235"/>
            <a:ext cx="1877076" cy="2197257"/>
            <a:chOff x="8406628" y="115719"/>
            <a:chExt cx="3391730" cy="261239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01" name="Oval 100"/>
          <p:cNvSpPr/>
          <p:nvPr/>
        </p:nvSpPr>
        <p:spPr>
          <a:xfrm>
            <a:off x="2708941" y="2788505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49110" y="2734235"/>
            <a:ext cx="1793117" cy="2114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9830280" y="2723617"/>
            <a:ext cx="1877076" cy="2197258"/>
            <a:chOff x="8406628" y="115719"/>
            <a:chExt cx="3391730" cy="261239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8406628" y="115719"/>
              <a:ext cx="3391730" cy="26123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173518" y="409371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205583" y="40937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8827045" y="1286518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656616" y="1237714"/>
              <a:ext cx="692819" cy="86802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741823" y="1033114"/>
              <a:ext cx="692819" cy="8680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18" name="Oval 117"/>
          <p:cNvSpPr/>
          <p:nvPr/>
        </p:nvSpPr>
        <p:spPr>
          <a:xfrm>
            <a:off x="5210099" y="2843838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501888" y="2776121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9902793" y="2764440"/>
            <a:ext cx="1766145" cy="2060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12" grpId="0" animBg="1"/>
      <p:bldP spid="13" grpId="0" animBg="1"/>
      <p:bldP spid="21" grpId="0" animBg="1"/>
      <p:bldP spid="37" grpId="0" animBg="1"/>
      <p:bldP spid="45" grpId="0" animBg="1"/>
      <p:bldP spid="101" grpId="0" animBg="1"/>
      <p:bldP spid="109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338943" y="561704"/>
            <a:ext cx="9183189" cy="412786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12200254" cy="6435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069" y="1345475"/>
            <a:ext cx="11181805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0274" y="1071061"/>
            <a:ext cx="613954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 বই এর 4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করে পড়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53" y="66467"/>
            <a:ext cx="5029636" cy="67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91886" y="378823"/>
            <a:ext cx="4937760" cy="2560320"/>
          </a:xfrm>
          <a:prstGeom prst="wedgeRoundRectCallout">
            <a:avLst>
              <a:gd name="adj1" fmla="val -36177"/>
              <a:gd name="adj2" fmla="val 931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 থালার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বৃদ্ধি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পায়, তখন আপেলর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 পাবে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17178" y="378823"/>
            <a:ext cx="4937760" cy="2560320"/>
          </a:xfrm>
          <a:prstGeom prst="wedgeRoundRectCallout">
            <a:avLst>
              <a:gd name="adj1" fmla="val 41336"/>
              <a:gd name="adj2" fmla="val 941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মনে হয় থালার সংখ্যা এবংআপেলের সংখ্যার মধ্যে একটি সম্পর্ক আছে।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8051" y="3344092"/>
            <a:ext cx="9183189" cy="30044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পাঁচ করে বৃদ্ধি পাবে,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আপেলের এর ১ গুণ, ২ গুণ ৩ গুণ এভাবে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72">
            <a:off x="26160" y="3292810"/>
            <a:ext cx="1057423" cy="107647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48" y="3517538"/>
            <a:ext cx="1152686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145868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১ = 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69" y="1469307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২ = ১০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069" y="2792746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৩ = ১৫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069" y="4116185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৪ = ২০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69" y="5439624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৫ = ২৫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Left Arrow 13"/>
          <p:cNvSpPr/>
          <p:nvPr/>
        </p:nvSpPr>
        <p:spPr>
          <a:xfrm rot="17139909">
            <a:off x="5441641" y="-370796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5153" y="145867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6" name="Curved Left Arrow 15"/>
          <p:cNvSpPr/>
          <p:nvPr/>
        </p:nvSpPr>
        <p:spPr>
          <a:xfrm rot="4794391">
            <a:off x="6014075" y="731104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7139909">
            <a:off x="5592135" y="995783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5647" y="1512446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9" name="Curved Left Arrow 18"/>
          <p:cNvSpPr/>
          <p:nvPr/>
        </p:nvSpPr>
        <p:spPr>
          <a:xfrm rot="4794391">
            <a:off x="6164569" y="2097683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7139909">
            <a:off x="5618957" y="2230143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4017" y="2866991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2" name="Curved Left Arrow 21"/>
          <p:cNvSpPr/>
          <p:nvPr/>
        </p:nvSpPr>
        <p:spPr>
          <a:xfrm rot="4794391">
            <a:off x="6191391" y="3332043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7139909">
            <a:off x="5695368" y="3535971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8880" y="4052634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5" name="Curved Left Arrow 24"/>
          <p:cNvSpPr/>
          <p:nvPr/>
        </p:nvSpPr>
        <p:spPr>
          <a:xfrm rot="4794391">
            <a:off x="6267802" y="4637871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20471" y="1110085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420471" y="2446117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420471" y="3744531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422917" y="5093446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87850" y="537882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39106" y="1953913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2989" y="3234950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41577" y="4489801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060543" y="1167669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212666" y="2474433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243256" y="3838786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176127" y="5152960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3" grpId="0" animBg="1"/>
      <p:bldP spid="26" grpId="0" animBg="1"/>
      <p:bldP spid="27" grpId="0" animBg="1"/>
      <p:bldP spid="28" grpId="0" animBg="1"/>
      <p:bldP spid="4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145868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৬ = ৩০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69" y="1469307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৭ = ৩৫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069" y="2792746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৮ = ৪০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069" y="4116185"/>
            <a:ext cx="501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৯ = ৪৫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69" y="5439624"/>
            <a:ext cx="5291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১০ =৫০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Left Arrow 13"/>
          <p:cNvSpPr/>
          <p:nvPr/>
        </p:nvSpPr>
        <p:spPr>
          <a:xfrm rot="17139909">
            <a:off x="5441641" y="-370796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5153" y="145867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6" name="Curved Left Arrow 15"/>
          <p:cNvSpPr/>
          <p:nvPr/>
        </p:nvSpPr>
        <p:spPr>
          <a:xfrm rot="4794391">
            <a:off x="6014075" y="731104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7139909">
            <a:off x="5592135" y="995783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5647" y="1512446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9" name="Curved Left Arrow 18"/>
          <p:cNvSpPr/>
          <p:nvPr/>
        </p:nvSpPr>
        <p:spPr>
          <a:xfrm rot="4794391">
            <a:off x="6164569" y="2097683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7139909">
            <a:off x="5618957" y="2230143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4017" y="2866991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2" name="Curved Left Arrow 21"/>
          <p:cNvSpPr/>
          <p:nvPr/>
        </p:nvSpPr>
        <p:spPr>
          <a:xfrm rot="4794391">
            <a:off x="6191391" y="3332043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7139909">
            <a:off x="5695368" y="3535971"/>
            <a:ext cx="680878" cy="2313628"/>
          </a:xfrm>
          <a:prstGeom prst="curvedLeftArrow">
            <a:avLst>
              <a:gd name="adj1" fmla="val 25000"/>
              <a:gd name="adj2" fmla="val 50000"/>
              <a:gd name="adj3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8880" y="4052634"/>
            <a:ext cx="13462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5" name="Curved Left Arrow 24"/>
          <p:cNvSpPr/>
          <p:nvPr/>
        </p:nvSpPr>
        <p:spPr>
          <a:xfrm rot="4794391">
            <a:off x="6267802" y="4637871"/>
            <a:ext cx="523293" cy="3053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20471" y="1110085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420471" y="2446117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420471" y="3744531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422917" y="5093446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87850" y="537882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39106" y="1953913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2989" y="3234950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41577" y="4489801"/>
            <a:ext cx="1090514" cy="10757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208460" y="1167669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212666" y="2474433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243256" y="3838786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176127" y="5152960"/>
            <a:ext cx="309666" cy="6366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3" grpId="0" animBg="1"/>
      <p:bldP spid="26" grpId="0" animBg="1"/>
      <p:bldP spid="27" grpId="0" animBg="1"/>
      <p:bldP spid="28" grpId="0" animBg="1"/>
      <p:bldP spid="4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৩= কত</a:t>
            </a:r>
            <a:r>
              <a:rPr lang="en-US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075879" y="1503256"/>
            <a:ext cx="9102325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10616" y="282424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1986" y="4143658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4071" y="4198243"/>
            <a:ext cx="9064876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1986" y="5464647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104071" y="5519232"/>
            <a:ext cx="9064876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=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39960" y="4158113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5224" y="2837498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5479476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/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খালি ঘর পূরণ কর</a:t>
            </a:r>
            <a:r>
              <a:rPr lang="en-US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≥</a:t>
            </a:r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৪৫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8" y="2795301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090818" y="4158487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5479476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7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ঘর পূরণ কর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≥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7" y="5478726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5224" y="2837498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4158112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0733529"/>
              </p:ext>
            </p:extLst>
          </p:nvPr>
        </p:nvGraphicFramePr>
        <p:xfrm>
          <a:off x="352697" y="509451"/>
          <a:ext cx="11416937" cy="578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8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932F00-1EBD-4427-BCBE-2BA4C8908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A932F00-1EBD-4427-BCBE-2BA4C8908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DD366B-F71D-4D86-8E05-56E68531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3DD366B-F71D-4D86-8E05-56E68531E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C31112-227F-4BC8-854F-C7AEA5EDC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DC31112-227F-4BC8-854F-C7AEA5EDC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9151"/>
            <a:ext cx="11995052" cy="6495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842448" y="1433014"/>
            <a:ext cx="8181474" cy="37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7877611"/>
              </p:ext>
            </p:extLst>
          </p:nvPr>
        </p:nvGraphicFramePr>
        <p:xfrm>
          <a:off x="376518" y="322730"/>
          <a:ext cx="11631706" cy="581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9812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0519473"/>
              </p:ext>
            </p:extLst>
          </p:nvPr>
        </p:nvGraphicFramePr>
        <p:xfrm>
          <a:off x="376518" y="322730"/>
          <a:ext cx="11631706" cy="581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48887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2054743"/>
              </p:ext>
            </p:extLst>
          </p:nvPr>
        </p:nvGraphicFramePr>
        <p:xfrm>
          <a:off x="431073" y="862149"/>
          <a:ext cx="11168743" cy="527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8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7889136"/>
              </p:ext>
            </p:extLst>
          </p:nvPr>
        </p:nvGraphicFramePr>
        <p:xfrm>
          <a:off x="496390" y="809898"/>
          <a:ext cx="11220994" cy="52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490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7217225"/>
              </p:ext>
            </p:extLst>
          </p:nvPr>
        </p:nvGraphicFramePr>
        <p:xfrm>
          <a:off x="5421085" y="104504"/>
          <a:ext cx="6348549" cy="646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53633"/>
            <a:ext cx="5016137" cy="6804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1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72" y="640080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4926" y="125839"/>
            <a:ext cx="10053710" cy="286232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থালার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একত্রে কতগুলো টমেটো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12" y="3502402"/>
            <a:ext cx="11596324" cy="181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8299" y="5318902"/>
            <a:ext cx="9492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+ ৫ + ৫ + ৫  =২০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25926" y="307521"/>
            <a:ext cx="4624253" cy="4284785"/>
            <a:chOff x="521384" y="443969"/>
            <a:chExt cx="2074417" cy="20491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521384" y="443969"/>
              <a:ext cx="2074417" cy="2049181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939281" y="804543"/>
              <a:ext cx="543452" cy="53089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570503" y="804544"/>
              <a:ext cx="543452" cy="53089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727375" y="1492582"/>
              <a:ext cx="543452" cy="53089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846360" y="1454302"/>
              <a:ext cx="543452" cy="530890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286867" y="1293810"/>
              <a:ext cx="543452" cy="53089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26527" y="4743681"/>
            <a:ext cx="5163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১ =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628" y="4743682"/>
            <a:ext cx="2197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7034" y="504272"/>
            <a:ext cx="4182036" cy="3886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926" y="314098"/>
            <a:ext cx="4624253" cy="427820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8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429</Words>
  <Application>Microsoft Office PowerPoint</Application>
  <PresentationFormat>Widescreen</PresentationFormat>
  <Paragraphs>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70</cp:revision>
  <dcterms:created xsi:type="dcterms:W3CDTF">2020-06-06T15:08:38Z</dcterms:created>
  <dcterms:modified xsi:type="dcterms:W3CDTF">2020-06-16T07:25:34Z</dcterms:modified>
</cp:coreProperties>
</file>