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75" r:id="rId6"/>
    <p:sldId id="261" r:id="rId7"/>
    <p:sldId id="276" r:id="rId8"/>
    <p:sldId id="264" r:id="rId9"/>
    <p:sldId id="265" r:id="rId10"/>
    <p:sldId id="272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4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3D433-934F-4668-9AB3-8DD396369B5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7AD72-E672-4DE4-BF15-86D95807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7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7AD72-E672-4DE4-BF15-86D95807E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7AD72-E672-4DE4-BF15-86D95807E0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4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DF91-073D-4248-8375-61478185F49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9F8E-BA66-4940-9914-917739CC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3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DF91-073D-4248-8375-61478185F49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9F8E-BA66-4940-9914-917739CC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1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DF91-073D-4248-8375-61478185F49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9F8E-BA66-4940-9914-917739CC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3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DF91-073D-4248-8375-61478185F49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9F8E-BA66-4940-9914-917739CC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9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DF91-073D-4248-8375-61478185F49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9F8E-BA66-4940-9914-917739CC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3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DF91-073D-4248-8375-61478185F49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9F8E-BA66-4940-9914-917739CC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9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DF91-073D-4248-8375-61478185F49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9F8E-BA66-4940-9914-917739CC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5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DF91-073D-4248-8375-61478185F49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9F8E-BA66-4940-9914-917739CC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5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DF91-073D-4248-8375-61478185F49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9F8E-BA66-4940-9914-917739CC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DF91-073D-4248-8375-61478185F49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9F8E-BA66-4940-9914-917739CC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8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DF91-073D-4248-8375-61478185F49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9F8E-BA66-4940-9914-917739CC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9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DF91-073D-4248-8375-61478185F49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9F8E-BA66-4940-9914-917739CC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jpg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jpg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microsoft.com/office/2007/relationships/hdphoto" Target="../media/hdphoto4.wdp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sum1976m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16200000">
            <a:off x="2362200" y="4267200"/>
            <a:ext cx="4419600" cy="60960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33" y="304800"/>
            <a:ext cx="5521037" cy="55210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458361"/>
            <a:ext cx="31770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স্বাগতম</a:t>
            </a:r>
            <a:endParaRPr lang="en-US" sz="8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1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03 -0.01736 0.00399 -0.03102 0.00156 -0.05463 C -0.00052 -0.07569 -0.0066 -0.09005 -0.01354 -0.10903 C -0.01788 -0.12083 -0.01684 -0.13495 -0.01962 -0.14745 C -0.02361 -0.16574 -0.02604 -0.18449 -0.03472 -0.2 C -0.03698 -0.2088 -0.04097 -0.21898 -0.04531 -0.22616 C -0.04809 -0.23056 -0.05451 -0.23843 -0.05451 -0.23843 C -0.05798 -0.25208 -0.05312 -0.23796 -0.06059 -0.24653 C -0.06406 -0.25046 -0.06684 -0.25556 -0.06962 -0.26065 C -0.07101 -0.26319 -0.07118 -0.26644 -0.07274 -0.26875 C -0.07812 -0.27708 -0.08663 -0.28426 -0.09392 -0.28889 C -0.09826 -0.30093 -0.1026 -0.30208 -0.11059 -0.30903 C -0.12639 -0.32245 -0.1408 -0.33796 -0.15746 -0.34954 C -0.16406 -0.36134 -0.17361 -0.36644 -0.18177 -0.37569 C -0.18906 -0.38403 -0.18298 -0.38032 -0.1908 -0.3838 C -0.20035 -0.39352 -0.20851 -0.39931 -0.21805 -0.4081 C -0.22187 -0.41528 -0.22552 -0.41921 -0.23177 -0.42222 C -0.23594 -0.43079 -0.24062 -0.4331 -0.24687 -0.43843 C -0.25208 -0.44306 -0.25278 -0.44954 -0.25903 -0.45255 C -0.26007 -0.45532 -0.26042 -0.45856 -0.26198 -0.46065 C -0.26319 -0.46227 -0.26528 -0.46157 -0.26667 -0.46273 C -0.26892 -0.46481 -0.27066 -0.46806 -0.27274 -0.4706 C -0.27413 -0.47222 -0.27569 -0.47338 -0.27726 -0.47477 C -0.28038 -0.48102 -0.28437 -0.48333 -0.28785 -0.48889 C -0.29097 -0.49398 -0.2941 -0.49954 -0.29687 -0.50509 C -0.29739 -0.50787 -0.29722 -0.51088 -0.29844 -0.51319 C -0.29948 -0.51528 -0.30278 -0.51481 -0.30295 -0.51713 C -0.30486 -0.55139 -0.30451 -0.58588 -0.30451 -0.62014 " pathEditMode="relative" ptsTypes="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0"/>
            <a:ext cx="4387146" cy="3286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87630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626387"/>
            <a:ext cx="87630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PAN, MAN, LAN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WAN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পূর্ণরূপ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</a:t>
            </a:r>
            <a:r>
              <a:rPr lang="en-US" sz="3600" dirty="0" smtClean="0"/>
              <a:t>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89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390435"/>
            <a:ext cx="2571750" cy="1878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390435"/>
            <a:ext cx="2571750" cy="1857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5" y="390436"/>
            <a:ext cx="2619375" cy="1878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2466706"/>
            <a:ext cx="86106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নেটওয়ার্ক</a:t>
            </a:r>
            <a:r>
              <a:rPr lang="en-US" sz="3600" dirty="0" smtClean="0"/>
              <a:t> </a:t>
            </a:r>
            <a:r>
              <a:rPr lang="en-US" sz="3600" dirty="0" err="1" smtClean="0"/>
              <a:t>তৈরীর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পদ্ধতি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 </a:t>
            </a:r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পদ্ধতিকে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নেটওয়ার্ক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772641" y="3810000"/>
            <a:ext cx="3047134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১। </a:t>
            </a:r>
            <a:r>
              <a:rPr lang="en-US" sz="3600" dirty="0" err="1" smtClean="0"/>
              <a:t>বাস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endParaRPr lang="en-US" sz="3600" dirty="0" smtClean="0"/>
          </a:p>
          <a:p>
            <a:r>
              <a:rPr lang="en-US" sz="3600" dirty="0" smtClean="0"/>
              <a:t>২। </a:t>
            </a:r>
            <a:r>
              <a:rPr lang="en-US" sz="3600" dirty="0" err="1" smtClean="0"/>
              <a:t>রিং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endParaRPr lang="en-US" sz="3600" dirty="0" smtClean="0"/>
          </a:p>
          <a:p>
            <a:r>
              <a:rPr lang="en-US" sz="3600" dirty="0" smtClean="0"/>
              <a:t>৩। </a:t>
            </a:r>
            <a:r>
              <a:rPr lang="en-US" sz="3600" dirty="0" err="1" smtClean="0"/>
              <a:t>স্টার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endParaRPr lang="en-US" sz="3600" dirty="0" smtClean="0"/>
          </a:p>
          <a:p>
            <a:r>
              <a:rPr lang="en-US" sz="3600" dirty="0" smtClean="0"/>
              <a:t>৪। </a:t>
            </a:r>
            <a:r>
              <a:rPr lang="en-US" sz="3600" dirty="0" err="1" smtClean="0"/>
              <a:t>ট্রি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endParaRPr lang="en-US" sz="3600" dirty="0" smtClean="0"/>
          </a:p>
          <a:p>
            <a:r>
              <a:rPr lang="en-US" sz="3600" dirty="0" smtClean="0"/>
              <a:t>৫। </a:t>
            </a:r>
            <a:r>
              <a:rPr lang="en-US" sz="3600" dirty="0" err="1" smtClean="0"/>
              <a:t>মেশ</a:t>
            </a:r>
            <a:r>
              <a:rPr lang="en-US" sz="3600" dirty="0" smtClean="0"/>
              <a:t> </a:t>
            </a:r>
            <a:r>
              <a:rPr lang="en-US" sz="3600" dirty="0" err="1"/>
              <a:t>টপোলজি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73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 Topology.png"/>
          <p:cNvPicPr>
            <a:picLocks noChangeAspect="1"/>
          </p:cNvPicPr>
          <p:nvPr/>
        </p:nvPicPr>
        <p:blipFill rotWithShape="1">
          <a:blip r:embed="rId3"/>
          <a:srcRect t="16144"/>
          <a:stretch/>
        </p:blipFill>
        <p:spPr>
          <a:xfrm>
            <a:off x="304800" y="304800"/>
            <a:ext cx="2590800" cy="2135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370832"/>
              </p:ext>
            </p:extLst>
          </p:nvPr>
        </p:nvGraphicFramePr>
        <p:xfrm>
          <a:off x="5867400" y="1332149"/>
          <a:ext cx="135466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7400" y="1332149"/>
                        <a:ext cx="135466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8800" y="685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ভিডিও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743200"/>
            <a:ext cx="7620000" cy="39703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একটা</a:t>
            </a:r>
            <a:r>
              <a:rPr lang="en-US" sz="3600" dirty="0" smtClean="0"/>
              <a:t> </a:t>
            </a:r>
            <a:r>
              <a:rPr lang="en-US" sz="3600" dirty="0" err="1" smtClean="0"/>
              <a:t>মূল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ব্যাকবোন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মূল</a:t>
            </a:r>
            <a:r>
              <a:rPr lang="en-US" sz="3600" dirty="0" smtClean="0"/>
              <a:t> </a:t>
            </a:r>
            <a:r>
              <a:rPr lang="en-US" sz="3600" dirty="0" err="1" smtClean="0"/>
              <a:t>লাইনের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সবগুলো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জুড়ে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তথ্য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পাঠালে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সবগুলো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পৌছে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। </a:t>
            </a:r>
            <a:r>
              <a:rPr lang="en-US" sz="3600" dirty="0" err="1" smtClean="0"/>
              <a:t>তবে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তথ্য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পাঠানো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কেবল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সেই</a:t>
            </a:r>
            <a:r>
              <a:rPr lang="en-US" sz="3600" dirty="0" smtClean="0"/>
              <a:t> </a:t>
            </a:r>
            <a:r>
              <a:rPr lang="en-US" sz="3600" dirty="0" err="1" smtClean="0"/>
              <a:t>গ্রহণ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। </a:t>
            </a:r>
            <a:r>
              <a:rPr lang="en-US" sz="3600" dirty="0" err="1" smtClean="0"/>
              <a:t>অন্যরা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উপেক্ষা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err="1" smtClean="0"/>
              <a:t>মূল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ব্যাকবোন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নষ্ট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সম্পূর্ণ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নেটওয়ার্ক</a:t>
            </a:r>
            <a:r>
              <a:rPr lang="en-US" sz="3600" dirty="0" smtClean="0"/>
              <a:t> </a:t>
            </a:r>
            <a:r>
              <a:rPr lang="en-US" sz="3600" dirty="0" err="1" smtClean="0"/>
              <a:t>অকেজো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01025"/>
            <a:ext cx="2438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48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79261" y="1598409"/>
            <a:ext cx="468049" cy="16223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91872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ভিডিও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026648"/>
              </p:ext>
            </p:extLst>
          </p:nvPr>
        </p:nvGraphicFramePr>
        <p:xfrm>
          <a:off x="5105400" y="1599693"/>
          <a:ext cx="1739174" cy="146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400" y="1599693"/>
                        <a:ext cx="1739174" cy="1467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3581400"/>
            <a:ext cx="84582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প্রত্যকটি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দুটো</a:t>
            </a:r>
            <a:r>
              <a:rPr lang="en-US" sz="3600" dirty="0" smtClean="0"/>
              <a:t>  </a:t>
            </a:r>
            <a:r>
              <a:rPr lang="en-US" sz="3600" dirty="0" err="1" smtClean="0"/>
              <a:t>কম্পিউটারের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যুক্ত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 smtClean="0"/>
              <a:t>তথ্য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নির্দিষ্ট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দিকে</a:t>
            </a:r>
            <a:r>
              <a:rPr lang="en-US" sz="3600" dirty="0" smtClean="0"/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নষ্ট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সম্পূর্ণ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নেটওয়ার্ক</a:t>
            </a:r>
            <a:r>
              <a:rPr lang="en-US" sz="3600" dirty="0" smtClean="0"/>
              <a:t> </a:t>
            </a:r>
            <a:r>
              <a:rPr lang="en-US" sz="3600" dirty="0" err="1" smtClean="0"/>
              <a:t>অকেজো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101025"/>
            <a:ext cx="2438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রিং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" y="914400"/>
            <a:ext cx="2812473" cy="2343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7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2" y="914400"/>
            <a:ext cx="2759501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953000" y="838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ভিডিও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566071"/>
              </p:ext>
            </p:extLst>
          </p:nvPr>
        </p:nvGraphicFramePr>
        <p:xfrm>
          <a:off x="5257800" y="1512240"/>
          <a:ext cx="139982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7800" y="1512240"/>
                        <a:ext cx="1399822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3291" y="3276600"/>
            <a:ext cx="8458200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প্রত্যকটি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কেন্দ্রীয়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হাব</a:t>
            </a:r>
            <a:r>
              <a:rPr lang="en-US" sz="3600" dirty="0" smtClean="0"/>
              <a:t> (Hub)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সুইচ</a:t>
            </a:r>
            <a:r>
              <a:rPr lang="en-US" sz="3600" dirty="0" smtClean="0"/>
              <a:t> (Switch)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যুক্ত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/>
              <a:t>হাব</a:t>
            </a:r>
            <a:r>
              <a:rPr lang="en-US" sz="3600" dirty="0"/>
              <a:t> (Hub) </a:t>
            </a:r>
            <a:r>
              <a:rPr lang="en-US" sz="3600" dirty="0" err="1"/>
              <a:t>বা</a:t>
            </a:r>
            <a:r>
              <a:rPr lang="en-US" sz="3600" dirty="0"/>
              <a:t> </a:t>
            </a:r>
            <a:r>
              <a:rPr lang="en-US" sz="3600" dirty="0" err="1"/>
              <a:t>সুইচ</a:t>
            </a:r>
            <a:r>
              <a:rPr lang="en-US" sz="3600" dirty="0"/>
              <a:t> (Switch) </a:t>
            </a:r>
            <a:r>
              <a:rPr lang="en-US" sz="3600" dirty="0" err="1" smtClean="0"/>
              <a:t>নষ্ট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হলে</a:t>
            </a:r>
            <a:r>
              <a:rPr lang="en-US" sz="3600" dirty="0" smtClean="0"/>
              <a:t> </a:t>
            </a:r>
            <a:r>
              <a:rPr lang="en-US" sz="3600" dirty="0" err="1"/>
              <a:t>সম্পূর্ণ</a:t>
            </a:r>
            <a:r>
              <a:rPr lang="en-US" sz="3600" dirty="0"/>
              <a:t> </a:t>
            </a:r>
            <a:r>
              <a:rPr lang="en-US" sz="3600" dirty="0" err="1"/>
              <a:t>নেটওয়ার্ক</a:t>
            </a:r>
            <a:r>
              <a:rPr lang="en-US" sz="3600" dirty="0"/>
              <a:t> </a:t>
            </a:r>
            <a:r>
              <a:rPr lang="en-US" sz="3600" dirty="0" err="1"/>
              <a:t>অকেজো</a:t>
            </a:r>
            <a:r>
              <a:rPr lang="en-US" sz="3600" dirty="0"/>
              <a:t> </a:t>
            </a:r>
            <a:r>
              <a:rPr lang="en-US" sz="3600" dirty="0" err="1"/>
              <a:t>হয়ে</a:t>
            </a:r>
            <a:r>
              <a:rPr lang="en-US" sz="3600" dirty="0"/>
              <a:t> </a:t>
            </a:r>
            <a:r>
              <a:rPr lang="en-US" sz="3600" dirty="0" err="1"/>
              <a:t>যায়</a:t>
            </a:r>
            <a:r>
              <a:rPr lang="en-US" sz="3600" dirty="0"/>
              <a:t> </a:t>
            </a:r>
            <a:r>
              <a:rPr lang="en-US" sz="3600" dirty="0" smtClean="0"/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নষ্ট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হলেও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নেটওয়ার্ক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সচল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 smtClean="0"/>
              <a:t>খুব</a:t>
            </a:r>
            <a:r>
              <a:rPr lang="en-US" sz="3600" dirty="0" smtClean="0"/>
              <a:t> </a:t>
            </a:r>
            <a:r>
              <a:rPr lang="en-US" sz="3600" dirty="0" err="1" smtClean="0"/>
              <a:t>সহজে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/>
              <a:t>নেটওয়ার্ক</a:t>
            </a:r>
            <a:r>
              <a:rPr lang="en-US" sz="3600" dirty="0"/>
              <a:t> </a:t>
            </a:r>
            <a:r>
              <a:rPr lang="en-US" sz="3600" dirty="0" err="1" smtClean="0"/>
              <a:t>তৈরী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01025"/>
            <a:ext cx="2438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স্টার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79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2" y="103504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ভিডিও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0934"/>
              </p:ext>
            </p:extLst>
          </p:nvPr>
        </p:nvGraphicFramePr>
        <p:xfrm>
          <a:off x="5638800" y="1745221"/>
          <a:ext cx="1587161" cy="1339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1745221"/>
                        <a:ext cx="1587161" cy="1339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3810000"/>
            <a:ext cx="8652164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গাছের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মত</a:t>
            </a:r>
            <a:r>
              <a:rPr lang="en-US" sz="3600" dirty="0" smtClean="0"/>
              <a:t>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সংযোগ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বিচ্ছিন্ন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পরবর্তী</a:t>
            </a:r>
            <a:r>
              <a:rPr lang="en-US" sz="3600" dirty="0" smtClean="0"/>
              <a:t> </a:t>
            </a:r>
            <a:r>
              <a:rPr lang="en-US" sz="3600" dirty="0" err="1" smtClean="0"/>
              <a:t>ধাপগুলোতে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সংযোগ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থাকেনা</a:t>
            </a:r>
            <a:r>
              <a:rPr lang="en-US" sz="3600" dirty="0" smtClean="0"/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en-US" sz="3600" dirty="0" err="1" smtClean="0"/>
              <a:t>টপোলজিতে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অনেকগুলো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একত্রিত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101025"/>
            <a:ext cx="2438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ট্রি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801" y="1069684"/>
            <a:ext cx="3351533" cy="23331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795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3218" y="1111368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ভিডিও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দেখি</a:t>
            </a:r>
            <a:endParaRPr lang="en-US" sz="3200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880662"/>
              </p:ext>
            </p:extLst>
          </p:nvPr>
        </p:nvGraphicFramePr>
        <p:xfrm>
          <a:off x="5638799" y="2057520"/>
          <a:ext cx="1264213" cy="1066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799" y="2057520"/>
                        <a:ext cx="1264213" cy="1066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810000"/>
            <a:ext cx="89916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টপোলজিতে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প্রত্যেকটি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প্রত্যেকটির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যুক্ত</a:t>
            </a:r>
            <a:r>
              <a:rPr lang="en-US" sz="3600" dirty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/>
              <a:t> </a:t>
            </a:r>
            <a:r>
              <a:rPr lang="en-US" sz="3600" dirty="0" err="1" smtClean="0"/>
              <a:t>একে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কমপ্লিট</a:t>
            </a:r>
            <a:r>
              <a:rPr lang="en-US" sz="3600" dirty="0" smtClean="0"/>
              <a:t> </a:t>
            </a:r>
            <a:r>
              <a:rPr lang="en-US" sz="3600" dirty="0" err="1" smtClean="0"/>
              <a:t>মেশ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সংযোগ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বিচ্ছিন্ন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হলেও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পথে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নেটওয়ার্ক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সচল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101025"/>
            <a:ext cx="24384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মেশ</a:t>
            </a:r>
            <a:r>
              <a:rPr lang="en-US" sz="3200" dirty="0" smtClean="0"/>
              <a:t> </a:t>
            </a:r>
            <a:r>
              <a:rPr lang="en-US" sz="3200" dirty="0" err="1" smtClean="0"/>
              <a:t>টপোলজি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083659"/>
            <a:ext cx="2971800" cy="2279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47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715000" cy="28336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317212"/>
            <a:ext cx="8686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জোড়ায়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029200"/>
            <a:ext cx="8686800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তোমার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প্রতিষ্ঠানে</a:t>
            </a:r>
            <a:r>
              <a:rPr lang="en-US" sz="4400" dirty="0" smtClean="0"/>
              <a:t> </a:t>
            </a:r>
            <a:r>
              <a:rPr lang="en-US" sz="4400" dirty="0" err="1" smtClean="0"/>
              <a:t>নেটওয়ার্ক</a:t>
            </a:r>
            <a:r>
              <a:rPr lang="en-US" sz="4400" dirty="0" smtClean="0"/>
              <a:t> </a:t>
            </a:r>
            <a:r>
              <a:rPr lang="en-US" sz="4400" dirty="0" err="1" smtClean="0"/>
              <a:t>তৈরীর</a:t>
            </a:r>
            <a:r>
              <a:rPr lang="en-US" sz="4400" dirty="0" smtClean="0"/>
              <a:t> </a:t>
            </a:r>
            <a:r>
              <a:rPr lang="en-US" sz="4400" dirty="0" err="1" smtClean="0"/>
              <a:t>জন্য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কোন</a:t>
            </a:r>
            <a:r>
              <a:rPr lang="en-US" sz="4400" dirty="0" smtClean="0"/>
              <a:t> </a:t>
            </a:r>
            <a:r>
              <a:rPr lang="en-US" sz="4400" dirty="0" err="1" smtClean="0"/>
              <a:t>টপোলজি</a:t>
            </a:r>
            <a:r>
              <a:rPr lang="en-US" sz="4400" dirty="0" smtClean="0"/>
              <a:t> </a:t>
            </a:r>
            <a:r>
              <a:rPr lang="en-US" sz="4400" dirty="0" err="1" smtClean="0"/>
              <a:t>বেছে</a:t>
            </a:r>
            <a:r>
              <a:rPr lang="en-US" sz="4400" dirty="0" smtClean="0"/>
              <a:t> </a:t>
            </a:r>
            <a:r>
              <a:rPr lang="en-US" sz="4400" dirty="0" err="1" smtClean="0"/>
              <a:t>নেবে</a:t>
            </a:r>
            <a:r>
              <a:rPr lang="en-US" sz="4400" dirty="0" smtClean="0"/>
              <a:t> </a:t>
            </a:r>
            <a:r>
              <a:rPr lang="en-US" sz="4400" dirty="0" err="1" smtClean="0"/>
              <a:t>এবং</a:t>
            </a:r>
            <a:r>
              <a:rPr lang="en-US" sz="4400" dirty="0" smtClean="0"/>
              <a:t> </a:t>
            </a:r>
            <a:r>
              <a:rPr lang="en-US" sz="4400" dirty="0" err="1" smtClean="0"/>
              <a:t>কেন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086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62484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মূল্যায়ন</a:t>
            </a:r>
            <a:endParaRPr lang="en-US" sz="40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84530"/>
              </p:ext>
            </p:extLst>
          </p:nvPr>
        </p:nvGraphicFramePr>
        <p:xfrm>
          <a:off x="6019800" y="3124200"/>
          <a:ext cx="2037645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3124200"/>
                        <a:ext cx="2037645" cy="171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8" y="2743200"/>
            <a:ext cx="433387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40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18" y="1676400"/>
            <a:ext cx="4080164" cy="3461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" y="5707559"/>
            <a:ext cx="8686800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বিভিন্ন</a:t>
            </a:r>
            <a:r>
              <a:rPr lang="en-US" sz="4400" dirty="0" smtClean="0"/>
              <a:t> </a:t>
            </a:r>
            <a:r>
              <a:rPr lang="en-US" sz="4400" dirty="0" err="1" smtClean="0"/>
              <a:t>টপোলজির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ছবি</a:t>
            </a:r>
            <a:r>
              <a:rPr lang="en-US" sz="4400" dirty="0" smtClean="0"/>
              <a:t> </a:t>
            </a:r>
            <a:r>
              <a:rPr lang="en-US" sz="4400" dirty="0" err="1" smtClean="0"/>
              <a:t>একে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আনবে</a:t>
            </a:r>
            <a:r>
              <a:rPr lang="en-US" sz="4400" dirty="0" smtClean="0"/>
              <a:t>।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8686800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বাড়ির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824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70744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 মাছুম বিল্লাহ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চামী মোসলেমিয়া দাখিল মাদ্রাসা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রাজাবাড়ী, নেছারাবাদ, পিরোজপুর।</a:t>
            </a:r>
            <a:r>
              <a:rPr kumimoji="0" lang="bn-IN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ই-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মেইল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  <a:hlinkClick r:id="rId2"/>
              </a:rPr>
              <a:t>masum1976m@gmail.com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মোবাইল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01740971253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592354"/>
            <a:ext cx="396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শ্রেণিঃ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তথ্য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প্রযুক্তি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</a:t>
            </a:r>
            <a:r>
              <a:rPr kumimoji="0" lang="bn-IN" sz="24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তীয়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পাঠঃ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৯ (</a:t>
            </a:r>
            <a:r>
              <a:rPr kumimoji="0" lang="en-US" sz="2400" b="1" i="0" u="none" strike="noStrike" kern="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টপোলজি</a:t>
            </a:r>
            <a:r>
              <a:rPr kumimoji="0" lang="en-US" sz="24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)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সময়ঃ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৫০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মিনিট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83403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4800" b="1" i="0" u="sng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790575"/>
            <a:ext cx="2533649" cy="2533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45" y="790574"/>
            <a:ext cx="1905000" cy="2533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88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" y="101400"/>
            <a:ext cx="9015846" cy="67565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19800" y="5692307"/>
            <a:ext cx="3048000" cy="1200329"/>
          </a:xfrm>
          <a:custGeom>
            <a:avLst/>
            <a:gdLst>
              <a:gd name="connsiteX0" fmla="*/ 0 w 4267200"/>
              <a:gd name="connsiteY0" fmla="*/ 0 h 1200329"/>
              <a:gd name="connsiteX1" fmla="*/ 4267200 w 4267200"/>
              <a:gd name="connsiteY1" fmla="*/ 0 h 1200329"/>
              <a:gd name="connsiteX2" fmla="*/ 4267200 w 4267200"/>
              <a:gd name="connsiteY2" fmla="*/ 1200329 h 1200329"/>
              <a:gd name="connsiteX3" fmla="*/ 0 w 4267200"/>
              <a:gd name="connsiteY3" fmla="*/ 1200329 h 1200329"/>
              <a:gd name="connsiteX4" fmla="*/ 0 w 4267200"/>
              <a:gd name="connsiteY4" fmla="*/ 0 h 1200329"/>
              <a:gd name="connsiteX0" fmla="*/ 346364 w 4267200"/>
              <a:gd name="connsiteY0" fmla="*/ 166254 h 1200329"/>
              <a:gd name="connsiteX1" fmla="*/ 4267200 w 4267200"/>
              <a:gd name="connsiteY1" fmla="*/ 0 h 1200329"/>
              <a:gd name="connsiteX2" fmla="*/ 4267200 w 4267200"/>
              <a:gd name="connsiteY2" fmla="*/ 1200329 h 1200329"/>
              <a:gd name="connsiteX3" fmla="*/ 0 w 4267200"/>
              <a:gd name="connsiteY3" fmla="*/ 1200329 h 1200329"/>
              <a:gd name="connsiteX4" fmla="*/ 346364 w 4267200"/>
              <a:gd name="connsiteY4" fmla="*/ 166254 h 1200329"/>
              <a:gd name="connsiteX0" fmla="*/ 346364 w 4267200"/>
              <a:gd name="connsiteY0" fmla="*/ 166254 h 1200329"/>
              <a:gd name="connsiteX1" fmla="*/ 4267200 w 4267200"/>
              <a:gd name="connsiteY1" fmla="*/ 0 h 1200329"/>
              <a:gd name="connsiteX2" fmla="*/ 3740727 w 4267200"/>
              <a:gd name="connsiteY2" fmla="*/ 1020219 h 1200329"/>
              <a:gd name="connsiteX3" fmla="*/ 0 w 4267200"/>
              <a:gd name="connsiteY3" fmla="*/ 1200329 h 1200329"/>
              <a:gd name="connsiteX4" fmla="*/ 346364 w 4267200"/>
              <a:gd name="connsiteY4" fmla="*/ 166254 h 1200329"/>
              <a:gd name="connsiteX0" fmla="*/ 346364 w 4267200"/>
              <a:gd name="connsiteY0" fmla="*/ 166254 h 1200329"/>
              <a:gd name="connsiteX1" fmla="*/ 4267200 w 4267200"/>
              <a:gd name="connsiteY1" fmla="*/ 0 h 1200329"/>
              <a:gd name="connsiteX2" fmla="*/ 3768436 w 4267200"/>
              <a:gd name="connsiteY2" fmla="*/ 1131055 h 1200329"/>
              <a:gd name="connsiteX3" fmla="*/ 0 w 4267200"/>
              <a:gd name="connsiteY3" fmla="*/ 1200329 h 1200329"/>
              <a:gd name="connsiteX4" fmla="*/ 346364 w 4267200"/>
              <a:gd name="connsiteY4" fmla="*/ 166254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200329">
                <a:moveTo>
                  <a:pt x="346364" y="166254"/>
                </a:moveTo>
                <a:lnTo>
                  <a:pt x="4267200" y="0"/>
                </a:lnTo>
                <a:lnTo>
                  <a:pt x="3768436" y="1131055"/>
                </a:lnTo>
                <a:lnTo>
                  <a:pt x="0" y="1200329"/>
                </a:lnTo>
                <a:lnTo>
                  <a:pt x="346364" y="166254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ধন্যবাদ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229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3" y="3733800"/>
            <a:ext cx="3374065" cy="2418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4" y="1079788"/>
            <a:ext cx="3398873" cy="2282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02" y="3733800"/>
            <a:ext cx="3303444" cy="2418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02" y="1079789"/>
            <a:ext cx="3271443" cy="2315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5"/>
          <p:cNvSpPr txBox="1"/>
          <p:nvPr/>
        </p:nvSpPr>
        <p:spPr>
          <a:xfrm>
            <a:off x="2371500" y="54114"/>
            <a:ext cx="4387146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001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3505200"/>
            <a:ext cx="3283561" cy="2489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588818"/>
            <a:ext cx="3131162" cy="24068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2" y="588817"/>
            <a:ext cx="3324046" cy="24068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2" y="3505200"/>
            <a:ext cx="3324047" cy="2489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36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70808"/>
              </p:ext>
            </p:extLst>
          </p:nvPr>
        </p:nvGraphicFramePr>
        <p:xfrm>
          <a:off x="3450166" y="2057400"/>
          <a:ext cx="216746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0166" y="2057400"/>
                        <a:ext cx="2167467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429491"/>
            <a:ext cx="7162799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এসো</a:t>
            </a:r>
            <a:r>
              <a:rPr lang="en-US" sz="4000" dirty="0" smtClean="0"/>
              <a:t> </a:t>
            </a:r>
            <a:r>
              <a:rPr lang="en-US" sz="4000" dirty="0" err="1" smtClean="0"/>
              <a:t>ভিডিও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দেখি</a:t>
            </a:r>
            <a:endParaRPr lang="en-US" sz="4000" dirty="0"/>
          </a:p>
        </p:txBody>
      </p:sp>
      <p:sp>
        <p:nvSpPr>
          <p:cNvPr id="4" name="TextBox 5"/>
          <p:cNvSpPr txBox="1"/>
          <p:nvPr/>
        </p:nvSpPr>
        <p:spPr>
          <a:xfrm>
            <a:off x="76200" y="4735443"/>
            <a:ext cx="89154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/>
              <a:t>আইসিটি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যন্ত্রের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মাধ্যমে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কিভাবে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তথ্য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আদান-প্রদান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করি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5" name="TextBox 5"/>
          <p:cNvSpPr txBox="1"/>
          <p:nvPr/>
        </p:nvSpPr>
        <p:spPr>
          <a:xfrm>
            <a:off x="76200" y="4735443"/>
            <a:ext cx="89154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/>
              <a:t>নেটওয়ার্কের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মাধ্যমে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735443"/>
            <a:ext cx="89154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/>
              <a:t>নেটওয়ার্ক</a:t>
            </a:r>
            <a:r>
              <a:rPr lang="en-US" sz="4000" dirty="0" smtClean="0"/>
              <a:t> </a:t>
            </a:r>
            <a:r>
              <a:rPr lang="en-US" sz="4000" dirty="0" err="1" smtClean="0"/>
              <a:t>তৈরীর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ভিন্ন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ভিন্ন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পদ্ধতিকে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735443"/>
            <a:ext cx="89154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/>
              <a:t>টপোলজি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94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1439" y="3032131"/>
            <a:ext cx="28328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itchFamily="2" charset="0"/>
                <a:cs typeface="Kalpurush" pitchFamily="2" charset="0"/>
              </a:rPr>
              <a:t>টপোলজি</a:t>
            </a:r>
            <a:endParaRPr lang="en-US" sz="6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3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52399" y="381000"/>
            <a:ext cx="8839201" cy="12954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860968"/>
            <a:ext cx="883920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......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অবস্থানগতভাবে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8057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অবস্থানের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ভিত্তি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নেটওয়ার্ককে</a:t>
            </a:r>
            <a:r>
              <a:rPr lang="en-US" sz="3600" dirty="0" smtClean="0"/>
              <a:t> ৪ </a:t>
            </a:r>
            <a:r>
              <a:rPr lang="en-US" sz="3600" dirty="0" err="1" smtClean="0"/>
              <a:t>ভাগে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ভাগ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----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3" y="1981200"/>
            <a:ext cx="2923816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186668"/>
            <a:ext cx="2999509" cy="1943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484419" y="2056537"/>
            <a:ext cx="5278581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PAN ( Personal Area Network ) </a:t>
            </a:r>
            <a:r>
              <a:rPr lang="en-US" sz="3600" dirty="0" err="1" smtClean="0"/>
              <a:t>ব্যক্তিগত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পর্যায়ের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নেটওয়ার্ক</a:t>
            </a:r>
            <a:r>
              <a:rPr lang="en-US" sz="3600" dirty="0" smtClean="0"/>
              <a:t>। </a:t>
            </a:r>
            <a:r>
              <a:rPr lang="en-US" sz="3600" dirty="0" err="1" smtClean="0"/>
              <a:t>যেমনঃ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ব্লু-টুথ</a:t>
            </a:r>
            <a:r>
              <a:rPr lang="en-US" sz="3600" dirty="0" smtClean="0"/>
              <a:t>, </a:t>
            </a:r>
            <a:r>
              <a:rPr lang="en-US" sz="3600" dirty="0" err="1" smtClean="0"/>
              <a:t>শেয়ারইট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484419" y="4361587"/>
            <a:ext cx="5278581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LAN (Local Area Network ) </a:t>
            </a:r>
            <a:r>
              <a:rPr lang="en-US" sz="3600" dirty="0" err="1" smtClean="0"/>
              <a:t>প্রতিষ্ঠান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পর্যায়ের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নেটওয়ার্ক</a:t>
            </a:r>
            <a:r>
              <a:rPr lang="en-US" sz="3600" dirty="0" smtClean="0"/>
              <a:t>। </a:t>
            </a:r>
            <a:r>
              <a:rPr lang="en-US" sz="3600" dirty="0" err="1" smtClean="0"/>
              <a:t>যেমনঃ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স্কুল</a:t>
            </a:r>
            <a:r>
              <a:rPr lang="en-US" sz="3600" dirty="0" smtClean="0"/>
              <a:t>, </a:t>
            </a:r>
            <a:r>
              <a:rPr lang="en-US" sz="3600" dirty="0" err="1" smtClean="0"/>
              <a:t>মাদ্রাসা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33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399" y="511076"/>
            <a:ext cx="5264726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MAN (</a:t>
            </a:r>
            <a:r>
              <a:rPr lang="en-US" sz="3600" dirty="0" err="1" smtClean="0"/>
              <a:t>Metropoliton</a:t>
            </a:r>
            <a:r>
              <a:rPr lang="en-US" sz="3600" dirty="0" smtClean="0"/>
              <a:t> Area Network ) </a:t>
            </a:r>
            <a:r>
              <a:rPr lang="en-US" sz="3600" dirty="0" err="1" smtClean="0"/>
              <a:t>শহরভিত্তিক</a:t>
            </a:r>
            <a:r>
              <a:rPr lang="en-US" sz="3600" dirty="0" smtClean="0"/>
              <a:t>  </a:t>
            </a:r>
            <a:r>
              <a:rPr lang="en-US" sz="3600" dirty="0" err="1" smtClean="0"/>
              <a:t>নেটওয়ার্ক</a:t>
            </a:r>
            <a:r>
              <a:rPr lang="en-US" sz="3600" dirty="0" smtClean="0"/>
              <a:t>। </a:t>
            </a:r>
            <a:r>
              <a:rPr lang="en-US" sz="3600" dirty="0" err="1" smtClean="0"/>
              <a:t>যেমনঃ</a:t>
            </a:r>
            <a:r>
              <a:rPr lang="en-US" sz="3600" dirty="0" smtClean="0"/>
              <a:t> </a:t>
            </a:r>
            <a:r>
              <a:rPr lang="en-US" sz="3600" dirty="0" err="1" smtClean="0"/>
              <a:t>ঢাকা</a:t>
            </a:r>
            <a:r>
              <a:rPr lang="en-US" sz="3600" dirty="0" smtClean="0"/>
              <a:t>, </a:t>
            </a:r>
            <a:r>
              <a:rPr lang="en-US" sz="3600" dirty="0" err="1" smtClean="0"/>
              <a:t>বরিশাল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301752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567544" y="3961537"/>
            <a:ext cx="5278581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WAN (Wide Area Network ) </a:t>
            </a:r>
            <a:r>
              <a:rPr lang="en-US" sz="3600" dirty="0" err="1" smtClean="0"/>
              <a:t>দেশ</a:t>
            </a:r>
            <a:r>
              <a:rPr lang="en-US" sz="3600" dirty="0" smtClean="0"/>
              <a:t> </a:t>
            </a:r>
            <a:r>
              <a:rPr lang="en-US" sz="3600" dirty="0" err="1" smtClean="0"/>
              <a:t>জুড়ে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পৃথিবী</a:t>
            </a:r>
            <a:r>
              <a:rPr lang="en-US" sz="3600" dirty="0" smtClean="0"/>
              <a:t> </a:t>
            </a:r>
            <a:r>
              <a:rPr lang="en-US" sz="3600" dirty="0" err="1" smtClean="0"/>
              <a:t>জুড়ে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নেটওয়ার্ক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303"/>
            <a:ext cx="3017520" cy="2747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84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467</Words>
  <Application>Microsoft Office PowerPoint</Application>
  <PresentationFormat>On-screen Show (4:3)</PresentationFormat>
  <Paragraphs>73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68</cp:revision>
  <dcterms:created xsi:type="dcterms:W3CDTF">2020-06-15T09:57:22Z</dcterms:created>
  <dcterms:modified xsi:type="dcterms:W3CDTF">2020-06-16T14:35:34Z</dcterms:modified>
</cp:coreProperties>
</file>