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287" r:id="rId3"/>
    <p:sldId id="273" r:id="rId4"/>
    <p:sldId id="271" r:id="rId5"/>
    <p:sldId id="280" r:id="rId6"/>
    <p:sldId id="269" r:id="rId7"/>
    <p:sldId id="275" r:id="rId8"/>
    <p:sldId id="288" r:id="rId9"/>
    <p:sldId id="285" r:id="rId10"/>
    <p:sldId id="260" r:id="rId11"/>
    <p:sldId id="281" r:id="rId12"/>
    <p:sldId id="294" r:id="rId13"/>
    <p:sldId id="304" r:id="rId14"/>
    <p:sldId id="284" r:id="rId15"/>
    <p:sldId id="290" r:id="rId16"/>
    <p:sldId id="263" r:id="rId17"/>
    <p:sldId id="282" r:id="rId18"/>
    <p:sldId id="291" r:id="rId19"/>
    <p:sldId id="292" r:id="rId20"/>
    <p:sldId id="295" r:id="rId21"/>
    <p:sldId id="276" r:id="rId22"/>
    <p:sldId id="264" r:id="rId23"/>
    <p:sldId id="286" r:id="rId24"/>
    <p:sldId id="267" r:id="rId25"/>
    <p:sldId id="3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CDD24-442E-45CA-A245-E894E7416D1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20CD2-19A4-4348-B29B-F19597D43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9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25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96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0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888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375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939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523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053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604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387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17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964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23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10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560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9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70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775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9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580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386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86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BEAC2-0C98-4F0D-A411-183FD58EF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6A42B-D80F-42EC-A2D2-2C55FEB41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E31A6-BEF0-4AA3-960A-4E4BEF45D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7FCB-F8F2-45F4-AE44-26B69032C1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6E564-2B31-470F-A935-AA565F37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D318A-5220-4F9D-B031-A2F28224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B883-0992-464B-A5E9-D4557202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7760-B14B-464D-8371-22EA97CC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D6E06-4ED2-41BA-92C1-7A060FE85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236C9-EC73-40DF-8380-9D04C11A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7FCB-F8F2-45F4-AE44-26B69032C1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9278E-B116-4B0C-88B6-2BB52A1C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221A3-9369-4D75-9DC9-90A7E0A6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B883-0992-464B-A5E9-D4557202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0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B81338-6B5B-4DAB-9E25-B888E8D8E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D9AFB-4190-4814-80BA-FC41583F2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B2D47-4006-4E52-9062-1909FC04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7FCB-F8F2-45F4-AE44-26B69032C1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E6411-202F-4298-AC88-443AB66E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82BBD-58E7-416C-9B37-D4D183B7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B883-0992-464B-A5E9-D4557202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6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540D-ECA9-44DB-913A-7947A16C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5618C-2F8B-4199-BC94-F0FA731DC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D57C-66CF-473F-87BD-2032B107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7FCB-F8F2-45F4-AE44-26B69032C1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D30F4-7131-4DC4-8EB4-D66AFA42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1E58F-1648-4128-8469-ED373A3D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B883-0992-464B-A5E9-D4557202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6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6576-38FE-41DC-8E81-6CF44420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1C2C2-B3AF-4F8C-8A33-A30D913FD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F2748-A771-4502-90B7-699AA2AF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7FCB-F8F2-45F4-AE44-26B69032C1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22483-AD28-4AAE-9500-5F2F1C1F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1487C-360B-4070-8C8A-5F474846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B883-0992-464B-A5E9-D4557202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A0BB-3501-4B80-AA16-EB738713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CB8D-705D-4FEA-87A6-1BA45B087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99BD1-147B-4732-8753-7AEBB13F6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D6DD3-E463-4235-A433-2BF94006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7FCB-F8F2-45F4-AE44-26B69032C1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9590F-1BB9-40B2-9A60-65B32B67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C2C22-632D-4F82-9E43-5E46F6F2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B883-0992-464B-A5E9-D4557202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2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35F3-ABAA-4F6C-A235-F50CD437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31777-35FD-4DA3-9862-DB4BC358F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0F2CF-1485-4A8E-A7CF-EB5270D8D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47480-5349-4A27-8804-347FFAE8E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B0074-4A3D-4950-B66D-8738928BC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BDB0E-A6D1-46C0-898C-553CA08E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7FCB-F8F2-45F4-AE44-26B69032C1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DD17A-488E-40A6-8ED4-0026D793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5F3C2-F874-43A9-864F-53FD7EB8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B883-0992-464B-A5E9-D4557202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5CE6-D59C-43B2-99CA-AA76455D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B369A9-D370-4FFA-8904-AF9AF877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7FCB-F8F2-45F4-AE44-26B69032C1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1B195-3B12-4468-BE11-4814E563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7CCC4-3E32-4EFE-B770-878B8901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B883-0992-464B-A5E9-D4557202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2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4AFCE-021F-4655-B589-865AC4D3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7FCB-F8F2-45F4-AE44-26B69032C1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6E205-02F2-4182-B117-DB1BCD8C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47250-7A42-421A-9699-354F07F4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B883-0992-464B-A5E9-D4557202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91E4-19FF-4A7F-B10F-9E547869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64D76-F445-4669-A4ED-52097F883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4B908-8C81-431B-ACBB-961423B94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14D5A-B816-4C86-8AAE-4E3BC24D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7FCB-F8F2-45F4-AE44-26B69032C1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B4249-8EB7-48BB-8654-15B4A43F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D4580-B9EA-4467-945F-08C3DED4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B883-0992-464B-A5E9-D4557202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6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BCC-1C16-483B-9A9E-67CFE327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AFD30-C3E5-4B0C-80C1-511C2D9B1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CCA87-7557-4875-A3CE-36F48C157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F46AC-89B2-4E1E-A1AD-F969F8D4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7FCB-F8F2-45F4-AE44-26B69032C1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E22D2-CD20-4D99-B021-34B9AD52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D639F-28AB-42B6-8FFE-F8BB3268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B883-0992-464B-A5E9-D4557202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4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1DC771-B1D2-4BF9-A215-8FA74F89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B6284-CF34-4ADF-81B9-EB1ED830C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169BE-7378-4A4C-80D0-B26BAB224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47FCB-F8F2-45F4-AE44-26B69032C1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CB643-965B-4452-B955-F970A41FB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355AD-948D-406E-BE18-776CBD162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2B883-0992-464B-A5E9-D4557202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7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4AFC27-C1F3-4D68-9588-320B7656B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10" y="940904"/>
            <a:ext cx="10257182" cy="5062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49742" y="2358886"/>
            <a:ext cx="7809875" cy="156375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199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8308" y="220654"/>
            <a:ext cx="8139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 </a:t>
            </a:r>
            <a:r>
              <a:rPr lang="bn-BD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গ্রীষ্মে প্রকৃতিতে   রঙের নানা রকম খেলা চলে</a:t>
            </a:r>
            <a:endPara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1A2E1-50FB-4B5B-8F9E-42CA1D20EC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7" y="1406799"/>
            <a:ext cx="3763834" cy="1915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F0999F-FD6C-42AE-BA79-D06BED0D30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1" y="1435765"/>
            <a:ext cx="4042130" cy="1915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A6C695-DF01-4427-82F0-AF2F298836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1" y="3923872"/>
            <a:ext cx="4042130" cy="20609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B4147A-BB7C-4DC0-B4CE-92B67F77B4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7" y="3923872"/>
            <a:ext cx="3763834" cy="17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8389" y="468374"/>
            <a:ext cx="5747479" cy="838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বর্ষায়  প্রকৃতিতে  রঙের  বাহার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327147"/>
            <a:ext cx="5562600" cy="838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ছবিগুলোতে কি কি রঙ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9876" y="5666671"/>
            <a:ext cx="5562600" cy="838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কমলা, সাদা,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28899E-0D6A-4BA3-BF78-A0FB3B83BA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43" y="2838355"/>
            <a:ext cx="3582649" cy="2593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293897-16A6-4A8C-A199-D3D4C7C7E3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07" y="2381576"/>
            <a:ext cx="3582649" cy="28481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645F5B-2B7A-46C4-818A-EC58B2A29D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" y="1899920"/>
            <a:ext cx="3707568" cy="2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36663" y="432712"/>
            <a:ext cx="7303957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প্রকৃতিতে  রঙের  বাহার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" y="1570175"/>
            <a:ext cx="2461863" cy="3372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84A710-68D5-4A86-9D17-F2286ABA1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59" y="3015339"/>
            <a:ext cx="2501837" cy="2815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FB1AC6-4180-46EF-83E8-6C3BD41DB6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62" y="2261484"/>
            <a:ext cx="2746721" cy="30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3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5438" y="301737"/>
            <a:ext cx="908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হেমন্ততে</a:t>
            </a:r>
            <a:r>
              <a:rPr lang="en-US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প্রকৃতিতে   রঙের নানা রকম খেলা চলে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|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EBA0D8-9E3D-41C6-847B-23BA4CA74BCA}"/>
              </a:ext>
            </a:extLst>
          </p:cNvPr>
          <p:cNvGrpSpPr/>
          <p:nvPr/>
        </p:nvGrpSpPr>
        <p:grpSpPr>
          <a:xfrm>
            <a:off x="1152939" y="4086162"/>
            <a:ext cx="9544182" cy="1731689"/>
            <a:chOff x="520244" y="3912433"/>
            <a:chExt cx="11472561" cy="27249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E2141A-A5B0-4190-8770-CFD00AACB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986" y="4134112"/>
              <a:ext cx="4061819" cy="25032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1C8E4C-7F9C-4C45-825E-C0E4B6DD5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44" y="3912433"/>
              <a:ext cx="3950607" cy="272491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8DF7CD8-00B6-4242-B665-41EC0FF6E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853" y="4134113"/>
              <a:ext cx="3307939" cy="250323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ADC556-B896-44A3-95EE-C93BA9952114}"/>
              </a:ext>
            </a:extLst>
          </p:cNvPr>
          <p:cNvGrpSpPr/>
          <p:nvPr/>
        </p:nvGrpSpPr>
        <p:grpSpPr>
          <a:xfrm>
            <a:off x="1152939" y="1311662"/>
            <a:ext cx="9544182" cy="1742482"/>
            <a:chOff x="359718" y="715067"/>
            <a:chExt cx="11455112" cy="27376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AFA38B-72DD-4E47-908A-43AB79BF1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18" y="715067"/>
              <a:ext cx="4271658" cy="27376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CBE7F1-5435-45F3-85C6-BE8DDA951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931" y="715067"/>
              <a:ext cx="3352155" cy="273767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95A0DB-DCAE-4CF0-82BA-1EF463A8E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086" y="723546"/>
              <a:ext cx="3848744" cy="2720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35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853" y="213875"/>
            <a:ext cx="6477000" cy="8382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প্রকৃতিতে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রঙের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BF150-4D84-49BD-8764-AEF68D6851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1209472"/>
            <a:ext cx="2826623" cy="2978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18D82D-59AF-45C5-AD9A-42402AED04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43" y="1774035"/>
            <a:ext cx="2900697" cy="3328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840A38-F17A-4BDC-B348-F0F7D7BA6F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16" y="643223"/>
            <a:ext cx="2826623" cy="2680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3029AC-BF4D-45E1-B11D-57E738392F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16" y="3733392"/>
            <a:ext cx="2826623" cy="22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3433" y="402462"/>
            <a:ext cx="788982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বাসন্তী ও উজ্জ্বল রঙের পোশাকে, সাজ-সজ্জায় উৎসবে মেতে ওঠে।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4B614E-70DB-4352-B51A-69EEE88A9625}"/>
              </a:ext>
            </a:extLst>
          </p:cNvPr>
          <p:cNvGrpSpPr/>
          <p:nvPr/>
        </p:nvGrpSpPr>
        <p:grpSpPr>
          <a:xfrm>
            <a:off x="1066522" y="1626567"/>
            <a:ext cx="8913231" cy="1612070"/>
            <a:chOff x="277740" y="1295795"/>
            <a:chExt cx="11692994" cy="266458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0450E3-BBD2-41C7-929C-438558730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40" y="1306129"/>
              <a:ext cx="3859026" cy="26289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94F846-8EE8-4CCA-941D-477D9957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736" y="1331479"/>
              <a:ext cx="3689690" cy="26289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A7D537-B912-466F-B88A-C1510D7A6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870" y="1295795"/>
              <a:ext cx="4097864" cy="26289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AE378D6-96B4-4BAB-83EA-A586E7838968}"/>
              </a:ext>
            </a:extLst>
          </p:cNvPr>
          <p:cNvGrpSpPr/>
          <p:nvPr/>
        </p:nvGrpSpPr>
        <p:grpSpPr>
          <a:xfrm>
            <a:off x="1066522" y="3821625"/>
            <a:ext cx="9044887" cy="1774272"/>
            <a:chOff x="221266" y="4003311"/>
            <a:chExt cx="11647740" cy="26467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9D8A37-71F4-499B-8EC4-2A3FD9C9B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872" y="4003311"/>
              <a:ext cx="3741134" cy="26289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3F8F13-7936-4E72-87AC-53CE5AB27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266" y="4003311"/>
              <a:ext cx="4297176" cy="26289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FC33A93-BAC1-4415-82D0-BAD851403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896" y="4021153"/>
              <a:ext cx="3524250" cy="262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50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99" y="750819"/>
            <a:ext cx="9513758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গাছে গাছে ফুল ফোটানোর প্রতিযোগিতা চলে, নানা রঙের প্রজাপ্রতি গাছে গাছে নেচে বেড়ায়,উড়ে বেড়ায়।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2B7C2A-2FD2-4DB8-9A2B-AE40034D24E9}"/>
              </a:ext>
            </a:extLst>
          </p:cNvPr>
          <p:cNvGrpSpPr/>
          <p:nvPr/>
        </p:nvGrpSpPr>
        <p:grpSpPr>
          <a:xfrm>
            <a:off x="438008" y="2902225"/>
            <a:ext cx="10971925" cy="2994991"/>
            <a:chOff x="345243" y="1959269"/>
            <a:chExt cx="10971925" cy="46544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560" y="4240859"/>
              <a:ext cx="3252460" cy="235345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BA849C-6D2C-419B-B829-3D88C8E0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3" y="2023672"/>
              <a:ext cx="3143250" cy="192305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2116B9-076E-4880-986C-07831FA53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177" y="1959269"/>
              <a:ext cx="3418756" cy="192305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E18315-49BB-44A7-96CA-610725550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12" y="1959269"/>
              <a:ext cx="3418756" cy="192305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20D38B-47DC-47DA-ACFE-BA0816B07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3" y="4260267"/>
              <a:ext cx="3143250" cy="23534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EBEF71B-5FCD-41E0-B8EC-B98054322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208" y="4240859"/>
              <a:ext cx="3545637" cy="235345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305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872336" y="1447800"/>
            <a:ext cx="2590800" cy="1219200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শোভা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1809" y="1363603"/>
            <a:ext cx="2138597" cy="1219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বাহার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514600" y="228601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51809" y="2955805"/>
            <a:ext cx="2138596" cy="1219200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নিসর্গ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72400" y="3124199"/>
            <a:ext cx="2743200" cy="1219200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EF8AF2-9233-4D3E-B4CA-D23229AA84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332" y="1358419"/>
            <a:ext cx="2138597" cy="1224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085A5B-B034-4EEA-B443-57A14A06CB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333" y="3014502"/>
            <a:ext cx="2184076" cy="12192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3687C2C-2A6B-4F7E-99D2-5DDFFB08FC37}"/>
              </a:ext>
            </a:extLst>
          </p:cNvPr>
          <p:cNvSpPr/>
          <p:nvPr/>
        </p:nvSpPr>
        <p:spPr>
          <a:xfrm>
            <a:off x="1051809" y="4548007"/>
            <a:ext cx="2138597" cy="1200329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রঙ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D0FCB6-E0C2-4E0A-8246-AEFB4F87767B}"/>
              </a:ext>
            </a:extLst>
          </p:cNvPr>
          <p:cNvGrpSpPr/>
          <p:nvPr/>
        </p:nvGrpSpPr>
        <p:grpSpPr>
          <a:xfrm>
            <a:off x="3811376" y="4665401"/>
            <a:ext cx="3995643" cy="1268989"/>
            <a:chOff x="3811376" y="4665401"/>
            <a:chExt cx="3995643" cy="1268989"/>
          </a:xfrm>
        </p:grpSpPr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AFD1B33D-7B38-4C74-9FEB-21848344CC05}"/>
                </a:ext>
              </a:extLst>
            </p:cNvPr>
            <p:cNvSpPr/>
            <p:nvPr/>
          </p:nvSpPr>
          <p:spPr>
            <a:xfrm>
              <a:off x="3811376" y="4665401"/>
              <a:ext cx="1331881" cy="1200329"/>
            </a:xfrm>
            <a:prstGeom prst="hear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5EE1F624-05FF-43B1-87AE-6CA52930EBB0}"/>
                </a:ext>
              </a:extLst>
            </p:cNvPr>
            <p:cNvSpPr/>
            <p:nvPr/>
          </p:nvSpPr>
          <p:spPr>
            <a:xfrm>
              <a:off x="6475138" y="4716401"/>
              <a:ext cx="1331881" cy="1200329"/>
            </a:xfrm>
            <a:prstGeom prst="hear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1FC71AFC-52D3-4C68-B136-76995BF89B41}"/>
                </a:ext>
              </a:extLst>
            </p:cNvPr>
            <p:cNvSpPr/>
            <p:nvPr/>
          </p:nvSpPr>
          <p:spPr>
            <a:xfrm>
              <a:off x="5143257" y="4734061"/>
              <a:ext cx="1331881" cy="1200329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E48A109-3537-4FF2-9066-A39D4C0A7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505" y="4679952"/>
            <a:ext cx="2656117" cy="1202963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0973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4637" y="684207"/>
            <a:ext cx="10777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বিভিন্ন  দেশের তুলনায়  বাংলাদেশের শিশুদের ছবি</a:t>
            </a:r>
            <a:r>
              <a:rPr lang="en-US" sz="32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অনেক  মৌলিক রঙ ঘেঁষা। তাই খুব সহজেই বাংলার শিশুদের  ছবিকে আলাদা  বৈশিষ্ট্যে চেনা যায়। </a:t>
            </a:r>
            <a:endPara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43357-94CE-4C32-BF5D-271AB68A1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1" y="2489205"/>
            <a:ext cx="4007146" cy="3341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27842B-CAB8-4B7C-BA24-AC874B7B95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489205"/>
            <a:ext cx="4154556" cy="32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9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935" y="1005269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বাংলার শিল্পীদের শিল্পকর্ম সারা বিশ্বে প্রশংসা পাচ্ছে</a:t>
            </a:r>
            <a:r>
              <a:rPr 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7DF761-7460-463D-A81C-78BCC4A96725}"/>
              </a:ext>
            </a:extLst>
          </p:cNvPr>
          <p:cNvGrpSpPr/>
          <p:nvPr/>
        </p:nvGrpSpPr>
        <p:grpSpPr>
          <a:xfrm>
            <a:off x="1775791" y="2800202"/>
            <a:ext cx="8282609" cy="2513920"/>
            <a:chOff x="368977" y="1740027"/>
            <a:chExt cx="11428282" cy="38576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911F35-D949-4579-B62D-1774C615E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77" y="1740027"/>
              <a:ext cx="4098092" cy="38576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8C475E-03F7-4E3E-9770-E13C57678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971" y="1740027"/>
              <a:ext cx="3369820" cy="38576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31B2F6-3670-437B-8801-F4A443A78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595" y="1740027"/>
              <a:ext cx="3510664" cy="3857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6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70622" y="2256288"/>
            <a:ext cx="4946756" cy="33547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48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 </a:t>
            </a:r>
          </a:p>
          <a:p>
            <a:pPr algn="ctr"/>
            <a:r>
              <a:rPr lang="bn-IN" sz="48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রেহানা পারভীন। </a:t>
            </a:r>
            <a:endParaRPr lang="bn-BD" sz="54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bn-IN" sz="24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জামতলা দাখিল মাদ্রাসা।</a:t>
            </a:r>
            <a:r>
              <a:rPr lang="bn-IN" sz="16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গোয়ালন্দ,রাজবাড়ী। </a:t>
            </a:r>
            <a:r>
              <a:rPr lang="bn-BD" sz="24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bn-BD" sz="32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0DEF5F-8458-44F3-9344-515F49482862}"/>
              </a:ext>
            </a:extLst>
          </p:cNvPr>
          <p:cNvGrpSpPr/>
          <p:nvPr/>
        </p:nvGrpSpPr>
        <p:grpSpPr>
          <a:xfrm>
            <a:off x="574622" y="1482750"/>
            <a:ext cx="4552014" cy="3961171"/>
            <a:chOff x="594608" y="1268347"/>
            <a:chExt cx="4552014" cy="39611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55260D-A229-4C54-A6EB-82A72C149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08" y="1268347"/>
              <a:ext cx="4552014" cy="39611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133" y="1933730"/>
              <a:ext cx="3102964" cy="263040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93C7553-8F37-484B-BE44-CB563B52BF10}"/>
              </a:ext>
            </a:extLst>
          </p:cNvPr>
          <p:cNvSpPr txBox="1"/>
          <p:nvPr/>
        </p:nvSpPr>
        <p:spPr>
          <a:xfrm>
            <a:off x="3552669" y="374754"/>
            <a:ext cx="5756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</a:rPr>
              <a:t>শিক্ষক</a:t>
            </a:r>
            <a:r>
              <a:rPr lang="en-US" sz="6600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sz="6600" dirty="0" err="1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</a:rPr>
              <a:t>পরিচিতি</a:t>
            </a:r>
            <a:r>
              <a:rPr lang="en-US" sz="6600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5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285461" y="1237489"/>
            <a:ext cx="7301948" cy="615043"/>
          </a:xfrm>
          <a:prstGeom prst="verticalScroll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600" b="1" dirty="0" err="1">
                <a:ln w="1905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9600" b="1" dirty="0">
                <a:ln w="1905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>
                <a:ln w="1905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9600" b="1" dirty="0">
              <a:ln w="1905"/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4432E-7E97-4440-B386-DD7754C590BE}"/>
              </a:ext>
            </a:extLst>
          </p:cNvPr>
          <p:cNvSpPr txBox="1"/>
          <p:nvPr/>
        </p:nvSpPr>
        <p:spPr>
          <a:xfrm>
            <a:off x="1618938" y="2758189"/>
            <a:ext cx="7405141" cy="304698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as-IN" sz="3200" dirty="0"/>
              <a:t>১</a:t>
            </a:r>
            <a:r>
              <a:rPr lang="en-US" sz="3200" dirty="0"/>
              <a:t>।</a:t>
            </a:r>
            <a:r>
              <a:rPr lang="en-US" sz="3200" dirty="0" err="1"/>
              <a:t>মৌলিক</a:t>
            </a:r>
            <a:r>
              <a:rPr lang="en-US" sz="3200" dirty="0"/>
              <a:t> </a:t>
            </a:r>
            <a:r>
              <a:rPr lang="en-US" sz="3200" dirty="0" err="1"/>
              <a:t>রঙগুলো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নামে</a:t>
            </a:r>
            <a:r>
              <a:rPr lang="en-US" sz="3200" dirty="0"/>
              <a:t> </a:t>
            </a:r>
            <a:r>
              <a:rPr lang="en-US" sz="3200" dirty="0" err="1"/>
              <a:t>পরিচিত</a:t>
            </a:r>
            <a:r>
              <a:rPr lang="en-US" sz="3200" dirty="0"/>
              <a:t> ?</a:t>
            </a:r>
          </a:p>
          <a:p>
            <a:r>
              <a:rPr lang="en-US" sz="3200" dirty="0"/>
              <a:t>২।লাল ও </a:t>
            </a:r>
            <a:r>
              <a:rPr lang="en-US" sz="3200" dirty="0" err="1"/>
              <a:t>হলুদ</a:t>
            </a:r>
            <a:r>
              <a:rPr lang="en-US" sz="3200" dirty="0"/>
              <a:t> </a:t>
            </a:r>
            <a:r>
              <a:rPr lang="en-US" sz="3200" dirty="0" err="1"/>
              <a:t>মিশালে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রঙ</a:t>
            </a:r>
            <a:r>
              <a:rPr lang="en-US" sz="3200" dirty="0"/>
              <a:t> </a:t>
            </a:r>
            <a:r>
              <a:rPr lang="en-US" sz="3200" dirty="0" err="1"/>
              <a:t>পাওয়া</a:t>
            </a:r>
            <a:r>
              <a:rPr lang="en-US" sz="3200" dirty="0"/>
              <a:t> </a:t>
            </a:r>
            <a:r>
              <a:rPr lang="en-US" sz="3200" dirty="0" err="1"/>
              <a:t>যায়</a:t>
            </a:r>
            <a:r>
              <a:rPr lang="en-US" sz="3200" dirty="0"/>
              <a:t>?</a:t>
            </a:r>
          </a:p>
          <a:p>
            <a:r>
              <a:rPr lang="en-US" sz="3200" dirty="0"/>
              <a:t>৩।রংধনুর </a:t>
            </a:r>
            <a:r>
              <a:rPr lang="en-US" sz="3200" dirty="0" err="1"/>
              <a:t>সাতটি</a:t>
            </a:r>
            <a:r>
              <a:rPr lang="en-US" sz="3200" dirty="0"/>
              <a:t> </a:t>
            </a:r>
            <a:r>
              <a:rPr lang="en-US" sz="3200" dirty="0" err="1"/>
              <a:t>রঙকে</a:t>
            </a:r>
            <a:r>
              <a:rPr lang="en-US" sz="3200" dirty="0"/>
              <a:t> 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বলা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?</a:t>
            </a:r>
          </a:p>
          <a:p>
            <a:r>
              <a:rPr lang="as-IN" sz="3200" dirty="0"/>
              <a:t>৪</a:t>
            </a:r>
            <a:r>
              <a:rPr lang="en-US" sz="3200" dirty="0" err="1"/>
              <a:t>বেশির</a:t>
            </a:r>
            <a:r>
              <a:rPr lang="en-US" sz="3200" dirty="0"/>
              <a:t> </a:t>
            </a:r>
            <a:r>
              <a:rPr lang="en-US" sz="3200" dirty="0" err="1"/>
              <a:t>ভাগ</a:t>
            </a:r>
            <a:r>
              <a:rPr lang="en-US" sz="3200" dirty="0"/>
              <a:t> </a:t>
            </a:r>
            <a:r>
              <a:rPr lang="en-US" sz="3200" dirty="0" err="1"/>
              <a:t>শাপলা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রঙের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?</a:t>
            </a:r>
          </a:p>
          <a:p>
            <a:r>
              <a:rPr lang="en-US" sz="3200" dirty="0"/>
              <a:t>৫।শিপ্লী </a:t>
            </a:r>
            <a:r>
              <a:rPr lang="en-US" sz="3200" dirty="0" err="1"/>
              <a:t>হাসেম</a:t>
            </a:r>
            <a:r>
              <a:rPr lang="en-US" sz="3200" dirty="0"/>
              <a:t> </a:t>
            </a:r>
            <a:r>
              <a:rPr lang="en-US" sz="3200" dirty="0" err="1"/>
              <a:t>খান</a:t>
            </a:r>
            <a:r>
              <a:rPr lang="en-US" sz="3200" dirty="0"/>
              <a:t> </a:t>
            </a:r>
            <a:r>
              <a:rPr lang="en-US" sz="3200" dirty="0" err="1"/>
              <a:t>কোথায়</a:t>
            </a:r>
            <a:r>
              <a:rPr lang="en-US" sz="3200" dirty="0"/>
              <a:t> </a:t>
            </a:r>
            <a:r>
              <a:rPr lang="en-US" sz="3200" dirty="0" err="1"/>
              <a:t>জন্মগ্রহন</a:t>
            </a:r>
            <a:r>
              <a:rPr lang="en-US" sz="3200" dirty="0"/>
              <a:t> </a:t>
            </a:r>
            <a:r>
              <a:rPr lang="en-US" sz="3200" dirty="0" err="1"/>
              <a:t>করেন</a:t>
            </a:r>
            <a:r>
              <a:rPr lang="en-US" sz="32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846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07652" y="6242540"/>
            <a:ext cx="1884348" cy="60426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BCAB4-8710-4C3C-9C34-8BBD27F26EA2}"/>
              </a:ext>
            </a:extLst>
          </p:cNvPr>
          <p:cNvSpPr txBox="1"/>
          <p:nvPr/>
        </p:nvSpPr>
        <p:spPr>
          <a:xfrm>
            <a:off x="1798819" y="2668249"/>
            <a:ext cx="7615003" cy="261610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১।প্রাথমিক র</a:t>
            </a:r>
            <a:r>
              <a:rPr lang="as-IN" sz="2800" dirty="0"/>
              <a:t>ঙ</a:t>
            </a:r>
            <a:r>
              <a:rPr lang="en-US" sz="2800" dirty="0"/>
              <a:t>।</a:t>
            </a:r>
          </a:p>
          <a:p>
            <a:r>
              <a:rPr lang="en-US" sz="2800" dirty="0"/>
              <a:t>২।কমলা </a:t>
            </a:r>
            <a:r>
              <a:rPr lang="en-US" sz="2800" dirty="0" err="1"/>
              <a:t>রঙ</a:t>
            </a:r>
            <a:endParaRPr lang="en-US" sz="2800" dirty="0"/>
          </a:p>
          <a:p>
            <a:r>
              <a:rPr lang="en-US" sz="2800" dirty="0"/>
              <a:t>৩।বেনিআসহকলা </a:t>
            </a:r>
          </a:p>
          <a:p>
            <a:r>
              <a:rPr lang="as-IN" sz="3600" dirty="0"/>
              <a:t>৪</a:t>
            </a:r>
            <a:r>
              <a:rPr lang="en-US" sz="3600" dirty="0"/>
              <a:t>।</a:t>
            </a:r>
            <a:r>
              <a:rPr lang="en-US" sz="3600" dirty="0" err="1"/>
              <a:t>সাদা</a:t>
            </a:r>
            <a:r>
              <a:rPr lang="en-US" sz="3600" dirty="0"/>
              <a:t> </a:t>
            </a:r>
            <a:r>
              <a:rPr lang="en-US" sz="3600" dirty="0" err="1"/>
              <a:t>রঙেরঁ</a:t>
            </a:r>
            <a:endParaRPr lang="en-US" sz="3600" dirty="0"/>
          </a:p>
          <a:p>
            <a:r>
              <a:rPr lang="en-US" sz="3600" dirty="0"/>
              <a:t>৫।চাঁদপুর </a:t>
            </a:r>
            <a:r>
              <a:rPr lang="en-US" sz="3600" dirty="0" err="1"/>
              <a:t>জেলা</a:t>
            </a:r>
            <a:r>
              <a:rPr lang="en-US" sz="3600" dirty="0"/>
              <a:t> 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0CCEC-97B1-4B80-9DCD-D75E2817D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071" y="0"/>
            <a:ext cx="5561824" cy="21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বাংলাদেশের শিশুদের ছবির রঙ কেমন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16281"/>
            <a:ext cx="3520268" cy="614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 সুন্দর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1" y="2130650"/>
            <a:ext cx="3458029" cy="6149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মৌলিক রঙ ঘেঁষা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981201" y="3070860"/>
            <a:ext cx="3757027" cy="58674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 কোমল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1" y="3124200"/>
            <a:ext cx="3458029" cy="58674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ঝলমলে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4532" y="555862"/>
            <a:ext cx="32004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3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‘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শব্দের অর্থ  কী?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9010" y="4999185"/>
            <a:ext cx="2697390" cy="58674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405334" y="5607664"/>
            <a:ext cx="2697390" cy="67934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687410" y="5929054"/>
            <a:ext cx="2722790" cy="5867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মেটে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546037" y="4797239"/>
            <a:ext cx="2697390" cy="61632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3232" y="474869"/>
            <a:ext cx="3039590" cy="457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2686" y="211628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6981" y="5839651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981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714500" y="1976126"/>
            <a:ext cx="8763000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ফাতিমা  শীতকালে ফুফুর বাড়িতে বেড়াতে গিয়ে  পাখির </a:t>
            </a:r>
          </a:p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মাংস রান্না করা দেখে তার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মন খারাপ  হয়,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পাখি শিকারিদের বিচার হচ্ছে না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পাখি নিধন প্রকৃতির সৌন্দর্য হানি ঘটায়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মাংস স্বাস্থ্যের জন্য খারাপ</a:t>
            </a:r>
          </a:p>
          <a:p>
            <a:pPr lvl="0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91100" y="4491522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8876675" y="4534630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4991100" y="5588522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8471941" y="5588522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26173" y="1122826"/>
            <a:ext cx="3886200" cy="609600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100" y="438448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9961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2895600" y="2095500"/>
            <a:ext cx="7010400" cy="266700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57400" y="601980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2901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572112" y="186752"/>
            <a:ext cx="10400688" cy="1908748"/>
          </a:xfrm>
          <a:prstGeom prst="cloud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Triangle">
              <a:avLst>
                <a:gd name="adj" fmla="val 1202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8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0362" y="5595015"/>
            <a:ext cx="701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শরতের আকাশ সম্পর্কে  একটি অনুচ্ছেদ লিখে  আনবে।</a:t>
            </a:r>
            <a:endPara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4D3F-015A-4F56-9436-B1340A6B5C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6"/>
          <a:stretch/>
        </p:blipFill>
        <p:spPr>
          <a:xfrm>
            <a:off x="3124200" y="2140387"/>
            <a:ext cx="5195423" cy="2984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22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76549" y="6117207"/>
            <a:ext cx="1884348" cy="60426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8" y="852076"/>
            <a:ext cx="9114888" cy="5067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AF684-A33C-401D-B56E-EB14FA4A680B}"/>
              </a:ext>
            </a:extLst>
          </p:cNvPr>
          <p:cNvSpPr txBox="1"/>
          <p:nvPr/>
        </p:nvSpPr>
        <p:spPr>
          <a:xfrm>
            <a:off x="1325218" y="1782076"/>
            <a:ext cx="9309971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ধন্যবাদ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শিক্ষার্থীরা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12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F08720-FECB-4576-A12A-1DEDD03598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22" y="1056914"/>
            <a:ext cx="3459480" cy="270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9DC764-0483-40AA-B0E3-DFB1614A37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056914"/>
            <a:ext cx="3565395" cy="2706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9C29B-58B8-4DF4-9501-3281D61B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249" y="3305386"/>
            <a:ext cx="3689504" cy="19702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D7E2CA-3737-49F0-94E5-C7DDD6A1A16B}"/>
              </a:ext>
            </a:extLst>
          </p:cNvPr>
          <p:cNvSpPr/>
          <p:nvPr/>
        </p:nvSpPr>
        <p:spPr>
          <a:xfrm>
            <a:off x="4681103" y="327204"/>
            <a:ext cx="3108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ছবিতে কি কি রঙ আছে?</a:t>
            </a:r>
            <a:endParaRPr lang="en-US" sz="3200" dirty="0">
              <a:solidFill>
                <a:prstClr val="black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86200" y="429094"/>
            <a:ext cx="4419600" cy="9906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কি কি রঙ আছে?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87719" y="5792448"/>
            <a:ext cx="6624384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আসমানি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সবুজ, হলুদ,লাল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E84663-CBB6-4A36-BA3F-7C15799350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73" y="1813810"/>
            <a:ext cx="4816216" cy="3654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27AA51-905D-453C-9854-F7BBCEAF8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3" y="1813810"/>
            <a:ext cx="5085118" cy="36544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84D110-5F73-4357-8369-39F0AD807956}"/>
              </a:ext>
            </a:extLst>
          </p:cNvPr>
          <p:cNvSpPr/>
          <p:nvPr/>
        </p:nvSpPr>
        <p:spPr>
          <a:xfrm>
            <a:off x="1800138" y="5995360"/>
            <a:ext cx="1242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বেগুনি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509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4352" y="538451"/>
            <a:ext cx="6781800" cy="64990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রংধনুতে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4066" y="5450084"/>
            <a:ext cx="9864777" cy="1118383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রংধনুতে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বেগুনী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আসমানী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B4380-0965-4B85-A01A-9A09251E27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65" y="1508920"/>
            <a:ext cx="5247861" cy="362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51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47741" y="319087"/>
            <a:ext cx="366134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4864">
              <a:spcBef>
                <a:spcPct val="0"/>
              </a:spcBef>
              <a:defRPr/>
            </a:pPr>
            <a:r>
              <a:rPr lang="bn-BD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ছবির রঙ</a:t>
            </a:r>
          </a:p>
          <a:p>
            <a:pPr marL="54864">
              <a:spcBef>
                <a:spcPct val="0"/>
              </a:spcBef>
              <a:defRPr/>
            </a:pPr>
            <a:r>
              <a:rPr lang="bn-BD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হাশেম খান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CA9DD-2A16-4FE4-A9ED-9573B0838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8" y="2383436"/>
            <a:ext cx="5291528" cy="4155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803B36-B19B-4364-AEAB-685D1B58C6AD}"/>
              </a:ext>
            </a:extLst>
          </p:cNvPr>
          <p:cNvSpPr txBox="1"/>
          <p:nvPr/>
        </p:nvSpPr>
        <p:spPr>
          <a:xfrm>
            <a:off x="7724929" y="3706079"/>
            <a:ext cx="40923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৭ম </a:t>
            </a:r>
            <a:r>
              <a:rPr lang="en-US" sz="5400" dirty="0" err="1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শ্রেণি</a:t>
            </a:r>
            <a:r>
              <a:rPr lang="en-US" sz="5400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en-US" sz="5400" dirty="0" err="1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বাংলা</a:t>
            </a:r>
            <a:r>
              <a:rPr lang="en-US" sz="5400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১ম </a:t>
            </a:r>
            <a:r>
              <a:rPr lang="en-US" sz="5400" dirty="0" err="1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পত্র</a:t>
            </a:r>
            <a:r>
              <a:rPr lang="en-US" sz="5400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7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682372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722528" y="304800"/>
            <a:ext cx="2743200" cy="624114"/>
          </a:xfrm>
          <a:prstGeom prst="roundRect">
            <a:avLst/>
          </a:prstGeom>
          <a:solidFill>
            <a:srgbClr val="92D05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778146" y="3853856"/>
            <a:ext cx="3750090" cy="2286001"/>
          </a:xfrm>
          <a:prstGeom prst="wedgeRoundRectCallout">
            <a:avLst>
              <a:gd name="adj1" fmla="val -73868"/>
              <a:gd name="adj2" fmla="val 43118"/>
              <a:gd name="adj3" fmla="val 16667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32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bn-BD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২।গুলিবিদ্ধ ৭১,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গল্প</a:t>
            </a:r>
            <a:endParaRPr lang="en-US" sz="32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21719" y="1066800"/>
            <a:ext cx="2900597" cy="122578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শিল্পী হাশেম খান  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68479" y="1483581"/>
            <a:ext cx="2729561" cy="1066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22316" y="2225619"/>
            <a:ext cx="1106360" cy="58477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sz="3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9455" y="1757911"/>
            <a:ext cx="350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১৯১৪ খ্রি</a:t>
            </a:r>
            <a:r>
              <a:rPr lang="en-US" sz="32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ষ্টা</a:t>
            </a:r>
            <a:r>
              <a:rPr lang="bn-BD" sz="3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ব্দে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6632" y="2266792"/>
            <a:ext cx="278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চাঁদপুর জেলায়</a:t>
            </a:r>
            <a:r>
              <a:rPr lang="en-US" sz="3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27101" y="991624"/>
            <a:ext cx="2791692" cy="202403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20" y="2505385"/>
            <a:ext cx="1936280" cy="160424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7570" y="1729298"/>
            <a:ext cx="1676400" cy="6076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প্রতিষ্ঠাতা :</a:t>
            </a:r>
            <a:endParaRPr lang="en-US" sz="32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4428" y="2263373"/>
            <a:ext cx="3962684" cy="2167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বঙ্গবন্ধু স্মৃতি জাদুঘর ও ঢাকা নগর জাদুঘরের অন্যতম</a:t>
            </a:r>
            <a:r>
              <a:rPr lang="en-US" sz="28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প্রতিষ্ঠাতা</a:t>
            </a:r>
            <a:endParaRPr lang="en-US" sz="28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CB98EF-4728-4284-99AB-86E2DA1F436E}"/>
              </a:ext>
            </a:extLst>
          </p:cNvPr>
          <p:cNvSpPr/>
          <p:nvPr/>
        </p:nvSpPr>
        <p:spPr>
          <a:xfrm>
            <a:off x="4114748" y="4794063"/>
            <a:ext cx="29980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সংগঠক :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কচি কাঁচার মেলা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/>
      <p:bldP spid="10" grpId="0"/>
      <p:bldP spid="12" grpId="0" animBg="1"/>
      <p:bldP spid="7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500718" y="174171"/>
            <a:ext cx="5253538" cy="914400"/>
          </a:xfrm>
          <a:prstGeom prst="verticalScroll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12999" y="1295400"/>
            <a:ext cx="9545401" cy="4953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>
                <a:ln w="1143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ln w="11430"/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>
                <a:ln w="11430"/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>
                <a:ln w="11430"/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অংশটুকুর</a:t>
            </a:r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8400" y="6153094"/>
            <a:ext cx="1884348" cy="60426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2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34313" y="759094"/>
            <a:ext cx="7315200" cy="99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ছবিটি তৈরি করতে কী কী জিনিস দরকার 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8145" y="5108306"/>
            <a:ext cx="2878112" cy="990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কাগজ, তুলি, রঙ--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B42EA6-6171-4C9F-AEB7-207188D4B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2150" r="10954" b="5078"/>
          <a:stretch/>
        </p:blipFill>
        <p:spPr>
          <a:xfrm>
            <a:off x="848138" y="2040835"/>
            <a:ext cx="4121427" cy="4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544</Words>
  <Application>Microsoft Office PowerPoint</Application>
  <PresentationFormat>Widescreen</PresentationFormat>
  <Paragraphs>114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6</cp:revision>
  <dcterms:created xsi:type="dcterms:W3CDTF">2020-06-16T11:55:49Z</dcterms:created>
  <dcterms:modified xsi:type="dcterms:W3CDTF">2020-06-16T13:36:55Z</dcterms:modified>
</cp:coreProperties>
</file>