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37" d="100"/>
          <a:sy n="37" d="100"/>
        </p:scale>
        <p:origin x="1038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3901-222D-47B1-8A9C-CF11D2417E8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9E11-C844-4500-8F27-52E7DD03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3901-222D-47B1-8A9C-CF11D2417E8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9E11-C844-4500-8F27-52E7DD03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2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3901-222D-47B1-8A9C-CF11D2417E8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9E11-C844-4500-8F27-52E7DD03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6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3901-222D-47B1-8A9C-CF11D2417E8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9E11-C844-4500-8F27-52E7DD03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4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3901-222D-47B1-8A9C-CF11D2417E8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9E11-C844-4500-8F27-52E7DD03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1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3901-222D-47B1-8A9C-CF11D2417E8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9E11-C844-4500-8F27-52E7DD03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4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3901-222D-47B1-8A9C-CF11D2417E8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9E11-C844-4500-8F27-52E7DD03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7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3901-222D-47B1-8A9C-CF11D2417E8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9E11-C844-4500-8F27-52E7DD03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1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3901-222D-47B1-8A9C-CF11D2417E8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9E11-C844-4500-8F27-52E7DD03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8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3901-222D-47B1-8A9C-CF11D2417E8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9E11-C844-4500-8F27-52E7DD03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0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3901-222D-47B1-8A9C-CF11D2417E8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9E11-C844-4500-8F27-52E7DD03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4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3901-222D-47B1-8A9C-CF11D2417E8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99E11-C844-4500-8F27-52E7DD03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1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4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-2016442" y="64436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-1568768" y="476250"/>
            <a:ext cx="9144001" cy="1444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-2946718" y="361950"/>
            <a:ext cx="1355725" cy="3106738"/>
            <a:chOff x="6084168" y="361531"/>
            <a:chExt cx="1356359" cy="3107721"/>
          </a:xfrm>
        </p:grpSpPr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6084168" y="361531"/>
              <a:ext cx="1356359" cy="3107721"/>
              <a:chOff x="4591286" y="361531"/>
              <a:chExt cx="1356359" cy="3107721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5045523" y="361531"/>
                <a:ext cx="365296" cy="365241"/>
              </a:xfrm>
              <a:custGeom>
                <a:avLst/>
                <a:gdLst>
                  <a:gd name="connsiteX0" fmla="*/ 201486 w 417510"/>
                  <a:gd name="connsiteY0" fmla="*/ 0 h 432048"/>
                  <a:gd name="connsiteX1" fmla="*/ 417510 w 417510"/>
                  <a:gd name="connsiteY1" fmla="*/ 216024 h 432048"/>
                  <a:gd name="connsiteX2" fmla="*/ 201486 w 417510"/>
                  <a:gd name="connsiteY2" fmla="*/ 432048 h 432048"/>
                  <a:gd name="connsiteX3" fmla="*/ 2438 w 417510"/>
                  <a:gd name="connsiteY3" fmla="*/ 300110 h 432048"/>
                  <a:gd name="connsiteX4" fmla="*/ 0 w 417510"/>
                  <a:gd name="connsiteY4" fmla="*/ 288032 h 432048"/>
                  <a:gd name="connsiteX5" fmla="*/ 122165 w 417510"/>
                  <a:gd name="connsiteY5" fmla="*/ 288032 h 432048"/>
                  <a:gd name="connsiteX6" fmla="*/ 125110 w 417510"/>
                  <a:gd name="connsiteY6" fmla="*/ 292400 h 432048"/>
                  <a:gd name="connsiteX7" fmla="*/ 201486 w 417510"/>
                  <a:gd name="connsiteY7" fmla="*/ 324036 h 432048"/>
                  <a:gd name="connsiteX8" fmla="*/ 309498 w 417510"/>
                  <a:gd name="connsiteY8" fmla="*/ 216024 h 432048"/>
                  <a:gd name="connsiteX9" fmla="*/ 201486 w 417510"/>
                  <a:gd name="connsiteY9" fmla="*/ 108012 h 432048"/>
                  <a:gd name="connsiteX10" fmla="*/ 125110 w 417510"/>
                  <a:gd name="connsiteY10" fmla="*/ 139648 h 432048"/>
                  <a:gd name="connsiteX11" fmla="*/ 122165 w 417510"/>
                  <a:gd name="connsiteY11" fmla="*/ 144016 h 432048"/>
                  <a:gd name="connsiteX12" fmla="*/ 0 w 417510"/>
                  <a:gd name="connsiteY12" fmla="*/ 144016 h 432048"/>
                  <a:gd name="connsiteX13" fmla="*/ 2438 w 417510"/>
                  <a:gd name="connsiteY13" fmla="*/ 131938 h 432048"/>
                  <a:gd name="connsiteX14" fmla="*/ 201486 w 417510"/>
                  <a:gd name="connsiteY14" fmla="*/ 0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7510" h="432048">
                    <a:moveTo>
                      <a:pt x="201486" y="0"/>
                    </a:moveTo>
                    <a:cubicBezTo>
                      <a:pt x="320793" y="0"/>
                      <a:pt x="417510" y="96717"/>
                      <a:pt x="417510" y="216024"/>
                    </a:cubicBezTo>
                    <a:cubicBezTo>
                      <a:pt x="417510" y="335331"/>
                      <a:pt x="320793" y="432048"/>
                      <a:pt x="201486" y="432048"/>
                    </a:cubicBezTo>
                    <a:cubicBezTo>
                      <a:pt x="112006" y="432048"/>
                      <a:pt x="35233" y="377645"/>
                      <a:pt x="2438" y="300110"/>
                    </a:cubicBezTo>
                    <a:lnTo>
                      <a:pt x="0" y="288032"/>
                    </a:lnTo>
                    <a:lnTo>
                      <a:pt x="122165" y="288032"/>
                    </a:lnTo>
                    <a:lnTo>
                      <a:pt x="125110" y="292400"/>
                    </a:lnTo>
                    <a:cubicBezTo>
                      <a:pt x="144657" y="311946"/>
                      <a:pt x="171660" y="324036"/>
                      <a:pt x="201486" y="324036"/>
                    </a:cubicBezTo>
                    <a:cubicBezTo>
                      <a:pt x="261139" y="324036"/>
                      <a:pt x="309498" y="275677"/>
                      <a:pt x="309498" y="216024"/>
                    </a:cubicBezTo>
                    <a:cubicBezTo>
                      <a:pt x="309498" y="156371"/>
                      <a:pt x="261139" y="108012"/>
                      <a:pt x="201486" y="108012"/>
                    </a:cubicBezTo>
                    <a:cubicBezTo>
                      <a:pt x="171660" y="108012"/>
                      <a:pt x="144657" y="120102"/>
                      <a:pt x="125110" y="139648"/>
                    </a:cubicBezTo>
                    <a:lnTo>
                      <a:pt x="122165" y="144016"/>
                    </a:lnTo>
                    <a:lnTo>
                      <a:pt x="0" y="144016"/>
                    </a:lnTo>
                    <a:lnTo>
                      <a:pt x="2438" y="131938"/>
                    </a:lnTo>
                    <a:cubicBezTo>
                      <a:pt x="35233" y="54403"/>
                      <a:pt x="112006" y="0"/>
                      <a:pt x="201486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333999">
                <a:off x="4833515" y="2595027"/>
                <a:ext cx="956362" cy="792088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 rot="2604124">
                <a:off x="4591286" y="987851"/>
                <a:ext cx="1356359" cy="1356359"/>
                <a:chOff x="5049277" y="1387624"/>
                <a:chExt cx="1356359" cy="1356359"/>
              </a:xfrm>
              <a:solidFill>
                <a:srgbClr val="0070C0"/>
              </a:solidFill>
            </p:grpSpPr>
            <p:sp>
              <p:nvSpPr>
                <p:cNvPr id="22" name="Oval 21"/>
                <p:cNvSpPr/>
                <p:nvPr/>
              </p:nvSpPr>
              <p:spPr>
                <a:xfrm>
                  <a:off x="5049277" y="13876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5201677" y="15400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5354077" y="16924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5506477" y="18448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5658877" y="19972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5811277" y="21496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5963677" y="23020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6116077" y="24544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6268476" y="2606823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18" name="TextBox 19"/>
            <p:cNvSpPr txBox="1">
              <a:spLocks noChangeArrowheads="1"/>
            </p:cNvSpPr>
            <p:nvPr/>
          </p:nvSpPr>
          <p:spPr bwMode="auto">
            <a:xfrm rot="-2181009">
              <a:off x="6539076" y="2570230"/>
              <a:ext cx="6480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4800" b="1" dirty="0">
                  <a:solidFill>
                    <a:schemeClr val="bg1"/>
                  </a:solidFill>
                  <a:latin typeface="Baskerville Old Face" panose="02020602080505020303" pitchFamily="18" charset="0"/>
                  <a:cs typeface="Aharoni" panose="02010803020104030203" pitchFamily="2" charset="-79"/>
                </a:rPr>
                <a:t>E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-3760790" y="378376"/>
            <a:ext cx="1356359" cy="3107721"/>
            <a:chOff x="6084168" y="361531"/>
            <a:chExt cx="1356359" cy="3107721"/>
          </a:xfrm>
          <a:solidFill>
            <a:srgbClr val="7030A0"/>
          </a:solidFill>
        </p:grpSpPr>
        <p:grpSp>
          <p:nvGrpSpPr>
            <p:cNvPr id="32" name="Group 31"/>
            <p:cNvGrpSpPr/>
            <p:nvPr/>
          </p:nvGrpSpPr>
          <p:grpSpPr>
            <a:xfrm>
              <a:off x="6084168" y="361531"/>
              <a:ext cx="1356359" cy="3107721"/>
              <a:chOff x="4591286" y="361531"/>
              <a:chExt cx="1356359" cy="3107721"/>
            </a:xfrm>
            <a:grpFill/>
          </p:grpSpPr>
          <p:sp>
            <p:nvSpPr>
              <p:cNvPr id="34" name="Freeform 33"/>
              <p:cNvSpPr/>
              <p:nvPr/>
            </p:nvSpPr>
            <p:spPr>
              <a:xfrm>
                <a:off x="5045365" y="361531"/>
                <a:ext cx="365760" cy="365760"/>
              </a:xfrm>
              <a:custGeom>
                <a:avLst/>
                <a:gdLst>
                  <a:gd name="connsiteX0" fmla="*/ 201486 w 417510"/>
                  <a:gd name="connsiteY0" fmla="*/ 0 h 432048"/>
                  <a:gd name="connsiteX1" fmla="*/ 417510 w 417510"/>
                  <a:gd name="connsiteY1" fmla="*/ 216024 h 432048"/>
                  <a:gd name="connsiteX2" fmla="*/ 201486 w 417510"/>
                  <a:gd name="connsiteY2" fmla="*/ 432048 h 432048"/>
                  <a:gd name="connsiteX3" fmla="*/ 2438 w 417510"/>
                  <a:gd name="connsiteY3" fmla="*/ 300110 h 432048"/>
                  <a:gd name="connsiteX4" fmla="*/ 0 w 417510"/>
                  <a:gd name="connsiteY4" fmla="*/ 288032 h 432048"/>
                  <a:gd name="connsiteX5" fmla="*/ 122165 w 417510"/>
                  <a:gd name="connsiteY5" fmla="*/ 288032 h 432048"/>
                  <a:gd name="connsiteX6" fmla="*/ 125110 w 417510"/>
                  <a:gd name="connsiteY6" fmla="*/ 292400 h 432048"/>
                  <a:gd name="connsiteX7" fmla="*/ 201486 w 417510"/>
                  <a:gd name="connsiteY7" fmla="*/ 324036 h 432048"/>
                  <a:gd name="connsiteX8" fmla="*/ 309498 w 417510"/>
                  <a:gd name="connsiteY8" fmla="*/ 216024 h 432048"/>
                  <a:gd name="connsiteX9" fmla="*/ 201486 w 417510"/>
                  <a:gd name="connsiteY9" fmla="*/ 108012 h 432048"/>
                  <a:gd name="connsiteX10" fmla="*/ 125110 w 417510"/>
                  <a:gd name="connsiteY10" fmla="*/ 139648 h 432048"/>
                  <a:gd name="connsiteX11" fmla="*/ 122165 w 417510"/>
                  <a:gd name="connsiteY11" fmla="*/ 144016 h 432048"/>
                  <a:gd name="connsiteX12" fmla="*/ 0 w 417510"/>
                  <a:gd name="connsiteY12" fmla="*/ 144016 h 432048"/>
                  <a:gd name="connsiteX13" fmla="*/ 2438 w 417510"/>
                  <a:gd name="connsiteY13" fmla="*/ 131938 h 432048"/>
                  <a:gd name="connsiteX14" fmla="*/ 201486 w 417510"/>
                  <a:gd name="connsiteY14" fmla="*/ 0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7510" h="432048">
                    <a:moveTo>
                      <a:pt x="201486" y="0"/>
                    </a:moveTo>
                    <a:cubicBezTo>
                      <a:pt x="320793" y="0"/>
                      <a:pt x="417510" y="96717"/>
                      <a:pt x="417510" y="216024"/>
                    </a:cubicBezTo>
                    <a:cubicBezTo>
                      <a:pt x="417510" y="335331"/>
                      <a:pt x="320793" y="432048"/>
                      <a:pt x="201486" y="432048"/>
                    </a:cubicBezTo>
                    <a:cubicBezTo>
                      <a:pt x="112006" y="432048"/>
                      <a:pt x="35233" y="377645"/>
                      <a:pt x="2438" y="300110"/>
                    </a:cubicBezTo>
                    <a:lnTo>
                      <a:pt x="0" y="288032"/>
                    </a:lnTo>
                    <a:lnTo>
                      <a:pt x="122165" y="288032"/>
                    </a:lnTo>
                    <a:lnTo>
                      <a:pt x="125110" y="292400"/>
                    </a:lnTo>
                    <a:cubicBezTo>
                      <a:pt x="144657" y="311946"/>
                      <a:pt x="171660" y="324036"/>
                      <a:pt x="201486" y="324036"/>
                    </a:cubicBezTo>
                    <a:cubicBezTo>
                      <a:pt x="261139" y="324036"/>
                      <a:pt x="309498" y="275677"/>
                      <a:pt x="309498" y="216024"/>
                    </a:cubicBezTo>
                    <a:cubicBezTo>
                      <a:pt x="309498" y="156371"/>
                      <a:pt x="261139" y="108012"/>
                      <a:pt x="201486" y="108012"/>
                    </a:cubicBezTo>
                    <a:cubicBezTo>
                      <a:pt x="171660" y="108012"/>
                      <a:pt x="144657" y="120102"/>
                      <a:pt x="125110" y="139648"/>
                    </a:cubicBezTo>
                    <a:lnTo>
                      <a:pt x="122165" y="144016"/>
                    </a:lnTo>
                    <a:lnTo>
                      <a:pt x="0" y="144016"/>
                    </a:lnTo>
                    <a:lnTo>
                      <a:pt x="2438" y="131938"/>
                    </a:lnTo>
                    <a:cubicBezTo>
                      <a:pt x="35233" y="54403"/>
                      <a:pt x="112006" y="0"/>
                      <a:pt x="2014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 rot="18333999">
                <a:off x="4833515" y="2595027"/>
                <a:ext cx="956362" cy="792088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 rot="2604124">
                <a:off x="4591286" y="987851"/>
                <a:ext cx="1356359" cy="1356359"/>
                <a:chOff x="5049277" y="1387624"/>
                <a:chExt cx="1356359" cy="1356359"/>
              </a:xfrm>
              <a:grpFill/>
            </p:grpSpPr>
            <p:sp>
              <p:nvSpPr>
                <p:cNvPr id="37" name="Oval 36"/>
                <p:cNvSpPr/>
                <p:nvPr/>
              </p:nvSpPr>
              <p:spPr>
                <a:xfrm>
                  <a:off x="5049277" y="13876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5201677" y="15400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5354077" y="16924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5506477" y="18448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5658877" y="19972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5811277" y="21496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5963677" y="23020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6116077" y="24544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6268476" y="2606823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33" name="TextBox 32"/>
            <p:cNvSpPr txBox="1"/>
            <p:nvPr/>
          </p:nvSpPr>
          <p:spPr>
            <a:xfrm rot="19418991">
              <a:off x="6471619" y="2593090"/>
              <a:ext cx="648072" cy="83099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chemeClr val="bg1"/>
                  </a:solidFill>
                  <a:latin typeface="Baskerville Old Face" panose="02020602080505020303" pitchFamily="18" charset="0"/>
                  <a:cs typeface="Aharoni" panose="02010803020104030203" pitchFamily="2" charset="-79"/>
                </a:rPr>
                <a:t>M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-4624886" y="370374"/>
            <a:ext cx="1356359" cy="3107721"/>
            <a:chOff x="6084168" y="361531"/>
            <a:chExt cx="1356359" cy="3107721"/>
          </a:xfrm>
          <a:solidFill>
            <a:schemeClr val="tx1"/>
          </a:solidFill>
        </p:grpSpPr>
        <p:grpSp>
          <p:nvGrpSpPr>
            <p:cNvPr id="47" name="Group 46"/>
            <p:cNvGrpSpPr/>
            <p:nvPr/>
          </p:nvGrpSpPr>
          <p:grpSpPr>
            <a:xfrm>
              <a:off x="6084168" y="361531"/>
              <a:ext cx="1356359" cy="3107721"/>
              <a:chOff x="4591286" y="361531"/>
              <a:chExt cx="1356359" cy="3107721"/>
            </a:xfrm>
            <a:grpFill/>
          </p:grpSpPr>
          <p:sp>
            <p:nvSpPr>
              <p:cNvPr id="49" name="Freeform 48"/>
              <p:cNvSpPr/>
              <p:nvPr/>
            </p:nvSpPr>
            <p:spPr>
              <a:xfrm>
                <a:off x="5045365" y="361531"/>
                <a:ext cx="365760" cy="365760"/>
              </a:xfrm>
              <a:custGeom>
                <a:avLst/>
                <a:gdLst>
                  <a:gd name="connsiteX0" fmla="*/ 201486 w 417510"/>
                  <a:gd name="connsiteY0" fmla="*/ 0 h 432048"/>
                  <a:gd name="connsiteX1" fmla="*/ 417510 w 417510"/>
                  <a:gd name="connsiteY1" fmla="*/ 216024 h 432048"/>
                  <a:gd name="connsiteX2" fmla="*/ 201486 w 417510"/>
                  <a:gd name="connsiteY2" fmla="*/ 432048 h 432048"/>
                  <a:gd name="connsiteX3" fmla="*/ 2438 w 417510"/>
                  <a:gd name="connsiteY3" fmla="*/ 300110 h 432048"/>
                  <a:gd name="connsiteX4" fmla="*/ 0 w 417510"/>
                  <a:gd name="connsiteY4" fmla="*/ 288032 h 432048"/>
                  <a:gd name="connsiteX5" fmla="*/ 122165 w 417510"/>
                  <a:gd name="connsiteY5" fmla="*/ 288032 h 432048"/>
                  <a:gd name="connsiteX6" fmla="*/ 125110 w 417510"/>
                  <a:gd name="connsiteY6" fmla="*/ 292400 h 432048"/>
                  <a:gd name="connsiteX7" fmla="*/ 201486 w 417510"/>
                  <a:gd name="connsiteY7" fmla="*/ 324036 h 432048"/>
                  <a:gd name="connsiteX8" fmla="*/ 309498 w 417510"/>
                  <a:gd name="connsiteY8" fmla="*/ 216024 h 432048"/>
                  <a:gd name="connsiteX9" fmla="*/ 201486 w 417510"/>
                  <a:gd name="connsiteY9" fmla="*/ 108012 h 432048"/>
                  <a:gd name="connsiteX10" fmla="*/ 125110 w 417510"/>
                  <a:gd name="connsiteY10" fmla="*/ 139648 h 432048"/>
                  <a:gd name="connsiteX11" fmla="*/ 122165 w 417510"/>
                  <a:gd name="connsiteY11" fmla="*/ 144016 h 432048"/>
                  <a:gd name="connsiteX12" fmla="*/ 0 w 417510"/>
                  <a:gd name="connsiteY12" fmla="*/ 144016 h 432048"/>
                  <a:gd name="connsiteX13" fmla="*/ 2438 w 417510"/>
                  <a:gd name="connsiteY13" fmla="*/ 131938 h 432048"/>
                  <a:gd name="connsiteX14" fmla="*/ 201486 w 417510"/>
                  <a:gd name="connsiteY14" fmla="*/ 0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7510" h="432048">
                    <a:moveTo>
                      <a:pt x="201486" y="0"/>
                    </a:moveTo>
                    <a:cubicBezTo>
                      <a:pt x="320793" y="0"/>
                      <a:pt x="417510" y="96717"/>
                      <a:pt x="417510" y="216024"/>
                    </a:cubicBezTo>
                    <a:cubicBezTo>
                      <a:pt x="417510" y="335331"/>
                      <a:pt x="320793" y="432048"/>
                      <a:pt x="201486" y="432048"/>
                    </a:cubicBezTo>
                    <a:cubicBezTo>
                      <a:pt x="112006" y="432048"/>
                      <a:pt x="35233" y="377645"/>
                      <a:pt x="2438" y="300110"/>
                    </a:cubicBezTo>
                    <a:lnTo>
                      <a:pt x="0" y="288032"/>
                    </a:lnTo>
                    <a:lnTo>
                      <a:pt x="122165" y="288032"/>
                    </a:lnTo>
                    <a:lnTo>
                      <a:pt x="125110" y="292400"/>
                    </a:lnTo>
                    <a:cubicBezTo>
                      <a:pt x="144657" y="311946"/>
                      <a:pt x="171660" y="324036"/>
                      <a:pt x="201486" y="324036"/>
                    </a:cubicBezTo>
                    <a:cubicBezTo>
                      <a:pt x="261139" y="324036"/>
                      <a:pt x="309498" y="275677"/>
                      <a:pt x="309498" y="216024"/>
                    </a:cubicBezTo>
                    <a:cubicBezTo>
                      <a:pt x="309498" y="156371"/>
                      <a:pt x="261139" y="108012"/>
                      <a:pt x="201486" y="108012"/>
                    </a:cubicBezTo>
                    <a:cubicBezTo>
                      <a:pt x="171660" y="108012"/>
                      <a:pt x="144657" y="120102"/>
                      <a:pt x="125110" y="139648"/>
                    </a:cubicBezTo>
                    <a:lnTo>
                      <a:pt x="122165" y="144016"/>
                    </a:lnTo>
                    <a:lnTo>
                      <a:pt x="0" y="144016"/>
                    </a:lnTo>
                    <a:lnTo>
                      <a:pt x="2438" y="131938"/>
                    </a:lnTo>
                    <a:cubicBezTo>
                      <a:pt x="35233" y="54403"/>
                      <a:pt x="112006" y="0"/>
                      <a:pt x="2014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 rot="18333999">
                <a:off x="4833515" y="2595027"/>
                <a:ext cx="956362" cy="792088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 rot="2604124">
                <a:off x="4591286" y="987851"/>
                <a:ext cx="1356359" cy="1356359"/>
                <a:chOff x="5049277" y="1387624"/>
                <a:chExt cx="1356359" cy="1356359"/>
              </a:xfrm>
              <a:grpFill/>
            </p:grpSpPr>
            <p:sp>
              <p:nvSpPr>
                <p:cNvPr id="52" name="Oval 51"/>
                <p:cNvSpPr/>
                <p:nvPr/>
              </p:nvSpPr>
              <p:spPr>
                <a:xfrm>
                  <a:off x="5049277" y="13876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201677" y="15400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5354077" y="16924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5506477" y="18448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5658877" y="19972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5811277" y="21496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5963677" y="23020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6116077" y="24544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6268476" y="2606823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48" name="TextBox 47"/>
            <p:cNvSpPr txBox="1"/>
            <p:nvPr/>
          </p:nvSpPr>
          <p:spPr>
            <a:xfrm rot="19418991">
              <a:off x="6494842" y="2570230"/>
              <a:ext cx="648072" cy="83099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chemeClr val="bg1"/>
                  </a:solidFill>
                  <a:latin typeface="Baskerville Old Face" panose="02020602080505020303" pitchFamily="18" charset="0"/>
                  <a:cs typeface="Aharoni" panose="02010803020104030203" pitchFamily="2" charset="-79"/>
                </a:rPr>
                <a:t>O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5459629" y="370374"/>
            <a:ext cx="1356359" cy="3107721"/>
            <a:chOff x="6084168" y="361531"/>
            <a:chExt cx="1356359" cy="3107721"/>
          </a:xfrm>
          <a:solidFill>
            <a:srgbClr val="00FF00"/>
          </a:solidFill>
        </p:grpSpPr>
        <p:grpSp>
          <p:nvGrpSpPr>
            <p:cNvPr id="62" name="Group 61"/>
            <p:cNvGrpSpPr/>
            <p:nvPr/>
          </p:nvGrpSpPr>
          <p:grpSpPr>
            <a:xfrm>
              <a:off x="6084168" y="361531"/>
              <a:ext cx="1356359" cy="3107721"/>
              <a:chOff x="4591286" y="361531"/>
              <a:chExt cx="1356359" cy="3107721"/>
            </a:xfrm>
            <a:grpFill/>
          </p:grpSpPr>
          <p:sp>
            <p:nvSpPr>
              <p:cNvPr id="64" name="Freeform 63"/>
              <p:cNvSpPr/>
              <p:nvPr/>
            </p:nvSpPr>
            <p:spPr>
              <a:xfrm>
                <a:off x="5045365" y="361531"/>
                <a:ext cx="365760" cy="365760"/>
              </a:xfrm>
              <a:custGeom>
                <a:avLst/>
                <a:gdLst>
                  <a:gd name="connsiteX0" fmla="*/ 201486 w 417510"/>
                  <a:gd name="connsiteY0" fmla="*/ 0 h 432048"/>
                  <a:gd name="connsiteX1" fmla="*/ 417510 w 417510"/>
                  <a:gd name="connsiteY1" fmla="*/ 216024 h 432048"/>
                  <a:gd name="connsiteX2" fmla="*/ 201486 w 417510"/>
                  <a:gd name="connsiteY2" fmla="*/ 432048 h 432048"/>
                  <a:gd name="connsiteX3" fmla="*/ 2438 w 417510"/>
                  <a:gd name="connsiteY3" fmla="*/ 300110 h 432048"/>
                  <a:gd name="connsiteX4" fmla="*/ 0 w 417510"/>
                  <a:gd name="connsiteY4" fmla="*/ 288032 h 432048"/>
                  <a:gd name="connsiteX5" fmla="*/ 122165 w 417510"/>
                  <a:gd name="connsiteY5" fmla="*/ 288032 h 432048"/>
                  <a:gd name="connsiteX6" fmla="*/ 125110 w 417510"/>
                  <a:gd name="connsiteY6" fmla="*/ 292400 h 432048"/>
                  <a:gd name="connsiteX7" fmla="*/ 201486 w 417510"/>
                  <a:gd name="connsiteY7" fmla="*/ 324036 h 432048"/>
                  <a:gd name="connsiteX8" fmla="*/ 309498 w 417510"/>
                  <a:gd name="connsiteY8" fmla="*/ 216024 h 432048"/>
                  <a:gd name="connsiteX9" fmla="*/ 201486 w 417510"/>
                  <a:gd name="connsiteY9" fmla="*/ 108012 h 432048"/>
                  <a:gd name="connsiteX10" fmla="*/ 125110 w 417510"/>
                  <a:gd name="connsiteY10" fmla="*/ 139648 h 432048"/>
                  <a:gd name="connsiteX11" fmla="*/ 122165 w 417510"/>
                  <a:gd name="connsiteY11" fmla="*/ 144016 h 432048"/>
                  <a:gd name="connsiteX12" fmla="*/ 0 w 417510"/>
                  <a:gd name="connsiteY12" fmla="*/ 144016 h 432048"/>
                  <a:gd name="connsiteX13" fmla="*/ 2438 w 417510"/>
                  <a:gd name="connsiteY13" fmla="*/ 131938 h 432048"/>
                  <a:gd name="connsiteX14" fmla="*/ 201486 w 417510"/>
                  <a:gd name="connsiteY14" fmla="*/ 0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7510" h="432048">
                    <a:moveTo>
                      <a:pt x="201486" y="0"/>
                    </a:moveTo>
                    <a:cubicBezTo>
                      <a:pt x="320793" y="0"/>
                      <a:pt x="417510" y="96717"/>
                      <a:pt x="417510" y="216024"/>
                    </a:cubicBezTo>
                    <a:cubicBezTo>
                      <a:pt x="417510" y="335331"/>
                      <a:pt x="320793" y="432048"/>
                      <a:pt x="201486" y="432048"/>
                    </a:cubicBezTo>
                    <a:cubicBezTo>
                      <a:pt x="112006" y="432048"/>
                      <a:pt x="35233" y="377645"/>
                      <a:pt x="2438" y="300110"/>
                    </a:cubicBezTo>
                    <a:lnTo>
                      <a:pt x="0" y="288032"/>
                    </a:lnTo>
                    <a:lnTo>
                      <a:pt x="122165" y="288032"/>
                    </a:lnTo>
                    <a:lnTo>
                      <a:pt x="125110" y="292400"/>
                    </a:lnTo>
                    <a:cubicBezTo>
                      <a:pt x="144657" y="311946"/>
                      <a:pt x="171660" y="324036"/>
                      <a:pt x="201486" y="324036"/>
                    </a:cubicBezTo>
                    <a:cubicBezTo>
                      <a:pt x="261139" y="324036"/>
                      <a:pt x="309498" y="275677"/>
                      <a:pt x="309498" y="216024"/>
                    </a:cubicBezTo>
                    <a:cubicBezTo>
                      <a:pt x="309498" y="156371"/>
                      <a:pt x="261139" y="108012"/>
                      <a:pt x="201486" y="108012"/>
                    </a:cubicBezTo>
                    <a:cubicBezTo>
                      <a:pt x="171660" y="108012"/>
                      <a:pt x="144657" y="120102"/>
                      <a:pt x="125110" y="139648"/>
                    </a:cubicBezTo>
                    <a:lnTo>
                      <a:pt x="122165" y="144016"/>
                    </a:lnTo>
                    <a:lnTo>
                      <a:pt x="0" y="144016"/>
                    </a:lnTo>
                    <a:lnTo>
                      <a:pt x="2438" y="131938"/>
                    </a:lnTo>
                    <a:cubicBezTo>
                      <a:pt x="35233" y="54403"/>
                      <a:pt x="112006" y="0"/>
                      <a:pt x="2014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 rot="18333999">
                <a:off x="4833515" y="2595027"/>
                <a:ext cx="956362" cy="792088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 rot="2604124">
                <a:off x="4591286" y="987851"/>
                <a:ext cx="1356359" cy="1356359"/>
                <a:chOff x="5049277" y="1387624"/>
                <a:chExt cx="1356359" cy="1356359"/>
              </a:xfrm>
              <a:grpFill/>
            </p:grpSpPr>
            <p:sp>
              <p:nvSpPr>
                <p:cNvPr id="67" name="Oval 66"/>
                <p:cNvSpPr/>
                <p:nvPr/>
              </p:nvSpPr>
              <p:spPr>
                <a:xfrm>
                  <a:off x="5049277" y="13876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201677" y="15400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354077" y="16924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5506477" y="18448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5658877" y="19972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5811277" y="21496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5963677" y="23020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16077" y="24544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268476" y="2606823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63" name="TextBox 62"/>
            <p:cNvSpPr txBox="1"/>
            <p:nvPr/>
          </p:nvSpPr>
          <p:spPr>
            <a:xfrm rot="19418991">
              <a:off x="6494842" y="2570230"/>
              <a:ext cx="648072" cy="83099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chemeClr val="bg1"/>
                  </a:solidFill>
                  <a:latin typeface="Baskerville Old Face" panose="02020602080505020303" pitchFamily="18" charset="0"/>
                  <a:cs typeface="Aharoni" panose="02010803020104030203" pitchFamily="2" charset="-79"/>
                </a:rPr>
                <a:t>C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-6297437" y="370374"/>
            <a:ext cx="1356359" cy="3107721"/>
            <a:chOff x="6084168" y="361531"/>
            <a:chExt cx="1356359" cy="3107721"/>
          </a:xfrm>
          <a:solidFill>
            <a:srgbClr val="FF0066"/>
          </a:solidFill>
        </p:grpSpPr>
        <p:grpSp>
          <p:nvGrpSpPr>
            <p:cNvPr id="77" name="Group 76"/>
            <p:cNvGrpSpPr/>
            <p:nvPr/>
          </p:nvGrpSpPr>
          <p:grpSpPr>
            <a:xfrm>
              <a:off x="6084168" y="361531"/>
              <a:ext cx="1356359" cy="3107721"/>
              <a:chOff x="4591286" y="361531"/>
              <a:chExt cx="1356359" cy="3107721"/>
            </a:xfrm>
            <a:grpFill/>
          </p:grpSpPr>
          <p:sp>
            <p:nvSpPr>
              <p:cNvPr id="79" name="Freeform 78"/>
              <p:cNvSpPr/>
              <p:nvPr/>
            </p:nvSpPr>
            <p:spPr>
              <a:xfrm>
                <a:off x="5045365" y="361531"/>
                <a:ext cx="365760" cy="365760"/>
              </a:xfrm>
              <a:custGeom>
                <a:avLst/>
                <a:gdLst>
                  <a:gd name="connsiteX0" fmla="*/ 201486 w 417510"/>
                  <a:gd name="connsiteY0" fmla="*/ 0 h 432048"/>
                  <a:gd name="connsiteX1" fmla="*/ 417510 w 417510"/>
                  <a:gd name="connsiteY1" fmla="*/ 216024 h 432048"/>
                  <a:gd name="connsiteX2" fmla="*/ 201486 w 417510"/>
                  <a:gd name="connsiteY2" fmla="*/ 432048 h 432048"/>
                  <a:gd name="connsiteX3" fmla="*/ 2438 w 417510"/>
                  <a:gd name="connsiteY3" fmla="*/ 300110 h 432048"/>
                  <a:gd name="connsiteX4" fmla="*/ 0 w 417510"/>
                  <a:gd name="connsiteY4" fmla="*/ 288032 h 432048"/>
                  <a:gd name="connsiteX5" fmla="*/ 122165 w 417510"/>
                  <a:gd name="connsiteY5" fmla="*/ 288032 h 432048"/>
                  <a:gd name="connsiteX6" fmla="*/ 125110 w 417510"/>
                  <a:gd name="connsiteY6" fmla="*/ 292400 h 432048"/>
                  <a:gd name="connsiteX7" fmla="*/ 201486 w 417510"/>
                  <a:gd name="connsiteY7" fmla="*/ 324036 h 432048"/>
                  <a:gd name="connsiteX8" fmla="*/ 309498 w 417510"/>
                  <a:gd name="connsiteY8" fmla="*/ 216024 h 432048"/>
                  <a:gd name="connsiteX9" fmla="*/ 201486 w 417510"/>
                  <a:gd name="connsiteY9" fmla="*/ 108012 h 432048"/>
                  <a:gd name="connsiteX10" fmla="*/ 125110 w 417510"/>
                  <a:gd name="connsiteY10" fmla="*/ 139648 h 432048"/>
                  <a:gd name="connsiteX11" fmla="*/ 122165 w 417510"/>
                  <a:gd name="connsiteY11" fmla="*/ 144016 h 432048"/>
                  <a:gd name="connsiteX12" fmla="*/ 0 w 417510"/>
                  <a:gd name="connsiteY12" fmla="*/ 144016 h 432048"/>
                  <a:gd name="connsiteX13" fmla="*/ 2438 w 417510"/>
                  <a:gd name="connsiteY13" fmla="*/ 131938 h 432048"/>
                  <a:gd name="connsiteX14" fmla="*/ 201486 w 417510"/>
                  <a:gd name="connsiteY14" fmla="*/ 0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7510" h="432048">
                    <a:moveTo>
                      <a:pt x="201486" y="0"/>
                    </a:moveTo>
                    <a:cubicBezTo>
                      <a:pt x="320793" y="0"/>
                      <a:pt x="417510" y="96717"/>
                      <a:pt x="417510" y="216024"/>
                    </a:cubicBezTo>
                    <a:cubicBezTo>
                      <a:pt x="417510" y="335331"/>
                      <a:pt x="320793" y="432048"/>
                      <a:pt x="201486" y="432048"/>
                    </a:cubicBezTo>
                    <a:cubicBezTo>
                      <a:pt x="112006" y="432048"/>
                      <a:pt x="35233" y="377645"/>
                      <a:pt x="2438" y="300110"/>
                    </a:cubicBezTo>
                    <a:lnTo>
                      <a:pt x="0" y="288032"/>
                    </a:lnTo>
                    <a:lnTo>
                      <a:pt x="122165" y="288032"/>
                    </a:lnTo>
                    <a:lnTo>
                      <a:pt x="125110" y="292400"/>
                    </a:lnTo>
                    <a:cubicBezTo>
                      <a:pt x="144657" y="311946"/>
                      <a:pt x="171660" y="324036"/>
                      <a:pt x="201486" y="324036"/>
                    </a:cubicBezTo>
                    <a:cubicBezTo>
                      <a:pt x="261139" y="324036"/>
                      <a:pt x="309498" y="275677"/>
                      <a:pt x="309498" y="216024"/>
                    </a:cubicBezTo>
                    <a:cubicBezTo>
                      <a:pt x="309498" y="156371"/>
                      <a:pt x="261139" y="108012"/>
                      <a:pt x="201486" y="108012"/>
                    </a:cubicBezTo>
                    <a:cubicBezTo>
                      <a:pt x="171660" y="108012"/>
                      <a:pt x="144657" y="120102"/>
                      <a:pt x="125110" y="139648"/>
                    </a:cubicBezTo>
                    <a:lnTo>
                      <a:pt x="122165" y="144016"/>
                    </a:lnTo>
                    <a:lnTo>
                      <a:pt x="0" y="144016"/>
                    </a:lnTo>
                    <a:lnTo>
                      <a:pt x="2438" y="131938"/>
                    </a:lnTo>
                    <a:cubicBezTo>
                      <a:pt x="35233" y="54403"/>
                      <a:pt x="112006" y="0"/>
                      <a:pt x="2014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 rot="18333999">
                <a:off x="4833515" y="2595027"/>
                <a:ext cx="956362" cy="792088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 rot="2604124">
                <a:off x="4591286" y="987851"/>
                <a:ext cx="1356359" cy="1356359"/>
                <a:chOff x="5049277" y="1387624"/>
                <a:chExt cx="1356359" cy="1356359"/>
              </a:xfrm>
              <a:grpFill/>
            </p:grpSpPr>
            <p:sp>
              <p:nvSpPr>
                <p:cNvPr id="82" name="Oval 81"/>
                <p:cNvSpPr/>
                <p:nvPr/>
              </p:nvSpPr>
              <p:spPr>
                <a:xfrm>
                  <a:off x="5049277" y="13876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5201677" y="15400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5354077" y="16924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5506477" y="18448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5658877" y="19972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5811277" y="21496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5963677" y="23020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16077" y="24544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268476" y="2606823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78" name="TextBox 77"/>
            <p:cNvSpPr txBox="1"/>
            <p:nvPr/>
          </p:nvSpPr>
          <p:spPr>
            <a:xfrm rot="19418991">
              <a:off x="6494842" y="2570230"/>
              <a:ext cx="648072" cy="83099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chemeClr val="bg1"/>
                  </a:solidFill>
                  <a:latin typeface="Baskerville Old Face" panose="02020602080505020303" pitchFamily="18" charset="0"/>
                  <a:cs typeface="Aharoni" panose="02010803020104030203" pitchFamily="2" charset="-79"/>
                </a:rPr>
                <a:t>L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-7184393" y="368851"/>
            <a:ext cx="1356359" cy="3107721"/>
            <a:chOff x="6084168" y="361531"/>
            <a:chExt cx="1356359" cy="3107721"/>
          </a:xfrm>
          <a:solidFill>
            <a:srgbClr val="FFC000"/>
          </a:solidFill>
        </p:grpSpPr>
        <p:grpSp>
          <p:nvGrpSpPr>
            <p:cNvPr id="92" name="Group 91"/>
            <p:cNvGrpSpPr/>
            <p:nvPr/>
          </p:nvGrpSpPr>
          <p:grpSpPr>
            <a:xfrm>
              <a:off x="6084168" y="361531"/>
              <a:ext cx="1356359" cy="3107721"/>
              <a:chOff x="4591286" y="361531"/>
              <a:chExt cx="1356359" cy="3107721"/>
            </a:xfrm>
            <a:grpFill/>
          </p:grpSpPr>
          <p:sp>
            <p:nvSpPr>
              <p:cNvPr id="94" name="Freeform 93"/>
              <p:cNvSpPr/>
              <p:nvPr/>
            </p:nvSpPr>
            <p:spPr>
              <a:xfrm>
                <a:off x="5045365" y="361531"/>
                <a:ext cx="365760" cy="365760"/>
              </a:xfrm>
              <a:custGeom>
                <a:avLst/>
                <a:gdLst>
                  <a:gd name="connsiteX0" fmla="*/ 201486 w 417510"/>
                  <a:gd name="connsiteY0" fmla="*/ 0 h 432048"/>
                  <a:gd name="connsiteX1" fmla="*/ 417510 w 417510"/>
                  <a:gd name="connsiteY1" fmla="*/ 216024 h 432048"/>
                  <a:gd name="connsiteX2" fmla="*/ 201486 w 417510"/>
                  <a:gd name="connsiteY2" fmla="*/ 432048 h 432048"/>
                  <a:gd name="connsiteX3" fmla="*/ 2438 w 417510"/>
                  <a:gd name="connsiteY3" fmla="*/ 300110 h 432048"/>
                  <a:gd name="connsiteX4" fmla="*/ 0 w 417510"/>
                  <a:gd name="connsiteY4" fmla="*/ 288032 h 432048"/>
                  <a:gd name="connsiteX5" fmla="*/ 122165 w 417510"/>
                  <a:gd name="connsiteY5" fmla="*/ 288032 h 432048"/>
                  <a:gd name="connsiteX6" fmla="*/ 125110 w 417510"/>
                  <a:gd name="connsiteY6" fmla="*/ 292400 h 432048"/>
                  <a:gd name="connsiteX7" fmla="*/ 201486 w 417510"/>
                  <a:gd name="connsiteY7" fmla="*/ 324036 h 432048"/>
                  <a:gd name="connsiteX8" fmla="*/ 309498 w 417510"/>
                  <a:gd name="connsiteY8" fmla="*/ 216024 h 432048"/>
                  <a:gd name="connsiteX9" fmla="*/ 201486 w 417510"/>
                  <a:gd name="connsiteY9" fmla="*/ 108012 h 432048"/>
                  <a:gd name="connsiteX10" fmla="*/ 125110 w 417510"/>
                  <a:gd name="connsiteY10" fmla="*/ 139648 h 432048"/>
                  <a:gd name="connsiteX11" fmla="*/ 122165 w 417510"/>
                  <a:gd name="connsiteY11" fmla="*/ 144016 h 432048"/>
                  <a:gd name="connsiteX12" fmla="*/ 0 w 417510"/>
                  <a:gd name="connsiteY12" fmla="*/ 144016 h 432048"/>
                  <a:gd name="connsiteX13" fmla="*/ 2438 w 417510"/>
                  <a:gd name="connsiteY13" fmla="*/ 131938 h 432048"/>
                  <a:gd name="connsiteX14" fmla="*/ 201486 w 417510"/>
                  <a:gd name="connsiteY14" fmla="*/ 0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7510" h="432048">
                    <a:moveTo>
                      <a:pt x="201486" y="0"/>
                    </a:moveTo>
                    <a:cubicBezTo>
                      <a:pt x="320793" y="0"/>
                      <a:pt x="417510" y="96717"/>
                      <a:pt x="417510" y="216024"/>
                    </a:cubicBezTo>
                    <a:cubicBezTo>
                      <a:pt x="417510" y="335331"/>
                      <a:pt x="320793" y="432048"/>
                      <a:pt x="201486" y="432048"/>
                    </a:cubicBezTo>
                    <a:cubicBezTo>
                      <a:pt x="112006" y="432048"/>
                      <a:pt x="35233" y="377645"/>
                      <a:pt x="2438" y="300110"/>
                    </a:cubicBezTo>
                    <a:lnTo>
                      <a:pt x="0" y="288032"/>
                    </a:lnTo>
                    <a:lnTo>
                      <a:pt x="122165" y="288032"/>
                    </a:lnTo>
                    <a:lnTo>
                      <a:pt x="125110" y="292400"/>
                    </a:lnTo>
                    <a:cubicBezTo>
                      <a:pt x="144657" y="311946"/>
                      <a:pt x="171660" y="324036"/>
                      <a:pt x="201486" y="324036"/>
                    </a:cubicBezTo>
                    <a:cubicBezTo>
                      <a:pt x="261139" y="324036"/>
                      <a:pt x="309498" y="275677"/>
                      <a:pt x="309498" y="216024"/>
                    </a:cubicBezTo>
                    <a:cubicBezTo>
                      <a:pt x="309498" y="156371"/>
                      <a:pt x="261139" y="108012"/>
                      <a:pt x="201486" y="108012"/>
                    </a:cubicBezTo>
                    <a:cubicBezTo>
                      <a:pt x="171660" y="108012"/>
                      <a:pt x="144657" y="120102"/>
                      <a:pt x="125110" y="139648"/>
                    </a:cubicBezTo>
                    <a:lnTo>
                      <a:pt x="122165" y="144016"/>
                    </a:lnTo>
                    <a:lnTo>
                      <a:pt x="0" y="144016"/>
                    </a:lnTo>
                    <a:lnTo>
                      <a:pt x="2438" y="131938"/>
                    </a:lnTo>
                    <a:cubicBezTo>
                      <a:pt x="35233" y="54403"/>
                      <a:pt x="112006" y="0"/>
                      <a:pt x="2014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 rot="18333999">
                <a:off x="4833515" y="2595027"/>
                <a:ext cx="956362" cy="792088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 rot="2604124">
                <a:off x="4591286" y="987851"/>
                <a:ext cx="1356359" cy="1356359"/>
                <a:chOff x="5049277" y="1387624"/>
                <a:chExt cx="1356359" cy="1356359"/>
              </a:xfrm>
              <a:grpFill/>
            </p:grpSpPr>
            <p:sp>
              <p:nvSpPr>
                <p:cNvPr id="97" name="Oval 96"/>
                <p:cNvSpPr/>
                <p:nvPr/>
              </p:nvSpPr>
              <p:spPr>
                <a:xfrm>
                  <a:off x="5049277" y="13876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5201677" y="15400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5354077" y="16924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5506477" y="18448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5658877" y="19972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5811277" y="21496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5963677" y="23020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6116077" y="24544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6268476" y="2606823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93" name="TextBox 92"/>
            <p:cNvSpPr txBox="1"/>
            <p:nvPr/>
          </p:nvSpPr>
          <p:spPr>
            <a:xfrm rot="19418991">
              <a:off x="6494842" y="2570230"/>
              <a:ext cx="648072" cy="83099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chemeClr val="bg1"/>
                  </a:solidFill>
                  <a:latin typeface="Baskerville Old Face" panose="02020602080505020303" pitchFamily="18" charset="0"/>
                  <a:cs typeface="Aharoni" panose="02010803020104030203" pitchFamily="2" charset="-79"/>
                </a:rPr>
                <a:t>E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-8083142" y="362754"/>
            <a:ext cx="1356359" cy="3165426"/>
            <a:chOff x="6084168" y="361531"/>
            <a:chExt cx="1356359" cy="3165426"/>
          </a:xfrm>
          <a:solidFill>
            <a:srgbClr val="00B050"/>
          </a:solidFill>
        </p:grpSpPr>
        <p:grpSp>
          <p:nvGrpSpPr>
            <p:cNvPr id="107" name="Group 106"/>
            <p:cNvGrpSpPr/>
            <p:nvPr/>
          </p:nvGrpSpPr>
          <p:grpSpPr>
            <a:xfrm>
              <a:off x="6084168" y="361531"/>
              <a:ext cx="1356359" cy="3107721"/>
              <a:chOff x="4591286" y="361531"/>
              <a:chExt cx="1356359" cy="3107721"/>
            </a:xfrm>
            <a:grpFill/>
          </p:grpSpPr>
          <p:sp>
            <p:nvSpPr>
              <p:cNvPr id="109" name="Freeform 108"/>
              <p:cNvSpPr/>
              <p:nvPr/>
            </p:nvSpPr>
            <p:spPr>
              <a:xfrm>
                <a:off x="5045365" y="361531"/>
                <a:ext cx="365760" cy="365760"/>
              </a:xfrm>
              <a:custGeom>
                <a:avLst/>
                <a:gdLst>
                  <a:gd name="connsiteX0" fmla="*/ 201486 w 417510"/>
                  <a:gd name="connsiteY0" fmla="*/ 0 h 432048"/>
                  <a:gd name="connsiteX1" fmla="*/ 417510 w 417510"/>
                  <a:gd name="connsiteY1" fmla="*/ 216024 h 432048"/>
                  <a:gd name="connsiteX2" fmla="*/ 201486 w 417510"/>
                  <a:gd name="connsiteY2" fmla="*/ 432048 h 432048"/>
                  <a:gd name="connsiteX3" fmla="*/ 2438 w 417510"/>
                  <a:gd name="connsiteY3" fmla="*/ 300110 h 432048"/>
                  <a:gd name="connsiteX4" fmla="*/ 0 w 417510"/>
                  <a:gd name="connsiteY4" fmla="*/ 288032 h 432048"/>
                  <a:gd name="connsiteX5" fmla="*/ 122165 w 417510"/>
                  <a:gd name="connsiteY5" fmla="*/ 288032 h 432048"/>
                  <a:gd name="connsiteX6" fmla="*/ 125110 w 417510"/>
                  <a:gd name="connsiteY6" fmla="*/ 292400 h 432048"/>
                  <a:gd name="connsiteX7" fmla="*/ 201486 w 417510"/>
                  <a:gd name="connsiteY7" fmla="*/ 324036 h 432048"/>
                  <a:gd name="connsiteX8" fmla="*/ 309498 w 417510"/>
                  <a:gd name="connsiteY8" fmla="*/ 216024 h 432048"/>
                  <a:gd name="connsiteX9" fmla="*/ 201486 w 417510"/>
                  <a:gd name="connsiteY9" fmla="*/ 108012 h 432048"/>
                  <a:gd name="connsiteX10" fmla="*/ 125110 w 417510"/>
                  <a:gd name="connsiteY10" fmla="*/ 139648 h 432048"/>
                  <a:gd name="connsiteX11" fmla="*/ 122165 w 417510"/>
                  <a:gd name="connsiteY11" fmla="*/ 144016 h 432048"/>
                  <a:gd name="connsiteX12" fmla="*/ 0 w 417510"/>
                  <a:gd name="connsiteY12" fmla="*/ 144016 h 432048"/>
                  <a:gd name="connsiteX13" fmla="*/ 2438 w 417510"/>
                  <a:gd name="connsiteY13" fmla="*/ 131938 h 432048"/>
                  <a:gd name="connsiteX14" fmla="*/ 201486 w 417510"/>
                  <a:gd name="connsiteY14" fmla="*/ 0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7510" h="432048">
                    <a:moveTo>
                      <a:pt x="201486" y="0"/>
                    </a:moveTo>
                    <a:cubicBezTo>
                      <a:pt x="320793" y="0"/>
                      <a:pt x="417510" y="96717"/>
                      <a:pt x="417510" y="216024"/>
                    </a:cubicBezTo>
                    <a:cubicBezTo>
                      <a:pt x="417510" y="335331"/>
                      <a:pt x="320793" y="432048"/>
                      <a:pt x="201486" y="432048"/>
                    </a:cubicBezTo>
                    <a:cubicBezTo>
                      <a:pt x="112006" y="432048"/>
                      <a:pt x="35233" y="377645"/>
                      <a:pt x="2438" y="300110"/>
                    </a:cubicBezTo>
                    <a:lnTo>
                      <a:pt x="0" y="288032"/>
                    </a:lnTo>
                    <a:lnTo>
                      <a:pt x="122165" y="288032"/>
                    </a:lnTo>
                    <a:lnTo>
                      <a:pt x="125110" y="292400"/>
                    </a:lnTo>
                    <a:cubicBezTo>
                      <a:pt x="144657" y="311946"/>
                      <a:pt x="171660" y="324036"/>
                      <a:pt x="201486" y="324036"/>
                    </a:cubicBezTo>
                    <a:cubicBezTo>
                      <a:pt x="261139" y="324036"/>
                      <a:pt x="309498" y="275677"/>
                      <a:pt x="309498" y="216024"/>
                    </a:cubicBezTo>
                    <a:cubicBezTo>
                      <a:pt x="309498" y="156371"/>
                      <a:pt x="261139" y="108012"/>
                      <a:pt x="201486" y="108012"/>
                    </a:cubicBezTo>
                    <a:cubicBezTo>
                      <a:pt x="171660" y="108012"/>
                      <a:pt x="144657" y="120102"/>
                      <a:pt x="125110" y="139648"/>
                    </a:cubicBezTo>
                    <a:lnTo>
                      <a:pt x="122165" y="144016"/>
                    </a:lnTo>
                    <a:lnTo>
                      <a:pt x="0" y="144016"/>
                    </a:lnTo>
                    <a:lnTo>
                      <a:pt x="2438" y="131938"/>
                    </a:lnTo>
                    <a:cubicBezTo>
                      <a:pt x="35233" y="54403"/>
                      <a:pt x="112006" y="0"/>
                      <a:pt x="2014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 rot="18333999">
                <a:off x="4833515" y="2595027"/>
                <a:ext cx="956362" cy="792088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 rot="2604124">
                <a:off x="4591286" y="987851"/>
                <a:ext cx="1356359" cy="1356359"/>
                <a:chOff x="5049277" y="1387624"/>
                <a:chExt cx="1356359" cy="1356359"/>
              </a:xfrm>
              <a:grpFill/>
            </p:grpSpPr>
            <p:sp>
              <p:nvSpPr>
                <p:cNvPr id="112" name="Oval 111"/>
                <p:cNvSpPr/>
                <p:nvPr/>
              </p:nvSpPr>
              <p:spPr>
                <a:xfrm>
                  <a:off x="5049277" y="13876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5201677" y="15400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5354077" y="16924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5506477" y="18448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5658877" y="19972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5811277" y="21496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5963677" y="23020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6116077" y="24544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6268476" y="2606823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108" name="TextBox 107"/>
            <p:cNvSpPr txBox="1"/>
            <p:nvPr/>
          </p:nvSpPr>
          <p:spPr>
            <a:xfrm rot="19418991">
              <a:off x="6458726" y="2695960"/>
              <a:ext cx="648072" cy="83099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chemeClr val="bg1"/>
                  </a:solidFill>
                  <a:latin typeface="Baskerville Old Face" panose="02020602080505020303" pitchFamily="18" charset="0"/>
                  <a:cs typeface="Aharoni" panose="02010803020104030203" pitchFamily="2" charset="-79"/>
                </a:rPr>
                <a:t>W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-8935445" y="370374"/>
            <a:ext cx="1356359" cy="3107721"/>
            <a:chOff x="4591286" y="361531"/>
            <a:chExt cx="1356359" cy="3107721"/>
          </a:xfrm>
          <a:solidFill>
            <a:srgbClr val="7030A0"/>
          </a:solidFill>
        </p:grpSpPr>
        <p:sp>
          <p:nvSpPr>
            <p:cNvPr id="122" name="Freeform 121"/>
            <p:cNvSpPr/>
            <p:nvPr/>
          </p:nvSpPr>
          <p:spPr>
            <a:xfrm>
              <a:off x="5045365" y="361531"/>
              <a:ext cx="365760" cy="365760"/>
            </a:xfrm>
            <a:custGeom>
              <a:avLst/>
              <a:gdLst>
                <a:gd name="connsiteX0" fmla="*/ 201486 w 417510"/>
                <a:gd name="connsiteY0" fmla="*/ 0 h 432048"/>
                <a:gd name="connsiteX1" fmla="*/ 417510 w 417510"/>
                <a:gd name="connsiteY1" fmla="*/ 216024 h 432048"/>
                <a:gd name="connsiteX2" fmla="*/ 201486 w 417510"/>
                <a:gd name="connsiteY2" fmla="*/ 432048 h 432048"/>
                <a:gd name="connsiteX3" fmla="*/ 2438 w 417510"/>
                <a:gd name="connsiteY3" fmla="*/ 300110 h 432048"/>
                <a:gd name="connsiteX4" fmla="*/ 0 w 417510"/>
                <a:gd name="connsiteY4" fmla="*/ 288032 h 432048"/>
                <a:gd name="connsiteX5" fmla="*/ 122165 w 417510"/>
                <a:gd name="connsiteY5" fmla="*/ 288032 h 432048"/>
                <a:gd name="connsiteX6" fmla="*/ 125110 w 417510"/>
                <a:gd name="connsiteY6" fmla="*/ 292400 h 432048"/>
                <a:gd name="connsiteX7" fmla="*/ 201486 w 417510"/>
                <a:gd name="connsiteY7" fmla="*/ 324036 h 432048"/>
                <a:gd name="connsiteX8" fmla="*/ 309498 w 417510"/>
                <a:gd name="connsiteY8" fmla="*/ 216024 h 432048"/>
                <a:gd name="connsiteX9" fmla="*/ 201486 w 417510"/>
                <a:gd name="connsiteY9" fmla="*/ 108012 h 432048"/>
                <a:gd name="connsiteX10" fmla="*/ 125110 w 417510"/>
                <a:gd name="connsiteY10" fmla="*/ 139648 h 432048"/>
                <a:gd name="connsiteX11" fmla="*/ 122165 w 417510"/>
                <a:gd name="connsiteY11" fmla="*/ 144016 h 432048"/>
                <a:gd name="connsiteX12" fmla="*/ 0 w 417510"/>
                <a:gd name="connsiteY12" fmla="*/ 144016 h 432048"/>
                <a:gd name="connsiteX13" fmla="*/ 2438 w 417510"/>
                <a:gd name="connsiteY13" fmla="*/ 131938 h 432048"/>
                <a:gd name="connsiteX14" fmla="*/ 201486 w 417510"/>
                <a:gd name="connsiteY14" fmla="*/ 0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7510" h="432048">
                  <a:moveTo>
                    <a:pt x="201486" y="0"/>
                  </a:moveTo>
                  <a:cubicBezTo>
                    <a:pt x="320793" y="0"/>
                    <a:pt x="417510" y="96717"/>
                    <a:pt x="417510" y="216024"/>
                  </a:cubicBezTo>
                  <a:cubicBezTo>
                    <a:pt x="417510" y="335331"/>
                    <a:pt x="320793" y="432048"/>
                    <a:pt x="201486" y="432048"/>
                  </a:cubicBezTo>
                  <a:cubicBezTo>
                    <a:pt x="112006" y="432048"/>
                    <a:pt x="35233" y="377645"/>
                    <a:pt x="2438" y="300110"/>
                  </a:cubicBezTo>
                  <a:lnTo>
                    <a:pt x="0" y="288032"/>
                  </a:lnTo>
                  <a:lnTo>
                    <a:pt x="122165" y="288032"/>
                  </a:lnTo>
                  <a:lnTo>
                    <a:pt x="125110" y="292400"/>
                  </a:lnTo>
                  <a:cubicBezTo>
                    <a:pt x="144657" y="311946"/>
                    <a:pt x="171660" y="324036"/>
                    <a:pt x="201486" y="324036"/>
                  </a:cubicBezTo>
                  <a:cubicBezTo>
                    <a:pt x="261139" y="324036"/>
                    <a:pt x="309498" y="275677"/>
                    <a:pt x="309498" y="216024"/>
                  </a:cubicBezTo>
                  <a:cubicBezTo>
                    <a:pt x="309498" y="156371"/>
                    <a:pt x="261139" y="108012"/>
                    <a:pt x="201486" y="108012"/>
                  </a:cubicBezTo>
                  <a:cubicBezTo>
                    <a:pt x="171660" y="108012"/>
                    <a:pt x="144657" y="120102"/>
                    <a:pt x="125110" y="139648"/>
                  </a:cubicBezTo>
                  <a:lnTo>
                    <a:pt x="122165" y="144016"/>
                  </a:lnTo>
                  <a:lnTo>
                    <a:pt x="0" y="144016"/>
                  </a:lnTo>
                  <a:lnTo>
                    <a:pt x="2438" y="131938"/>
                  </a:lnTo>
                  <a:cubicBezTo>
                    <a:pt x="35233" y="54403"/>
                    <a:pt x="112006" y="0"/>
                    <a:pt x="20148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 rot="18333999">
              <a:off x="4833515" y="2595027"/>
              <a:ext cx="956362" cy="792088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4" name="Group 123"/>
            <p:cNvGrpSpPr/>
            <p:nvPr/>
          </p:nvGrpSpPr>
          <p:grpSpPr>
            <a:xfrm rot="2604124">
              <a:off x="4591286" y="987851"/>
              <a:ext cx="1356359" cy="1356359"/>
              <a:chOff x="5049277" y="1387624"/>
              <a:chExt cx="1356359" cy="1356359"/>
            </a:xfrm>
            <a:grpFill/>
          </p:grpSpPr>
          <p:sp>
            <p:nvSpPr>
              <p:cNvPr id="125" name="Oval 124"/>
              <p:cNvSpPr/>
              <p:nvPr/>
            </p:nvSpPr>
            <p:spPr>
              <a:xfrm>
                <a:off x="5049277" y="138762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5201677" y="154002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5354077" y="169242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5506477" y="184482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5658877" y="199722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5811277" y="214962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5963677" y="230202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6116077" y="245442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6268476" y="2606823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34" name="Rectangle 133"/>
          <p:cNvSpPr/>
          <p:nvPr/>
        </p:nvSpPr>
        <p:spPr>
          <a:xfrm>
            <a:off x="-6962162" y="4293096"/>
            <a:ext cx="4572000" cy="2062103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Mahia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Rahman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Assistant Teacher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English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B.A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Hons,M.A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(English)</a:t>
            </a:r>
          </a:p>
        </p:txBody>
      </p:sp>
    </p:spTree>
    <p:extLst>
      <p:ext uri="{BB962C8B-B14F-4D97-AF65-F5344CB8AC3E}">
        <p14:creationId xmlns:p14="http://schemas.microsoft.com/office/powerpoint/2010/main" val="367060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625 L 0.98763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75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575 -2.96296E-6 L 0.96627 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26" y="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2357 4.44444E-6 L 0.95065 -0.003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4" y="-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1563 4.44444E-6 L 0.93164 -0.00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94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03164 4.44444E-6 L 0.92084 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53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.03138 -4.07407E-6 L 0.91549 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06" y="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0.03164 -0.00208 L 0.91146 -0.0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97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03945 -0.00533 L 0.91002 -0.0018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9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3.75E-6 2.59259E-6 L 1.06966 -0.00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7" y="-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871662"/>
            <a:ext cx="5619750" cy="13255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7200" u="sng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Home-work</a:t>
            </a:r>
            <a:endParaRPr lang="en-US" sz="7200" u="sng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2200" y="3613835"/>
            <a:ext cx="11176000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Write a short paragraph on the rules of good health. Take your cues from E.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9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3563" y="1149350"/>
            <a:ext cx="6180364" cy="4267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8800483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76797 0.028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98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50" y="-5556250"/>
            <a:ext cx="7969250" cy="5270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7076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00026 1.02037 " pathEditMode="relative" rAng="0" ptsTypes="AA">
                                      <p:cBhvr>
                                        <p:cTn id="6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1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049" y="7066221"/>
            <a:ext cx="5558552" cy="3944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49" y="7040820"/>
            <a:ext cx="5558552" cy="39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1111 L 0.00091 -0.6067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9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767" y="3340581"/>
            <a:ext cx="1742452" cy="1742452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2301918"/>
            <a:ext cx="3743577" cy="374357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10524" y="887250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The pictures is about good health and good food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835120"/>
      </p:ext>
    </p:extLst>
  </p:cSld>
  <p:clrMapOvr>
    <a:masterClrMapping/>
  </p:clrMapOvr>
  <p:transition advTm="7000">
    <p:circl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4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19814" y="4077954"/>
            <a:ext cx="144379" cy="457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048" y="3691397"/>
            <a:ext cx="773114" cy="773114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314700" y="4077954"/>
            <a:ext cx="144379" cy="457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28" y="3691397"/>
            <a:ext cx="944310" cy="944310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103" y="3167063"/>
            <a:ext cx="1701800" cy="1701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89" y="3227054"/>
            <a:ext cx="1701800" cy="17018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535989" y="1415223"/>
            <a:ext cx="6667500" cy="16463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72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Health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is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wealth</a:t>
            </a:r>
            <a:endParaRPr lang="en-US" sz="7200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4625728" y="2921064"/>
            <a:ext cx="3647244" cy="10968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Lesson-9</a:t>
            </a:r>
            <a:endParaRPr lang="en-US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7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6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704850" y="1912143"/>
            <a:ext cx="10782300" cy="4088607"/>
          </a:xfrm>
          <a:prstGeom prst="verticalScroll">
            <a:avLst/>
          </a:prstGeom>
          <a:solidFill>
            <a:srgbClr val="7030A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01800" y="341705"/>
            <a:ext cx="8432800" cy="198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chemeClr val="accent5"/>
                </a:solidFill>
              </a:rPr>
              <a:t>After completing the lesson students will be able to </a:t>
            </a:r>
            <a:br>
              <a:rPr lang="en-US" sz="5400" b="1" dirty="0" smtClean="0">
                <a:solidFill>
                  <a:schemeClr val="accent5"/>
                </a:solidFill>
              </a:rPr>
            </a:br>
            <a:endParaRPr lang="en-US" sz="5400" b="1" dirty="0">
              <a:solidFill>
                <a:schemeClr val="accent5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01800" y="2733667"/>
            <a:ext cx="9601206" cy="299759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9200" b="1" dirty="0" smtClean="0">
                <a:solidFill>
                  <a:schemeClr val="bg1"/>
                </a:solidFill>
              </a:rPr>
              <a:t>1.Ask and answer question</a:t>
            </a:r>
          </a:p>
          <a:p>
            <a:pPr>
              <a:lnSpc>
                <a:spcPct val="100000"/>
              </a:lnSpc>
            </a:pPr>
            <a:r>
              <a:rPr lang="en-US" sz="19200" b="1" dirty="0" smtClean="0">
                <a:solidFill>
                  <a:schemeClr val="bg1"/>
                </a:solidFill>
              </a:rPr>
              <a:t>2.read and understand texts.</a:t>
            </a:r>
          </a:p>
          <a:p>
            <a:pPr>
              <a:lnSpc>
                <a:spcPct val="100000"/>
              </a:lnSpc>
            </a:pPr>
            <a:r>
              <a:rPr lang="en-US" sz="19200" b="1" dirty="0" smtClean="0">
                <a:solidFill>
                  <a:schemeClr val="bg1"/>
                </a:solidFill>
              </a:rPr>
              <a:t>3.Read and understand written instructions.		</a:t>
            </a:r>
            <a:r>
              <a:rPr lang="en-US" sz="19200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6000" b="1" dirty="0" smtClean="0">
                <a:solidFill>
                  <a:schemeClr val="tx2">
                    <a:lumMod val="75000"/>
                  </a:schemeClr>
                </a:solidFill>
              </a:rPr>
              <a:t>			</a:t>
            </a:r>
            <a:r>
              <a:rPr lang="en-US" sz="16000" dirty="0" smtClean="0"/>
              <a:t>				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5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  <p:sndAc>
          <p:stSnd>
            <p:snd r:embed="rId2" name="arrow.wav"/>
          </p:stSnd>
        </p:sndAc>
      </p:transition>
    </mc:Choice>
    <mc:Fallback xmlns="">
      <p:transition spd="slow" advTm="5000">
        <p:circl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elay 4"/>
          <p:cNvSpPr/>
          <p:nvPr/>
        </p:nvSpPr>
        <p:spPr>
          <a:xfrm>
            <a:off x="-6165850" y="1289050"/>
            <a:ext cx="6165850" cy="4146550"/>
          </a:xfrm>
          <a:prstGeom prst="flowChartDelay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7027" y="344785"/>
            <a:ext cx="36401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5"/>
                </a:solidFill>
              </a:rPr>
              <a:t>New word:</a:t>
            </a:r>
            <a:endParaRPr lang="en-US" sz="5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39114" y="7189326"/>
            <a:ext cx="8596668" cy="38807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dirty="0" smtClean="0">
                <a:solidFill>
                  <a:srgbClr val="7030A0"/>
                </a:solidFill>
              </a:rPr>
              <a:t>Anxiety-</a:t>
            </a:r>
          </a:p>
          <a:p>
            <a:pPr algn="l"/>
            <a:r>
              <a:rPr lang="en-US" sz="4800" b="1" dirty="0" smtClean="0">
                <a:solidFill>
                  <a:srgbClr val="7030A0"/>
                </a:solidFill>
              </a:rPr>
              <a:t>Disease-</a:t>
            </a:r>
          </a:p>
          <a:p>
            <a:pPr algn="l"/>
            <a:r>
              <a:rPr lang="en-US" sz="4800" b="1" dirty="0" smtClean="0">
                <a:solidFill>
                  <a:srgbClr val="7030A0"/>
                </a:solidFill>
              </a:rPr>
              <a:t>Functioning-</a:t>
            </a:r>
          </a:p>
          <a:p>
            <a:pPr algn="l"/>
            <a:r>
              <a:rPr lang="en-US" sz="4800" b="1" dirty="0" smtClean="0">
                <a:solidFill>
                  <a:srgbClr val="7030A0"/>
                </a:solidFill>
              </a:rPr>
              <a:t>Organs-</a:t>
            </a:r>
          </a:p>
          <a:p>
            <a:pPr algn="l"/>
            <a:r>
              <a:rPr lang="en-US" sz="4800" b="1" dirty="0" smtClean="0">
                <a:solidFill>
                  <a:srgbClr val="7030A0"/>
                </a:solidFill>
              </a:rPr>
              <a:t>Cheerful-</a:t>
            </a:r>
          </a:p>
          <a:p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42463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0.59687 0.002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44" y="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0.01667 L -0.00156 -0.843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43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00275" y="369887"/>
            <a:ext cx="105156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/>
              <a:t>Work with a partner in groups.</a:t>
            </a:r>
            <a:br>
              <a:rPr lang="en-US" sz="5400" b="1" dirty="0" smtClean="0"/>
            </a:br>
            <a:endParaRPr lang="en-US" sz="4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27509" y="1619250"/>
            <a:ext cx="9756332" cy="4750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3600" dirty="0" smtClean="0"/>
              <a:t> 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</a:rPr>
              <a:t>What do we mean by hygiene?</a:t>
            </a:r>
          </a:p>
          <a:p>
            <a:pPr>
              <a:lnSpc>
                <a:spcPct val="110000"/>
              </a:lnSpc>
            </a:pP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</a:rPr>
              <a:t>What are essential for good health?</a:t>
            </a:r>
          </a:p>
          <a:p>
            <a:pPr>
              <a:lnSpc>
                <a:spcPct val="110000"/>
              </a:lnSpc>
            </a:pP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</a:rPr>
              <a:t>What are the rules of personal hygiene?</a:t>
            </a:r>
          </a:p>
          <a:p>
            <a:pPr>
              <a:lnSpc>
                <a:spcPct val="110000"/>
              </a:lnSpc>
            </a:pP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</a:rPr>
              <a:t>What do we mean by balanced diet? </a:t>
            </a:r>
            <a:endParaRPr lang="en-US" sz="4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0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118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Aharoni</vt:lpstr>
      <vt:lpstr>Arial</vt:lpstr>
      <vt:lpstr>Baskerville Old Face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Home-work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rezaul</dc:creator>
  <cp:lastModifiedBy>rezaul</cp:lastModifiedBy>
  <cp:revision>41</cp:revision>
  <dcterms:created xsi:type="dcterms:W3CDTF">2020-04-18T13:41:29Z</dcterms:created>
  <dcterms:modified xsi:type="dcterms:W3CDTF">2020-06-16T09:38:51Z</dcterms:modified>
</cp:coreProperties>
</file>