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378" r:id="rId2"/>
    <p:sldId id="377" r:id="rId3"/>
    <p:sldId id="375" r:id="rId4"/>
    <p:sldId id="320" r:id="rId5"/>
    <p:sldId id="351" r:id="rId6"/>
    <p:sldId id="353" r:id="rId7"/>
    <p:sldId id="370" r:id="rId8"/>
    <p:sldId id="368" r:id="rId9"/>
    <p:sldId id="369" r:id="rId10"/>
    <p:sldId id="354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71" r:id="rId23"/>
    <p:sldId id="372" r:id="rId24"/>
    <p:sldId id="373" r:id="rId25"/>
    <p:sldId id="379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15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534B7-F320-48B9-BF3B-061B94AC3E1F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7DC54-6A9D-4F72-89D3-4994D3999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6334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নং-১-স্বাগতম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973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AF42-AEE6-482B-9941-49FDAC8A1A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9806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7DC54-6A9D-4F72-89D3-4994D3999B2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Frame 4"/>
          <p:cNvSpPr/>
          <p:nvPr userDrawn="1"/>
        </p:nvSpPr>
        <p:spPr>
          <a:xfrm>
            <a:off x="152400" y="152400"/>
            <a:ext cx="8839200" cy="6553200"/>
          </a:xfrm>
          <a:prstGeom prst="frame">
            <a:avLst>
              <a:gd name="adj1" fmla="val 26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0" y="0"/>
            <a:ext cx="9155752" cy="6858000"/>
          </a:xfrm>
          <a:prstGeom prst="frame">
            <a:avLst>
              <a:gd name="adj1" fmla="val 266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EE72C8-D444-4603-8D04-EA289EA43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07DF-A57E-44DD-B6B3-439749E42446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D2107DF-A57E-44DD-B6B3-439749E42446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FEE72C8-D444-4603-8D04-EA289EA432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mail.com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2758" y="1066800"/>
            <a:ext cx="68458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class six chapter 2\mobile picture gif 30-10-15\natural-1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6096000" cy="425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redCurtain(satyr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231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08985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জি-মেইল</a:t>
            </a:r>
            <a:r>
              <a:rPr lang="en-US" sz="4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(G-mail)-</a:t>
            </a:r>
            <a:r>
              <a:rPr lang="bn-BD" sz="4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 ই-মেইল খোলার নিয়ম</a:t>
            </a:r>
            <a:endParaRPr lang="en-US" sz="48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2" descr="http://tutorialbd.com/bn/wp-content/uploads/2012/05/hpFOLIO13-300x2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39" y="2515032"/>
            <a:ext cx="2857500" cy="2085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pchelpcenterbd.files.wordpress.com/2012/01/modem-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34133"/>
            <a:ext cx="3910013" cy="1666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" y="5105400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ই-মেইল খুলতে হলে অবশ্যই কম্পিউটার ও ইন্টারনেট সংযোগ থাকতে হবে।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608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.techtunes.com.bd/tDrive/tuner/showrav017/201966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96" y="533400"/>
            <a:ext cx="7513872" cy="449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148589" y="2034862"/>
            <a:ext cx="11430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17796" y="5182850"/>
            <a:ext cx="76404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□কম্পিউটারের মাধ্যমে ইন্টারনেট সংযোগ দিতে হবে।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8038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7640782" cy="423716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38200" y="1143000"/>
            <a:ext cx="19812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1" y="5182850"/>
            <a:ext cx="79247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□কম্পিউটারের পছন্দ মত ব্রাউজার চালু করে 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www.gmail.com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লিখে সার্চ দিতে হবে।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2543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7840854" cy="4191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38200" y="1809482"/>
            <a:ext cx="2971800" cy="571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4727" y="5692914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□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sign up Gmail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Now.googl.com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ক্লিক।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477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6" y="762000"/>
            <a:ext cx="4978064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13909"/>
            <a:ext cx="4699336" cy="246697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175336" y="990600"/>
            <a:ext cx="2311064" cy="548640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04073" y="5953558"/>
            <a:ext cx="762000" cy="4753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80397" y="2037307"/>
            <a:ext cx="34874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□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Create your Google Account 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ফর্মটি আসবে।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876298" y="1822102"/>
            <a:ext cx="2895601" cy="1600200"/>
          </a:xfrm>
          <a:prstGeom prst="wedgeRoundRectCallout">
            <a:avLst>
              <a:gd name="adj1" fmla="val -73629"/>
              <a:gd name="adj2" fmla="val 178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47723" y="4221864"/>
            <a:ext cx="281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□ফর্মটির সকল তথ্য ইংরেজিতে দিতে হবে।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52904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2" y="1524000"/>
            <a:ext cx="7703052" cy="381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2590800"/>
            <a:ext cx="2743200" cy="4572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89365" y="4087090"/>
            <a:ext cx="1066800" cy="4572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8456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0"/>
            <a:ext cx="7318041" cy="3124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2971800"/>
            <a:ext cx="1905000" cy="3810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73780" y="2975264"/>
            <a:ext cx="838200" cy="37753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9165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6638925" cy="4429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0" y="4953000"/>
            <a:ext cx="1905000" cy="7620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21684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0"/>
            <a:ext cx="6034087" cy="41271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400" y="4800600"/>
            <a:ext cx="1143000" cy="51647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E:\pictures\IMG_20180413_143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1" y="2514600"/>
            <a:ext cx="1682496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49307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871538"/>
            <a:ext cx="67818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58490" y="3304310"/>
            <a:ext cx="1676400" cy="6519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4870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57212" y="6600825"/>
            <a:ext cx="1228725" cy="257175"/>
          </a:xfrm>
          <a:noFill/>
        </p:spPr>
        <p:txBody>
          <a:bodyPr/>
          <a:lstStyle/>
          <a:p>
            <a:pPr algn="ctr"/>
            <a:fld id="{C022483E-4F0D-4DDF-ABD0-03C7FE3E15A1}" type="datetime1">
              <a:rPr lang="en-US" sz="1600" smtClean="0">
                <a:solidFill>
                  <a:srgbClr val="FF0000"/>
                </a:solidFill>
              </a:rPr>
              <a:pPr algn="ctr"/>
              <a:t>6/16/2020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315199" y="6600825"/>
            <a:ext cx="1271587" cy="257175"/>
          </a:xfrm>
          <a:noFill/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Page no. </a:t>
            </a:r>
            <a:fld id="{BCED8430-2C48-42DB-8A3D-6F48C16F8A3F}" type="slidenum">
              <a:rPr lang="en-US" sz="1600" smtClean="0">
                <a:solidFill>
                  <a:srgbClr val="FF0000"/>
                </a:solidFill>
              </a:rPr>
              <a:pPr algn="ctr"/>
              <a:t>2</a:t>
            </a:fld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106701"/>
            <a:ext cx="9534057" cy="69647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8520" y="801469"/>
            <a:ext cx="278288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1856363"/>
            <a:ext cx="4724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মোশারেফ হোসেন</a:t>
            </a:r>
            <a:endParaRPr lang="bn-IN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রাজগঞ্জ দারুল উলুম ফাযিল মাদ্রাসা</a:t>
            </a:r>
          </a:p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বেগমগঞ্জ- নোয়াখালী ।</a:t>
            </a:r>
            <a:endParaRPr lang="bn-IN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406914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01815- 601634</a:t>
            </a:r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                         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     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Email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: 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hossinmosaraf25@gmail.com</a:t>
            </a:r>
            <a:endParaRPr lang="bn-BD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-13103" y="14287"/>
            <a:ext cx="9144000" cy="6858000"/>
          </a:xfrm>
          <a:prstGeom prst="frame">
            <a:avLst>
              <a:gd name="adj1" fmla="val 4583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C:\Users\Dell\Desktop\5R--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295400"/>
            <a:ext cx="205740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61943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7696200" cy="56388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2700"/>
          </a:effectLst>
        </p:spPr>
      </p:pic>
    </p:spTree>
    <p:extLst>
      <p:ext uri="{BB962C8B-B14F-4D97-AF65-F5344CB8AC3E}">
        <p14:creationId xmlns="" xmlns:p14="http://schemas.microsoft.com/office/powerpoint/2010/main" val="860623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533400"/>
            <a:ext cx="8188040" cy="5943600"/>
          </a:xfrm>
          <a:prstGeom prst="rect">
            <a:avLst/>
          </a:prstGeom>
        </p:spPr>
      </p:pic>
      <p:pic>
        <p:nvPicPr>
          <p:cNvPr id="21506" name="Picture 2" descr="E:\pictures\IMG_20180413_143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1" y="838200"/>
            <a:ext cx="381000" cy="567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995033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5945009"/>
            <a:ext cx="8839200" cy="369332"/>
            <a:chOff x="0" y="6313762"/>
            <a:chExt cx="9144000" cy="33041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6330288"/>
              <a:ext cx="9144000" cy="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1182414" y="6313762"/>
              <a:ext cx="7375235" cy="330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304800" y="1524000"/>
            <a:ext cx="85344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57800" y="838200"/>
            <a:ext cx="2954655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23" y="336696"/>
            <a:ext cx="3020060" cy="2417646"/>
          </a:xfrm>
          <a:prstGeom prst="ellipse">
            <a:avLst/>
          </a:prstGeom>
          <a:ln w="31750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580356" y="304800"/>
            <a:ext cx="3020060" cy="2417646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3603745"/>
            <a:ext cx="7315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NikoshBAN" pitchFamily="2" charset="0"/>
                <a:cs typeface="NikoshBAN" pitchFamily="2" charset="0"/>
              </a:rPr>
              <a:t> ◊</a:t>
            </a:r>
            <a:r>
              <a:rPr lang="bn-BD" sz="44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4400" b="1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প্রত্যেকে নিজের নামে জি-মেইলে একটি ই-মেইল একাউন্ট খোল।</a:t>
            </a:r>
            <a:endParaRPr lang="bn-BD" sz="4400" b="1" spc="150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9631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838" y="2009601"/>
            <a:ext cx="8146475" cy="4770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5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ই-মেইল  এর পূর্ণরূপ কী? </a:t>
            </a:r>
            <a:endParaRPr lang="en-US" sz="25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055" y="2725403"/>
            <a:ext cx="3034145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ইমারজেন্সি মেইল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587" y="3514136"/>
            <a:ext cx="3003613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ইলেকট্রনিক মেইল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5633" y="3514135"/>
            <a:ext cx="3292967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ইলেকট্রিক্যাল মেইল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634" y="2739258"/>
            <a:ext cx="329296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 ইঞ্জিনিয়ারিং মেইল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5838" y="2803573"/>
            <a:ext cx="598219" cy="539132"/>
            <a:chOff x="5717597" y="1752600"/>
            <a:chExt cx="680605" cy="6096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60470" y="3456079"/>
            <a:ext cx="935819" cy="694030"/>
            <a:chOff x="7086600" y="4953652"/>
            <a:chExt cx="1037453" cy="91440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733800" y="379747"/>
            <a:ext cx="1727258" cy="1593974"/>
            <a:chOff x="4717473" y="948667"/>
            <a:chExt cx="3023434" cy="2860964"/>
          </a:xfrm>
        </p:grpSpPr>
        <p:sp>
          <p:nvSpPr>
            <p:cNvPr id="14" name="Oval 13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28700" y="1642408"/>
              <a:ext cx="2336552" cy="151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72220" y="387226"/>
            <a:ext cx="1727258" cy="1593974"/>
            <a:chOff x="8225056" y="941740"/>
            <a:chExt cx="3023434" cy="2860964"/>
          </a:xfrm>
        </p:grpSpPr>
        <p:sp>
          <p:nvSpPr>
            <p:cNvPr id="17" name="Oval 16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19694" y="1636206"/>
              <a:ext cx="2391099" cy="151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4686" y="3585181"/>
            <a:ext cx="541360" cy="503845"/>
            <a:chOff x="5717597" y="1752600"/>
            <a:chExt cx="680605" cy="609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597430" y="2823688"/>
            <a:ext cx="578834" cy="503845"/>
            <a:chOff x="5717597" y="1752600"/>
            <a:chExt cx="680605" cy="609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380999" y="457200"/>
            <a:ext cx="2230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spc="150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4000" b="1" spc="150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ল্যায়ন:- </a:t>
            </a:r>
            <a:r>
              <a:rPr lang="bn-BD" sz="3200" b="1" spc="150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7925" y="4286248"/>
            <a:ext cx="8382000" cy="4770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বাংলা সার্চ ইঞ্জিন কোনটি ?</a:t>
            </a:r>
            <a:endParaRPr lang="en-US" sz="2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199" y="4953000"/>
            <a:ext cx="3048001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বিং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33734" y="4946136"/>
            <a:ext cx="311486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গুগল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6608" y="5739825"/>
            <a:ext cx="311199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ইয়াহু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488" y="5773163"/>
            <a:ext cx="303371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পিপীলিকা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93484" y="4984342"/>
            <a:ext cx="530452" cy="506818"/>
            <a:chOff x="5717597" y="1752600"/>
            <a:chExt cx="680605" cy="6096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47690" y="5681367"/>
            <a:ext cx="779433" cy="643233"/>
            <a:chOff x="7086600" y="4953652"/>
            <a:chExt cx="1037453" cy="914400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807525" y="5778329"/>
            <a:ext cx="450275" cy="484717"/>
            <a:chOff x="5717597" y="1752600"/>
            <a:chExt cx="680605" cy="6096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807525" y="4967646"/>
            <a:ext cx="450275" cy="484717"/>
            <a:chOff x="5717597" y="1752600"/>
            <a:chExt cx="680605" cy="6096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772220" y="360770"/>
            <a:ext cx="1727258" cy="1593974"/>
            <a:chOff x="4717473" y="948667"/>
            <a:chExt cx="3023434" cy="2860964"/>
          </a:xfrm>
        </p:grpSpPr>
        <p:sp>
          <p:nvSpPr>
            <p:cNvPr id="44" name="Oval 43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28700" y="1642408"/>
              <a:ext cx="2336552" cy="151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753816" y="359517"/>
            <a:ext cx="1727258" cy="1593974"/>
            <a:chOff x="8225056" y="941740"/>
            <a:chExt cx="3023434" cy="2860964"/>
          </a:xfrm>
        </p:grpSpPr>
        <p:sp>
          <p:nvSpPr>
            <p:cNvPr id="47" name="Oval 46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619694" y="1636206"/>
              <a:ext cx="2391099" cy="1513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919269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52400" y="2087880"/>
            <a:ext cx="8839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514766" y="792480"/>
            <a:ext cx="3248234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4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14600" y="411480"/>
            <a:ext cx="2819400" cy="2407920"/>
            <a:chOff x="3352800" y="762000"/>
            <a:chExt cx="3581400" cy="3017520"/>
          </a:xfrm>
        </p:grpSpPr>
        <p:pic>
          <p:nvPicPr>
            <p:cNvPr id="5" name="Picture 4" descr="home-icon.jpg"/>
            <p:cNvPicPr>
              <a:picLocks noChangeAspect="1"/>
            </p:cNvPicPr>
            <p:nvPr/>
          </p:nvPicPr>
          <p:blipFill>
            <a:blip r:embed="rId2" cstate="print">
              <a:lum bright="40000" contrast="-4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6" name="Oval 5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1141413" y="3452558"/>
            <a:ext cx="686117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r>
              <a:rPr lang="bn-BD" sz="48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দৈনন্দিন জীবনে ই-মেইলের গুরুত্ব</a:t>
            </a:r>
          </a:p>
          <a:p>
            <a:pPr algn="ctr"/>
            <a:r>
              <a:rPr lang="bn-BD" sz="48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 বিশ্লেষণ কর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2400" y="5954767"/>
            <a:ext cx="8839200" cy="369332"/>
            <a:chOff x="0" y="6322491"/>
            <a:chExt cx="9144000" cy="33041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6330288"/>
              <a:ext cx="9144000" cy="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884381" y="6322491"/>
              <a:ext cx="7375235" cy="330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326060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bbon: Tilted Down 1">
            <a:extLst>
              <a:ext uri="{FF2B5EF4-FFF2-40B4-BE49-F238E27FC236}">
                <a16:creationId xmlns:a16="http://schemas.microsoft.com/office/drawing/2014/main" xmlns="" id="{75AA2B93-BFB7-4271-AB07-12A62CF843E7}"/>
              </a:ext>
            </a:extLst>
          </p:cNvPr>
          <p:cNvSpPr/>
          <p:nvPr/>
        </p:nvSpPr>
        <p:spPr>
          <a:xfrm>
            <a:off x="609600" y="533400"/>
            <a:ext cx="8077200" cy="44196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500" b="1" dirty="0" err="1">
                <a:solidFill>
                  <a:srgbClr val="FF0000"/>
                </a:solidFill>
                <a:latin typeface="TeeshtaMJ" pitchFamily="2" charset="0"/>
              </a:rPr>
              <a:t>ab¨ev</a:t>
            </a:r>
            <a:r>
              <a:rPr lang="en-US" sz="11500" b="1" dirty="0">
                <a:solidFill>
                  <a:srgbClr val="FF0000"/>
                </a:solidFill>
                <a:latin typeface="TeeshtaMJ" pitchFamily="2" charset="0"/>
              </a:rPr>
              <a:t>`</a:t>
            </a:r>
            <a:endParaRPr lang="en-US" sz="115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90600" y="2590800"/>
            <a:ext cx="7315200" cy="2667000"/>
          </a:xfrm>
          <a:prstGeom prst="round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b="1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৮ম</a:t>
            </a:r>
            <a:r>
              <a:rPr lang="bn-BD" sz="4000" b="1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শ্রে</a:t>
            </a:r>
            <a:r>
              <a:rPr lang="en-US" sz="4000" b="1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ণি</a:t>
            </a:r>
            <a:endParaRPr lang="bn-BD" sz="4000" b="1" dirty="0" smtClean="0">
              <a:solidFill>
                <a:srgbClr val="330BC5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bn-BD" sz="36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bn-IN" sz="36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৫ম</a:t>
            </a:r>
            <a:r>
              <a:rPr lang="bn-BD" sz="36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অধ্যায়ঃ</a:t>
            </a:r>
            <a:r>
              <a:rPr lang="en-US" sz="36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 ই-মেইল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bn-IN" sz="36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সময় – ৪০ মিনিট</a:t>
            </a:r>
            <a:endParaRPr lang="en-US" sz="3600" dirty="0" smtClean="0">
              <a:solidFill>
                <a:srgbClr val="330BC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1066800"/>
            <a:ext cx="533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পরিচিতি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47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313199"/>
            <a:ext cx="69573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গান শুনি।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41590381"/>
              </p:ext>
            </p:extLst>
          </p:nvPr>
        </p:nvGraphicFramePr>
        <p:xfrm>
          <a:off x="4121196" y="3428999"/>
          <a:ext cx="914400" cy="771525"/>
        </p:xfrm>
        <a:graphic>
          <a:graphicData uri="http://schemas.openxmlformats.org/presentationml/2006/ole">
            <p:oleObj spid="_x0000_s1153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3810000" y="4843463"/>
            <a:ext cx="2076880" cy="457200"/>
          </a:xfrm>
          <a:prstGeom prst="wedgeRoundRectCallout">
            <a:avLst>
              <a:gd name="adj1" fmla="val -17498"/>
              <a:gd name="adj2" fmla="val -171457"/>
              <a:gd name="adj3" fmla="val 16667"/>
            </a:avLst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অডিও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2724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7800"/>
            <a:ext cx="4952999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914400" y="5105400"/>
            <a:ext cx="74077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spc="150" dirty="0">
                <a:ln w="11430"/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 করে বল বর্তমান যুগে রানানের </a:t>
            </a:r>
          </a:p>
          <a:p>
            <a:pPr algn="ctr"/>
            <a:r>
              <a:rPr lang="bn-BD" sz="4800" b="1" spc="150" dirty="0">
                <a:ln w="11430"/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কাজটি কিসের মাধ্যমে হচ্ছে ? 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1297" y="188886"/>
            <a:ext cx="43140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bn-BD" sz="54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মেইলের মাধ্যমে</a:t>
            </a:r>
            <a:endParaRPr lang="en-US" sz="5400" b="1" u="sng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68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wire2air.com/images/animated_email2sm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929" y="1524000"/>
            <a:ext cx="4572000" cy="3558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71726" y="200561"/>
            <a:ext cx="69371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000" b="1" u="sng" spc="150" dirty="0">
                <a:ln w="11430"/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6000" b="1" u="sng" spc="150" dirty="0">
                <a:ln w="11430"/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জকের পাঠের বিষয়</a:t>
            </a:r>
            <a:endParaRPr lang="en-US" sz="4800" u="sng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68237" y="5359220"/>
            <a:ext cx="6488728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7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-মেইল (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E-mail</a:t>
            </a:r>
            <a:r>
              <a:rPr lang="bn-BD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4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6" y="1764352"/>
            <a:ext cx="1649697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7085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457200"/>
            <a:ext cx="21259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u="sng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b="1" u="sng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4800" u="sng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8812" y="1600200"/>
            <a:ext cx="71731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শিক্ষাথীরা- </a:t>
            </a:r>
            <a:endParaRPr lang="en-US" sz="54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393" y="2733527"/>
            <a:ext cx="6256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◊ ই-মেইল কি তা বলতে </a:t>
            </a:r>
            <a:r>
              <a:rPr lang="bn-BD" sz="40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bn-IN" sz="40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,</a:t>
            </a:r>
            <a:endParaRPr lang="bn-BD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751" y="3787914"/>
            <a:ext cx="8511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◊জনপ্রিয় সাইট 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জি-মেইলে 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,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ই-মেইল 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খুলতে 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2489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6538" y="228600"/>
            <a:ext cx="60708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bn-BD" sz="5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5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(E-mail) </a:t>
            </a:r>
            <a:r>
              <a:rPr lang="bn-BD" sz="5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 ?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0159" y="4661118"/>
            <a:ext cx="82362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Electronic Mail-  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 সংক্ষিপ্ত নাম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E-mail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(ই-মেইল)।</a:t>
            </a:r>
          </a:p>
          <a:p>
            <a:pPr algn="ctr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ই-মেইল হলো দ্রুততম,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বিশ্বস্ত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সাশ্রয়ী ইলেকট্রনিক যোগাযোগ ব্যবস্থা যার</a:t>
            </a:r>
          </a:p>
          <a:p>
            <a:pPr algn="ctr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মাধ্যমে এক কম্পিউটার থেকে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অন্য কম্পিউটারে খুব সহজেই ডাটা বা</a:t>
            </a:r>
          </a:p>
          <a:p>
            <a:pPr algn="ctr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তথ্য আদান-প্রদান করা যায়।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4" name="Picture 6" descr="http://classroomclipart.com/images/gallery/Animations/sending_email_animation_10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54" y="1428929"/>
            <a:ext cx="3479491" cy="2846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classroomclipart.com/images/gallery/Animations/sending_email_animation_10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21861" y="1536637"/>
            <a:ext cx="3034596" cy="2927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4079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28600"/>
            <a:ext cx="77909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bn-BD" sz="5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5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(E-mail) </a:t>
            </a:r>
            <a:r>
              <a:rPr lang="bn-BD" sz="5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ঠিকানা খোলা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5105400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বিশ্বব্যপী জনপ্রিয় সাইডগুলোর মধ্যে জি-মেইল ও ইয়াহু-মেইল সার্ভিস অন্যতম।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2" descr="http://techbeat.com/wp-content/uploads/2012/11/gmail-Text-logo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08" y="2743200"/>
            <a:ext cx="3828543" cy="1578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blog.check-and-secure.com/wp-content/uploads/2014/01/yahoo-mail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3810000" cy="1578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7462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984b1af501be8eb5523d5b4f0d055338242f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2815</TotalTime>
  <Words>313</Words>
  <Application>Microsoft Office PowerPoint</Application>
  <PresentationFormat>On-screen Show (4:3)</PresentationFormat>
  <Paragraphs>68</Paragraphs>
  <Slides>25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Angles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Dell</cp:lastModifiedBy>
  <cp:revision>425</cp:revision>
  <dcterms:created xsi:type="dcterms:W3CDTF">2013-10-05T05:47:15Z</dcterms:created>
  <dcterms:modified xsi:type="dcterms:W3CDTF">2020-06-16T09:50:57Z</dcterms:modified>
</cp:coreProperties>
</file>