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76637-0C73-4060-BEFB-93CC952898F4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4C508-A30E-44AE-B6C6-B0A6985F6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64" y="-162841"/>
            <a:ext cx="12196017" cy="7024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2085" y="3906342"/>
            <a:ext cx="69732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Animated Picture\Animated Picture\th__SUNZ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61962"/>
            <a:ext cx="2895600" cy="2895600"/>
          </a:xfrm>
          <a:prstGeom prst="rect">
            <a:avLst/>
          </a:prstGeom>
          <a:noFill/>
        </p:spPr>
      </p:pic>
      <p:pic>
        <p:nvPicPr>
          <p:cNvPr id="1026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0"/>
            <a:ext cx="1066800" cy="1066800"/>
          </a:xfrm>
          <a:prstGeom prst="rect">
            <a:avLst/>
          </a:prstGeom>
          <a:noFill/>
        </p:spPr>
      </p:pic>
      <p:pic>
        <p:nvPicPr>
          <p:cNvPr id="1027" name="Picture 3" descr="G:\Animated Picture\Science\Planet Picture\VirtualLearningGeographyYear4_files\jupiter__spinning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905250"/>
            <a:ext cx="1600200" cy="1600200"/>
          </a:xfrm>
          <a:prstGeom prst="rect">
            <a:avLst/>
          </a:prstGeom>
          <a:noFill/>
        </p:spPr>
      </p:pic>
      <p:pic>
        <p:nvPicPr>
          <p:cNvPr id="1028" name="Picture 4" descr="G:\Animated Picture\Science\Planet Picture\VirtualLearningGeographyYear4_files\mars__spinning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908720"/>
            <a:ext cx="1066800" cy="1066800"/>
          </a:xfrm>
          <a:prstGeom prst="rect">
            <a:avLst/>
          </a:prstGeom>
          <a:noFill/>
        </p:spPr>
      </p:pic>
      <p:pic>
        <p:nvPicPr>
          <p:cNvPr id="1029" name="Picture 5" descr="G:\Animated Picture\Science\Planet Picture\VirtualLearningGeographyYear4_files\mercury__spinningA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609600" cy="609600"/>
          </a:xfrm>
          <a:prstGeom prst="rect">
            <a:avLst/>
          </a:prstGeom>
          <a:noFill/>
        </p:spPr>
      </p:pic>
      <p:pic>
        <p:nvPicPr>
          <p:cNvPr id="1030" name="Picture 6" descr="G:\Animated Picture\Science\Planet Picture\VirtualLearningGeographyYear4_files\neptune__spinning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92344" y="4077072"/>
            <a:ext cx="1295400" cy="1295400"/>
          </a:xfrm>
          <a:prstGeom prst="rect">
            <a:avLst/>
          </a:prstGeom>
          <a:noFill/>
        </p:spPr>
      </p:pic>
      <p:pic>
        <p:nvPicPr>
          <p:cNvPr id="1032" name="Picture 8" descr="G:\Animated Picture\Science\Planet Picture\VirtualLearningGeographyYear4_files\saturn__spinningA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72001"/>
            <a:ext cx="2946399" cy="1381125"/>
          </a:xfrm>
          <a:prstGeom prst="rect">
            <a:avLst/>
          </a:prstGeom>
          <a:noFill/>
        </p:spPr>
      </p:pic>
      <p:pic>
        <p:nvPicPr>
          <p:cNvPr id="1033" name="Picture 9" descr="G:\Animated Picture\Science\Planet Picture\VirtualLearningGeographyYear4_files\uranus__spinning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001000" y="4953000"/>
            <a:ext cx="1295400" cy="1295400"/>
          </a:xfrm>
          <a:prstGeom prst="rect">
            <a:avLst/>
          </a:prstGeom>
          <a:noFill/>
        </p:spPr>
      </p:pic>
      <p:pic>
        <p:nvPicPr>
          <p:cNvPr id="1034" name="Picture 10" descr="G:\Animated Picture\Science\Planet Picture\VirtualLearningGeographyYear4_files\venus__spinningA.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685800" cy="685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23792" y="2988242"/>
            <a:ext cx="960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1776" y="148478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বুধ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2602" y="243305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শুক্র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6992" y="181660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মঙ্গল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3512" y="327393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3260" y="534563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 </a:t>
            </a:r>
            <a:endParaRPr lang="en-US" sz="32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592" y="5779007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শনি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3792" y="608380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4534" y="5393542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নেপচুন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Up Arrow 30"/>
          <p:cNvSpPr/>
          <p:nvPr/>
        </p:nvSpPr>
        <p:spPr>
          <a:xfrm rot="18955656" flipV="1">
            <a:off x="2866223" y="584829"/>
            <a:ext cx="333531" cy="73760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173138" y="3056767"/>
            <a:ext cx="453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 থেকে সবচেয়ে দূরের গ্রহ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Up Arrow 34"/>
          <p:cNvSpPr/>
          <p:nvPr/>
        </p:nvSpPr>
        <p:spPr>
          <a:xfrm rot="9532475">
            <a:off x="9274312" y="3674977"/>
            <a:ext cx="295627" cy="50997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87488" y="188641"/>
            <a:ext cx="336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নিকটতম</a:t>
            </a:r>
            <a:r>
              <a:rPr lang="en-US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9816" y="251938"/>
            <a:ext cx="39526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নিকটতম গ্রহ কোনটি?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1354" y="253336"/>
            <a:ext cx="49620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 থেকে সবচেয়ে দূরের গ্রহ কোনটি?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 animBg="1"/>
      <p:bldP spid="25" grpId="0"/>
      <p:bldP spid="26" grpId="0" animBg="1"/>
      <p:bldP spid="26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61116" y="3486532"/>
            <a:ext cx="1165860" cy="116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/>
          <p:cNvSpPr/>
          <p:nvPr/>
        </p:nvSpPr>
        <p:spPr>
          <a:xfrm>
            <a:off x="9020884" y="2492896"/>
            <a:ext cx="891540" cy="8509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4" descr="G:\Animated Picture\Animated Picture\th__SUNZK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4916" y="1794892"/>
            <a:ext cx="3086100" cy="30861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136957" y="4509121"/>
            <a:ext cx="975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68209" y="4582870"/>
            <a:ext cx="1187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33492" y="3183668"/>
            <a:ext cx="778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7588" y="128826"/>
            <a:ext cx="735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সূর্য, পৃথিবী ও চাঁদের অবস্থান 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5188" y="5883918"/>
            <a:ext cx="735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 পৃথিবীর একমাত্র উপগ্রহ 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823 0.01065 L 1.11111E-6 -3.7037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20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823 0.01065 L -2.22222E-6 -7.40741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2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32223"/>
            <a:ext cx="12304542" cy="6875011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541115" y="2578606"/>
            <a:ext cx="9525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6953821" y="2835782"/>
            <a:ext cx="652462" cy="652463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4" descr="G:\Animated Picture\Animated Picture\th__SUNZK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840" y="2040444"/>
            <a:ext cx="28956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334972" y="6078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 সূর্যের চারদিকে এবং চাঁদ পৃথিবীর চারদিকে ঘোরে।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06088 C 0.05585 0.0831 0.06731 0.11157 0.09049 0.12593 C 0.11367 0.14005 0.15638 0.15602 0.18593 0.14768 C 0.21523 0.13935 0.25208 0.10764 0.2677 0.07523 C 0.28333 0.04282 0.28437 -0.00926 0.27968 -0.04699 C 0.275 -0.08333 0.25742 -0.12037 0.23958 -0.14745 C 0.22174 -0.175 0.20039 -0.20046 0.17252 -0.20903 C 0.14466 -0.21759 0.09791 -0.21435 0.07291 -0.19838 C 0.04791 -0.18194 0.02916 -0.14421 0.022 -0.11157 C 0.01523 -0.0787 0.01992 -0.03009 0.03112 -0.00139 C 0.04218 0.02847 0.06458 0.05301 0.08919 0.06412 C 0.11367 0.07546 0.15156 0.07731 0.17851 0.0662 C 0.20559 0.05509 0.23815 0.02755 0.25156 -0.00278 C 0.26471 -0.03264 0.26132 -0.08333 0.25885 -0.11528 C 0.25638 -0.14676 0.24934 -0.16597 0.23645 -0.19329 C 0.22356 -0.22037 0.20559 -0.26042 0.18138 -0.27986 C 0.15742 -0.29954 0.11992 -0.31458 0.09205 -0.31088 C 0.06406 -0.30625 0.03229 -0.28333 0.01471 -0.25625 C -0.00313 -0.22894 -0.01498 -0.18032 -0.01355 -0.14745 C -0.01211 -0.11458 0.00585 -0.07986 0.02382 -0.05857 C 0.04153 -0.0375 0.07382 -0.02708 0.09375 -0.02083 C 0.11367 -0.01435 0.12252 -0.00694 0.14427 -0.02083 C 0.16575 -0.03449 0.21289 -0.06273 0.22304 -0.10417 C 0.23333 -0.1456 0.22291 -0.22801 0.2052 -0.26898 C 0.18763 -0.30926 0.14648 -0.33194 0.11757 -0.34792 C 0.08854 -0.36482 0.06054 -0.37662 0.03112 -0.36782 C 0.00195 -0.36042 -0.04219 -0.33056 -0.05821 -0.29954 C -0.07435 -0.26898 -0.06888 -0.21528 -0.0642 -0.18426 C -0.05938 -0.15208 -0.04649 -0.12708 -0.02982 -0.10949 C -0.01355 -0.09282 0.01197 -0.08426 0.03554 -0.08218 C 0.05924 -0.08102 0.08997 -0.08588 0.11145 -0.09931 C 0.13268 -0.11204 0.15364 -0.13148 0.1621 -0.16227 C 0.1707 -0.19329 0.17226 -0.2537 0.1621 -0.28565 C 0.15208 -0.31713 0.11888 -0.33704 0.10104 -0.35394 C 0.08281 -0.37083 0.07604 -0.37778 0.05507 -0.38611 C 0.03372 -0.39514 0.00325 -0.40903 -0.0254 -0.40648 C -0.05417 -0.4044 -0.09636 -0.39398 -0.11771 -0.37384 C -0.13907 -0.3537 -0.15469 -0.32107 -0.15326 -0.28565 C -0.15209 -0.24838 -0.13698 -0.17963 -0.11029 -0.15301 C -0.08347 -0.12708 -0.02305 -0.12083 0.00716 -0.1294 C 0.0375 -0.13866 0.05846 -0.17431 0.07122 -0.20532 C 0.08398 -0.23681 0.09388 -0.28333 0.08333 -0.31782 C 0.07239 -0.35255 0.03815 -0.39468 0.00716 -0.41366 C -0.02396 -0.43264 -0.0698 -0.43542 -0.10417 -0.43194 C -0.13868 -0.42847 -0.17878 -0.41458 -0.19961 -0.3919 C -0.22045 -0.36921 -0.23386 -0.33357 -0.22917 -0.29815 C -0.22448 -0.2625 -0.20053 -0.20093 -0.17123 -0.17847 C -0.14206 -0.15579 -0.0849 -0.14815 -0.05378 -0.16227 C -0.02279 -0.17639 0.00585 -0.22708 0.01471 -0.26366 C 0.02382 -0.29954 0.022 -0.35093 4.79167E-6 -0.38125 C -0.0224 -0.41065 -0.08034 -0.43357 -0.11915 -0.44097 C -0.15795 -0.44861 -0.20456 -0.43958 -0.2323 -0.42639 C -0.26003 -0.41343 -0.27396 -0.39097 -0.28607 -0.36319 C -0.29792 -0.33495 -0.31185 -0.29144 -0.30378 -0.25787 C -0.29636 -0.22454 -0.26029 -0.18102 -0.23998 -0.16227 C -0.21888 -0.14329 -0.19935 -0.14607 -0.18021 -0.1456 C -0.16107 -0.14537 -0.14362 -0.14676 -0.125 -0.16019 C -0.10665 -0.17407 -0.07722 -0.19583 -0.06862 -0.22894 C -0.06003 -0.26296 -0.05678 -0.33009 -0.07305 -0.36319 C -0.0892 -0.39607 -0.13021 -0.41736 -0.16524 -0.42847 C -0.20013 -0.43958 -0.25365 -0.4419 -0.28295 -0.43009 C -0.31263 -0.41852 -0.32813 -0.38449 -0.34258 -0.35741 C -0.35638 -0.33079 -0.36888 -0.29745 -0.36771 -0.26898 C -0.36667 -0.24028 -0.35261 -0.2081 -0.33555 -0.18565 C -0.31758 -0.16366 -0.2875 -0.1375 -0.26237 -0.1331 C -0.23685 -0.12917 -0.20625 -0.13681 -0.18321 -0.15903 C -0.16003 -0.18032 -0.12826 -0.22732 -0.12357 -0.26366 C -0.11888 -0.29954 -0.13008 -0.34907 -0.15482 -0.37546 C -0.17956 -0.40232 -0.23959 -0.42153 -0.27279 -0.42454 C -0.3056 -0.42755 -0.33086 -0.40995 -0.35274 -0.39375 C -0.37461 -0.37778 -0.38972 -0.34931 -0.40352 -0.3287 C -0.41823 -0.30741 -0.43073 -0.29144 -0.43477 -0.26528 C -0.43855 -0.23982 -0.44219 -0.2037 -0.42709 -0.175 C -0.41342 -0.14583 -0.37982 -0.10255 -0.35131 -0.09167 C -0.32279 -0.08102 -0.28125 -0.09282 -0.25612 -0.10764 C -0.23086 -0.12338 -0.20847 -0.15301 -0.19961 -0.18565 C -0.19063 -0.21806 -0.18646 -0.27199 -0.20248 -0.30301 C -0.21862 -0.33472 -0.26394 -0.36597 -0.29636 -0.37384 C -0.32878 -0.38102 -0.37149 -0.35741 -0.39753 -0.34722 C -0.42383 -0.33565 -0.43737 -0.32755 -0.45261 -0.30648 C -0.46771 -0.28681 -0.48073 -0.2537 -0.48816 -0.22338 C -0.49584 -0.19375 -0.50469 -0.15579 -0.49727 -0.12778 C -0.48959 -0.09954 -0.46394 -0.07083 -0.44375 -0.05579 C -0.42344 -0.03935 -0.39857 -0.03357 -0.375 -0.03357 C -0.35144 -0.03357 -0.32227 -0.03565 -0.30209 -0.05579 C -0.2823 -0.07454 -0.2599 -0.11435 -0.25612 -0.14977 C -0.25222 -0.18472 -0.2599 -0.23889 -0.27982 -0.26713 C -0.29987 -0.29537 -0.34415 -0.31713 -0.375 -0.31782 C -0.40612 -0.31806 -0.44271 -0.29259 -0.46602 -0.27292 C -0.49011 -0.25232 -0.51003 -0.21944 -0.52084 -0.1963 C -0.53282 -0.17361 -0.53125 -0.15949 -0.53125 -0.1331 C -0.53125 -0.10648 -0.53594 -0.06505 -0.52084 -0.03704 C -0.50678 -0.00949 -0.47071 0.02616 -0.4418 0.03356 C -0.41081 0.04097 -0.3642 0.02616 -0.34076 0.00648 C -0.31758 -0.01319 -0.30482 -0.05023 -0.30066 -0.08426 C -0.29649 -0.11806 -0.29688 -0.16921 -0.31602 -0.1963 C -0.33477 -0.22407 -0.38386 -0.2456 -0.41394 -0.24907 C -0.44388 -0.25232 -0.47357 -0.23611 -0.49584 -0.21644 C -0.51771 -0.19676 -0.53399 -0.15949 -0.54636 -0.1294 C -0.55834 -0.09954 -0.56667 -0.06736 -0.56862 -0.03704 C -0.57045 -0.00718 -0.57227 0.02222 -0.55795 0.05139 C -0.54415 0.08079 -0.51602 0.12824 -0.48386 0.13843 C -0.45157 0.14884 -0.39063 0.13287 -0.36459 0.11319 C -0.33894 0.09375 -0.33008 0.05509 -0.32761 0.02083 C -0.32513 -0.01319 -0.33334 -0.06273 -0.34987 -0.09167 C -0.36654 -0.12014 -0.39831 -0.14676 -0.42709 -0.15116 C -0.45612 -0.15671 -0.5017 -0.13634 -0.52396 -0.12037 C -0.54636 -0.1044 -0.55378 -0.08333 -0.56133 -0.05579 C -0.56823 -0.02685 -0.57409 0.01343 -0.56706 0.04977 C -0.5599 0.08611 -0.53946 0.13287 -0.51941 0.16366 C -0.49961 0.19514 -0.47722 0.23079 -0.44792 0.23819 C -0.41967 0.24583 -0.36758 0.225 -0.34375 0.20903 C -0.32019 0.19375 -0.31303 0.17176 -0.30521 0.14398 C -0.29753 0.11643 -0.2905 0.07199 -0.29792 0.04282 C -0.30521 0.01319 -0.32513 -0.01806 -0.34987 -0.03357 C -0.37448 -0.04884 -0.41719 -0.05833 -0.44519 -0.04977 C -0.47396 -0.04167 -0.50847 -0.00694 -0.52396 0.01736 C -0.53946 0.04143 -0.53503 0.06806 -0.53737 0.09514 C -0.53959 0.12245 -0.54011 0.15556 -0.53737 0.18009 C -0.53438 0.20463 -0.53594 0.22176 -0.52084 0.2419 C -0.50678 0.26181 -0.47605 0.29398 -0.44675 0.3 C -0.41823 0.30579 -0.3698 0.29884 -0.34375 0.27616 C -0.31784 0.2537 -0.2931 0.19977 -0.2905 0.16366 C -0.2879 0.12824 -0.30573 0.08611 -0.32761 0.06088 C -0.34935 0.03542 -0.38959 0.00949 -0.42149 0.01181 C -0.453 0.01412 -0.49857 0.04421 -0.5181 0.07523 C -0.53737 0.10602 -0.5405 0.1588 -0.53737 0.19676 C -0.53386 0.23403 -0.51771 0.27014 -0.49727 0.30162 C -0.47657 0.3331 -0.4474 0.37824 -0.41394 0.38681 C -0.38021 0.3956 -0.32279 0.37963 -0.29636 0.3537 C -0.2698 0.32847 -0.25456 0.2713 -0.25469 0.23426 C -0.25469 0.19768 -0.27553 0.15509 -0.29792 0.13333 C -0.32019 0.11157 -0.35899 0.10069 -0.38855 0.10417 C -0.41915 0.10764 -0.45691 0.12593 -0.47487 0.15463 C -0.49271 0.1838 -0.50013 0.24282 -0.49584 0.27801 C -0.49115 0.31343 -0.46602 0.34259 -0.44792 0.3669 C -0.42982 0.39074 -0.41042 0.4081 -0.38711 0.42315 C -0.36394 0.43819 -0.33816 0.46134 -0.30821 0.45741 C -0.27826 0.45347 -0.228 0.43218 -0.20834 0.39954 C -0.18894 0.3669 -0.18165 0.29907 -0.19063 0.26181 C -0.19987 0.22431 -0.23269 0.1875 -0.26394 0.17454 C -0.29467 0.16181 -0.34909 0.16759 -0.3767 0.18565 C -0.40417 0.20347 -0.4254 0.24375 -0.42878 0.28171 C -0.43217 0.31898 -0.41303 0.38171 -0.39753 0.41204 C -0.38217 0.44282 -0.35678 0.44907 -0.33659 0.46481 C -0.31628 0.48056 -0.30248 0.50116 -0.27553 0.50625 C -0.24844 0.51134 -0.20157 0.51389 -0.17409 0.49537 C -0.14688 0.47685 -0.11602 0.43356 -0.11185 0.39583 C -0.10743 0.35787 -0.12813 0.29653 -0.14896 0.26875 C -0.16993 0.24143 -0.21029 0.23241 -0.23842 0.23102 C -0.26615 0.22917 -0.29597 0.23981 -0.31602 0.26018 C -0.33555 0.28009 -0.35365 0.31829 -0.3573 0.35023 C -0.36107 0.3831 -0.35508 0.42755 -0.33816 0.45579 C -0.32084 0.4838 -0.28855 0.51018 -0.25469 0.51898 C -0.22084 0.52778 -0.1668 0.51852 -0.13542 0.5081 C -0.10404 0.49745 -0.08243 0.48495 -0.06563 0.45579 C -0.04896 0.42639 -0.02917 0.36829 -0.03438 0.33218 C -0.03959 0.29653 -0.0724 0.25764 -0.09701 0.23981 C -0.12149 0.22245 -0.1556 0.22199 -0.18165 0.22708 C -0.20769 0.23264 -0.23646 0.24838 -0.25326 0.27292 C -0.2698 0.29699 -0.2823 0.34005 -0.28125 0.37245 C -0.28034 0.40463 -0.26771 0.44329 -0.24701 0.46667 C -0.2267 0.48958 -0.19011 0.50463 -0.15938 0.51181 C -0.12878 0.51898 -0.09011 0.51713 -0.06263 0.50995 C -0.03503 0.50255 -0.01159 0.48958 0.00585 0.46829 C 0.0233 0.44699 0.03867 0.41181 0.04153 0.38125 C 0.04466 0.35023 0.0375 0.31088 0.02382 0.28542 C 0.0095 0.26018 -0.01967 0.23889 -0.04323 0.22917 C -0.06732 0.21921 -0.09831 0.21806 -0.11915 0.22546 C -0.14011 0.2331 -0.15521 0.25231 -0.1698 0.27454 C -0.18438 0.29653 -0.20586 0.32685 -0.20691 0.35764 C -0.20782 0.38843 -0.19831 0.43218 -0.17566 0.45926 C -0.153 0.48634 -0.10404 0.51481 -0.07175 0.52083 C -0.03946 0.52662 -0.0043 0.50579 0.01757 0.49537 C 0.03958 0.48495 0.04531 0.47893 0.0608 0.45926 C 0.07643 0.43958 0.10455 0.41065 0.11002 0.37778 C 0.11562 0.34468 0.11041 0.29167 0.09375 0.26181 C 0.07695 0.23171 0.0375 0.20625 0.01028 0.19838 C -0.0168 0.19028 -0.04623 0.19977 -0.06862 0.21296 C -0.09076 0.22569 -0.11329 0.25162 -0.12357 0.27616 C -0.13425 0.30093 -0.13763 0.33356 -0.13269 0.36088 C -0.12748 0.38935 -0.1142 0.42245 -0.09258 0.44306 C -0.07045 0.46319 -0.02917 0.48125 -0.0017 0.48449 C 0.02591 0.48796 0.04908 0.47685 0.07291 0.46296 C 0.09648 0.44907 0.12304 0.42384 0.13971 0.40139 C 0.15664 0.3787 0.16927 0.35579 0.17395 0.32685 C 0.17864 0.29792 0.18125 0.25602 0.16809 0.22708 C 0.15507 0.19838 0.12408 0.16273 0.09492 0.15301 C 0.06614 0.14329 0.01809 0.15556 -0.00638 0.16944 C -0.03021 0.1831 -0.04024 0.2088 -0.04909 0.23426 C -0.05821 0.26065 -0.0655 0.29768 -0.05951 0.32523 C -0.05378 0.35278 -0.03542 0.38241 -0.01355 0.40139 C 0.00833 0.42014 0.04335 0.43889 0.07122 0.43773 C 0.09882 0.43634 0.13177 0.40833 0.15169 0.39398 C 0.17148 0.37963 0.17721 0.36852 0.19023 0.35208 C 0.20364 0.33611 0.22408 0.32315 0.23072 0.29792 C 0.2371 0.27292 0.2375 0.22917 0.22916 0.20023 C 0.2207 0.1706 0.20416 0.13819 0.18007 0.12245 C 0.15585 0.10671 0.11132 0.10208 0.08476 0.10602 C 0.0582 0.11042 0.03554 0.12454 0.0207 0.14768 C 0.00572 0.1706 -0.00638 0.21181 -0.00638 0.24375 C -0.00638 0.27546 0.00507 0.31481 0.0207 0.33796 C 0.03632 0.36088 0.06145 0.37801 0.08919 0.3831 C 0.11666 0.38819 0.15937 0.38241 0.18593 0.36852 C 0.21237 0.35463 0.23346 0.32315 0.24843 0.3 C 0.26315 0.27616 0.26966 0.2544 0.27513 0.22708 C 0.28085 0.20023 0.29075 0.16759 0.28281 0.13843 C 0.2746 0.10972 0.24843 0.0713 0.22604 0.05347 C 0.20377 0.03542 0.17656 0.02268 0.14882 0.03009 C 0.12096 0.03727 0.07721 0.07014 0.05937 0.09676 C 0.04127 0.12384 0.03815 0.16111 0.04153 0.1912 C 0.04479 0.22106 0.05872 0.2544 0.0802 0.27616 C 0.10156 0.29838 0.14075 0.32315 0.16966 0.32315 C 0.19843 0.32315 0.23112 0.30208 0.25299 0.27616 C 0.27487 0.25046 0.29427 0.2081 0.30052 0.16944 C 0.30664 0.13079 0.30468 0.07616 0.2901 0.04282 C 0.27539 0.00926 0.23802 -0.02083 0.21263 -0.03148 C 0.1875 -0.04236 0.16197 -0.03287 0.13841 -0.02292 C 0.11471 -0.0125 0.08476 0.00463 0.07122 0.03009 C 0.05742 0.05532 0.05468 0.10069 0.05625 0.1294 C 0.0582 0.1581 0.06354 0.18241 0.08164 0.2037 C 0.09987 0.225 0.13489 0.25602 0.1651 0.25833 C 0.19518 0.26042 0.23906 0.24792 0.26197 0.2162 C 0.28476 0.18495 0.29856 0.11042 0.30208 0.06991 C 0.30533 0.0294 0.2957 0.00486 0.28281 -0.02616 C 0.26979 -0.05741 0.24843 -0.09931 0.2246 -0.11667 C 0.20091 -0.13472 0.16705 -0.14167 0.13971 -0.13472 C 0.1125 -0.12778 0.07747 -0.09722 0.0608 -0.07523 C 0.04414 -0.05394 0.04205 -0.03171 0.0401 -0.0081 C 0.03802 0.01574 0.03893 0.03843 0.04739 0.06088 Z " pathEditMode="relative" rAng="0" ptsTypes="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6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0538 0.01273 C 0.08316 -0.19722 -0.08004 -0.33819 -0.25868 -0.30486 C -0.43715 -0.2713 -0.56337 -0.07593 -0.54236 0.13403 C -0.51944 0.34398 -0.3566 0.48866 -0.17726 0.45509 C -0.00122 0.42153 0.12726 0.22315 0.10538 0.01273 Z " pathEditMode="relative" rAng="4920000" ptsTypes="AAAAA">
                                      <p:cBhvr>
                                        <p:cTn id="8" dur="2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61" y="6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112 -0.01805 L -1.01563 0.0030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673" y="262390"/>
            <a:ext cx="535933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63"/>
          <a:stretch/>
        </p:blipFill>
        <p:spPr>
          <a:xfrm>
            <a:off x="1806819" y="1628800"/>
            <a:ext cx="867744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72075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1 .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ক ) সূর্য একটি _ গ্রহ / নক্ষত্র / উপগ্রহ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 ) সূর্যের গ্রহ  _ ৯টি / ৭টি / ৮টি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 ) দূরত্ব অনুসারে পৃথিবীর অবস্থান _ দ্বিতীয় / তৃতীয় / চতুর্থ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 ) সবচেয়ে দূরের গ্রহ _ বুধ / ইউরেনাস / নেপচুন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ঙ ) বর্তমানে গ্রহ নয় _ নেপচুন / বৃহস্পতি / প্লুটো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42" y="1484785"/>
            <a:ext cx="3502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খাতায় লিখঃ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Half Frame 4"/>
          <p:cNvSpPr/>
          <p:nvPr/>
        </p:nvSpPr>
        <p:spPr>
          <a:xfrm rot="12667069">
            <a:off x="12929077" y="2238929"/>
            <a:ext cx="161519" cy="714494"/>
          </a:xfrm>
          <a:prstGeom prst="half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2667069">
            <a:off x="13021521" y="2754381"/>
            <a:ext cx="226123" cy="714494"/>
          </a:xfrm>
          <a:prstGeom prst="half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2667069">
            <a:off x="13079645" y="3524303"/>
            <a:ext cx="163493" cy="714494"/>
          </a:xfrm>
          <a:prstGeom prst="half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2667069">
            <a:off x="13214423" y="3979557"/>
            <a:ext cx="184598" cy="714494"/>
          </a:xfrm>
          <a:prstGeom prst="half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2667069">
            <a:off x="13273066" y="4592707"/>
            <a:ext cx="175744" cy="714494"/>
          </a:xfrm>
          <a:prstGeom prst="half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776" y="332657"/>
            <a:ext cx="336537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14 -2.22222E-6 L -0.60469 -0.0143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57171 -0.00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1041 L -0.33841 -0.0627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856 -0.0358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579 L -0.38368 -0.031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908721"/>
            <a:ext cx="277468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শুন্যস্থন পূরণ করঃ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2563" y="2366878"/>
            <a:ext cx="8501122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সূর্য একটি __________। 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নিজস্ব _________ নেই। 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(গ)______ থেকে আমরা তাপ ও আলো পাই।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পৃথিবী একটি ______। 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(ঙ) চাঁদ পৃথিবীর একটি _________।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06478" y="235743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92164" y="307181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9288" y="3929067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সূর্য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44564" y="4357695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0792" y="516977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উপগ্রহ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77591 -0.005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-0.00857 L -0.72487 -0.026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31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92422 -0.077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11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3032 L -0.78008 -0.0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35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7138 -0.08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0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560" y="1938058"/>
            <a:ext cx="806729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সৌরজগৎ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3873" y="548681"/>
            <a:ext cx="235513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560" y="2914884"/>
            <a:ext cx="806489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সৌরজগতের গ্রহগুলোর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560" y="3891710"/>
            <a:ext cx="806489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পৃথিবীর উপগ্রহের নাম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560" y="4932458"/>
            <a:ext cx="806489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সূর্যের নিকটতম ও সবচেয়ে দূরের গ্রহদুটির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073"/>
            <a:ext cx="12301183" cy="691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CA52C8-2F9F-417B-96DD-B1531F550AA9}"/>
              </a:ext>
            </a:extLst>
          </p:cNvPr>
          <p:cNvSpPr txBox="1"/>
          <p:nvPr/>
        </p:nvSpPr>
        <p:spPr>
          <a:xfrm>
            <a:off x="2855641" y="332656"/>
            <a:ext cx="7068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সবাইকে............ </a:t>
            </a: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38345" y="3098042"/>
            <a:ext cx="911828" cy="89148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6930887" y="403731"/>
            <a:ext cx="4764250" cy="972168"/>
          </a:xfrm>
          <a:prstGeom prst="ribbon2">
            <a:avLst>
              <a:gd name="adj1" fmla="val 33333"/>
              <a:gd name="adj2" fmla="val 75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857714" y="457714"/>
            <a:ext cx="4471930" cy="890328"/>
          </a:xfrm>
          <a:prstGeom prst="ribbon2">
            <a:avLst>
              <a:gd name="adj1" fmla="val 33333"/>
              <a:gd name="adj2" fmla="val 75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990" y="4045702"/>
            <a:ext cx="5624845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17" y="1505234"/>
            <a:ext cx="1779615" cy="229181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 flipH="1">
            <a:off x="6059604" y="163773"/>
            <a:ext cx="45719" cy="6602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73" y="1597775"/>
            <a:ext cx="1291077" cy="1749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4954" y="3575476"/>
            <a:ext cx="48761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সৌরজগ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পাঠাংশ: সূর্য এবং তার চারদিকে........ইউরেনাস এবং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0956" y="281285"/>
            <a:ext cx="66756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4107" y="5877273"/>
            <a:ext cx="70567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সূর্যের চারপাশে গ্রহগুলো তার কক্ষপথে ঘুরছে।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9" y="1024514"/>
            <a:ext cx="8549943" cy="492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24943" y="5956268"/>
            <a:ext cx="21990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9189" y="5877273"/>
            <a:ext cx="83931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গ্রহসমূহ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3792" y="281284"/>
            <a:ext cx="32824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একে কী 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17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855" y="509772"/>
            <a:ext cx="32968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7554" y="5589241"/>
            <a:ext cx="32968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ৎ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04" y="1571612"/>
            <a:ext cx="5971180" cy="398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7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7528" y="3356993"/>
            <a:ext cx="8568952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400" dirty="0">
                <a:latin typeface="NikoshBAN" pitchFamily="2" charset="0"/>
                <a:cs typeface="NikoshBAN" pitchFamily="2" charset="0"/>
              </a:rPr>
              <a:t>12.1.1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সৌরজগতের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59696" y="2113022"/>
            <a:ext cx="5112568" cy="523890"/>
          </a:xfrm>
          <a:prstGeom prst="wedgeRoundRectCallout">
            <a:avLst>
              <a:gd name="adj1" fmla="val -54791"/>
              <a:gd name="adj2" fmla="val 181609"/>
              <a:gd name="adj3" fmla="val 166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1721" y="509772"/>
            <a:ext cx="28137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6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9"/>
          <a:stretch/>
        </p:blipFill>
        <p:spPr>
          <a:xfrm>
            <a:off x="1847528" y="836712"/>
            <a:ext cx="835292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42051" y="258053"/>
            <a:ext cx="66756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3629" y="5951022"/>
            <a:ext cx="32657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9876" y="239740"/>
            <a:ext cx="268973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সৌরজগ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8439" y="242886"/>
            <a:ext cx="328242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গ্রহ কাকে 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0106" y="5733256"/>
            <a:ext cx="840144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সূর্য এবং তার চারদিকে ঘুর্ণায়মান গ্রহ, উপগ্রহ, গ্রহাণু, ধুমকেতু, ধলিকণা ও গ্যাস নিয়ে সৌরজগৎ গঠিত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106" y="6007351"/>
            <a:ext cx="839949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মহাবিশ্বের যে বিশালাকার বস্তুগলো সূর্যকে কেন্দ্র করে ঘুরে তাই গ্রহ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8723" y="6023030"/>
            <a:ext cx="66756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পৃথিবী সৌরজগতের একটি গ্রহ।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3648" y="251869"/>
            <a:ext cx="268973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83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10"/>
            <a:ext cx="12192000" cy="68183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38350">
            <a:off x="2994859" y="1193365"/>
            <a:ext cx="6195332" cy="407049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28540" y="404664"/>
            <a:ext cx="8509322" cy="590465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07568" y="685800"/>
            <a:ext cx="7848872" cy="5219106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789441" y="404664"/>
            <a:ext cx="352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সৌরজগতে গ্রহগুলোর আবর্তন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95600" y="983656"/>
            <a:ext cx="7200800" cy="4604811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1328" y="1772817"/>
            <a:ext cx="4374912" cy="2817745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93380" y="1447801"/>
            <a:ext cx="5194908" cy="3419428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95801" y="2045797"/>
            <a:ext cx="3311311" cy="2285314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4478" y="2348880"/>
            <a:ext cx="2085619" cy="1535914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 descr="G:\Animated Picture\Science\Planet Picture\mercury__spinningA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497" y="3000372"/>
            <a:ext cx="256646" cy="304650"/>
          </a:xfrm>
          <a:prstGeom prst="rect">
            <a:avLst/>
          </a:prstGeom>
          <a:noFill/>
        </p:spPr>
      </p:pic>
      <p:pic>
        <p:nvPicPr>
          <p:cNvPr id="13" name="Picture 16" descr="G:\Animated Picture\Science\Planet Picture\VirtualLearningGeographyYear4_files\venus__spinningA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305" y="4267200"/>
            <a:ext cx="417052" cy="495058"/>
          </a:xfrm>
          <a:prstGeom prst="rect">
            <a:avLst/>
          </a:prstGeom>
          <a:noFill/>
        </p:spPr>
      </p:pic>
      <p:pic>
        <p:nvPicPr>
          <p:cNvPr id="14" name="Picture 17" descr="G:\Animated Picture\Science\Planet Picture\VirtualLearningGeographyYear4_files\earth__spinningA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929" y="4800600"/>
            <a:ext cx="384970" cy="456976"/>
          </a:xfrm>
          <a:prstGeom prst="rect">
            <a:avLst/>
          </a:prstGeom>
          <a:noFill/>
        </p:spPr>
      </p:pic>
      <p:pic>
        <p:nvPicPr>
          <p:cNvPr id="15" name="Picture 18" descr="G:\Animated Picture\Science\Planet Picture\VirtualLearningGeographyYear4_files\mars__spinningA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263" y="4953000"/>
            <a:ext cx="336849" cy="399854"/>
          </a:xfrm>
          <a:prstGeom prst="rect">
            <a:avLst/>
          </a:prstGeom>
          <a:noFill/>
        </p:spPr>
      </p:pic>
      <p:pic>
        <p:nvPicPr>
          <p:cNvPr id="16" name="Picture 19" descr="G:\Animated Picture\Science\Planet Picture\VirtualLearningGeographyYear4_files\jupiter__spinningA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562" y="4573451"/>
            <a:ext cx="474119" cy="562799"/>
          </a:xfrm>
          <a:prstGeom prst="rect">
            <a:avLst/>
          </a:prstGeom>
          <a:noFill/>
        </p:spPr>
      </p:pic>
      <p:pic>
        <p:nvPicPr>
          <p:cNvPr id="17" name="Picture 20" descr="G:\Animated Picture\Science\Planet Picture\VirtualLearningGeographyYear4_files\saturn__spinningA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541" y="1447801"/>
            <a:ext cx="1074708" cy="597996"/>
          </a:xfrm>
          <a:prstGeom prst="rect">
            <a:avLst/>
          </a:prstGeom>
          <a:noFill/>
        </p:spPr>
      </p:pic>
      <p:pic>
        <p:nvPicPr>
          <p:cNvPr id="18" name="Picture 21" descr="G:\Animated Picture\Science\Planet Picture\VirtualLearningGeographyYear4_files\uranus__spinningA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771" y="6100413"/>
            <a:ext cx="397262" cy="471566"/>
          </a:xfrm>
          <a:prstGeom prst="rect">
            <a:avLst/>
          </a:prstGeom>
          <a:noFill/>
        </p:spPr>
      </p:pic>
      <p:pic>
        <p:nvPicPr>
          <p:cNvPr id="19" name="Picture 22" descr="G:\Animated Picture\Science\Planet Picture\VirtualLearningGeographyYear4_files\neptune__spinningA.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872" y="5979287"/>
            <a:ext cx="504056" cy="598335"/>
          </a:xfrm>
          <a:prstGeom prst="rect">
            <a:avLst/>
          </a:prstGeom>
          <a:noFill/>
        </p:spPr>
      </p:pic>
      <p:pic>
        <p:nvPicPr>
          <p:cNvPr id="20" name="Picture 4" descr="G:\Animated Picture\Animated Picture\th__SUNZK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71809" y="2133601"/>
            <a:ext cx="1588004" cy="1723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4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C -0.00486 -0.0669 0.03976 -0.1294 0.10469 -0.13241 C 0.16476 -0.14329 0.22083 -0.09815 0.22604 -0.03148 C 0.22969 0.03588 0.18403 0.09514 0.12222 0.1037 C 0.06111 0.11227 0.00538 0.06759 -8.33333E-7 -3.7037E-7 Z " pathEditMode="relative" rAng="15840000" ptsTypes="AAAAA">
                                      <p:cBhvr>
                                        <p:cTn id="6" dur="8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9 -0.02176 C 0.19775 -0.02176 0.28004 -0.10023 0.28004 -0.19444 C 0.28004 -0.28912 0.19775 -0.36435 0.09809 -0.36435 C -0.00208 -0.36435 -0.08211 -0.28912 -0.08211 -0.19444 C -0.08211 -0.10023 -0.00208 -0.02176 0.09809 -0.02176 Z " pathEditMode="relative" rAng="0" ptsTypes="AAAAA">
                                      <p:cBhvr>
                                        <p:cTn id="8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7338 C 0.13628 -0.07338 0.24461 -0.16504 0.24461 -0.275 C 0.24461 -0.3868 0.13628 -0.47477 0.00468 -0.47477 C -0.12795 -0.47477 -0.23386 -0.3868 -0.23386 -0.275 C -0.23386 -0.16504 -0.12795 -0.07338 0.00468 -0.07338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00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4 -0.00255 C 0.03941 -0.00255 0.19167 -0.13241 0.19167 -0.28982 C 0.19167 -0.44861 0.03941 -0.57685 -0.1474 -0.57685 C -0.33403 -0.57685 -0.48507 -0.44861 -0.48507 -0.28982 C -0.48507 -0.13241 -0.33403 -0.00255 -0.1474 -0.00255 Z " pathEditMode="relative" rAng="0" ptsTypes="AAAAA">
                                      <p:cBhvr>
                                        <p:cTn id="12" dur="1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87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59 -0.24745 C -0.0974 -0.03333 0.08767 0.1537 0.3217 0.1669 C 0.5585 0.18611 0.75746 0.02616 0.7651 -0.18773 C 0.77153 -0.39954 0.58941 -0.58611 0.35416 -0.60255 C 0.11788 -0.61921 -0.07986 -0.45903 -0.08959 -0.24745 Z " pathEditMode="relative" rAng="5580000" ptsTypes="AAAAA">
                                      <p:cBhvr>
                                        <p:cTn id="14" dur="1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43" y="29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052 -0.15463 C 0.63715 -0.15463 0.83021 0.01481 0.83021 0.22569 C 0.83021 0.43472 0.63715 0.60625 0.40052 0.60625 C 0.16372 0.60625 -0.02812 0.43472 -0.02812 0.22569 C -0.02812 0.01481 0.16372 -0.15463 0.40052 -0.15463 Z " pathEditMode="relative" rAng="0" ptsTypes="AAAAA">
                                      <p:cBhvr>
                                        <p:cTn id="16" dur="1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80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-0.10324 C 0.20295 -0.10324 0.38038 -0.2544 0.38038 -0.43912 C 0.38038 -0.62477 0.20295 -0.77453 -0.01371 -0.77453 C -0.23159 -0.77453 -0.40712 -0.62477 -0.40712 -0.43912 C -0.40712 -0.2544 -0.23159 -0.10324 -0.01371 -0.10324 Z " pathEditMode="relative" rAng="0" ptsTypes="AAAAA">
                                      <p:cBhvr>
                                        <p:cTn id="18" dur="1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35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1 0.00671 C 0.36216 0.00671 0.57188 -0.1875 0.57188 -0.42408 C 0.57188 -0.66227 0.36216 -0.85417 0.10591 -0.85417 C -0.15087 -0.85417 -0.35868 -0.66227 -0.35868 -0.42408 C -0.35868 -0.1875 -0.15087 0.00671 0.10591 0.00671 Z " pathEditMode="relative" rAng="0" ptsTypes="AAAAA">
                                      <p:cBhvr>
                                        <p:cTn id="20" dur="1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3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-0.00023 L 1 -7.40741E-7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3508767"/>
            <a:ext cx="1066800" cy="1066800"/>
          </a:xfrm>
          <a:prstGeom prst="rect">
            <a:avLst/>
          </a:prstGeom>
          <a:noFill/>
        </p:spPr>
      </p:pic>
      <p:pic>
        <p:nvPicPr>
          <p:cNvPr id="1027" name="Picture 3" descr="G:\Animated Picture\Science\Planet Picture\VirtualLearningGeographyYear4_files\jupiter__spinning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876" y="4978906"/>
            <a:ext cx="1600200" cy="1600200"/>
          </a:xfrm>
          <a:prstGeom prst="rect">
            <a:avLst/>
          </a:prstGeom>
          <a:noFill/>
        </p:spPr>
      </p:pic>
      <p:pic>
        <p:nvPicPr>
          <p:cNvPr id="1028" name="Picture 4" descr="G:\Animated Picture\Science\Planet Picture\VirtualLearningGeographyYear4_files\mars__spinning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78" y="1257913"/>
            <a:ext cx="1066800" cy="1066800"/>
          </a:xfrm>
          <a:prstGeom prst="rect">
            <a:avLst/>
          </a:prstGeom>
          <a:noFill/>
        </p:spPr>
      </p:pic>
      <p:pic>
        <p:nvPicPr>
          <p:cNvPr id="1029" name="Picture 5" descr="G:\Animated Picture\Science\Planet Picture\VirtualLearningGeographyYear4_files\mercury__spinningA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801" y="1379240"/>
            <a:ext cx="609600" cy="609600"/>
          </a:xfrm>
          <a:prstGeom prst="rect">
            <a:avLst/>
          </a:prstGeom>
          <a:noFill/>
        </p:spPr>
      </p:pic>
      <p:pic>
        <p:nvPicPr>
          <p:cNvPr id="1030" name="Picture 6" descr="G:\Animated Picture\Science\Planet Picture\VirtualLearningGeographyYear4_files\neptune__spinning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8752" y="5373216"/>
            <a:ext cx="1295400" cy="1295400"/>
          </a:xfrm>
          <a:prstGeom prst="rect">
            <a:avLst/>
          </a:prstGeom>
          <a:noFill/>
        </p:spPr>
      </p:pic>
      <p:pic>
        <p:nvPicPr>
          <p:cNvPr id="1032" name="Picture 8" descr="G:\Animated Picture\Science\Planet Picture\VirtualLearningGeographyYear4_files\saturn__spinningA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834" y="2548388"/>
            <a:ext cx="2946399" cy="1381125"/>
          </a:xfrm>
          <a:prstGeom prst="rect">
            <a:avLst/>
          </a:prstGeom>
          <a:noFill/>
        </p:spPr>
      </p:pic>
      <p:pic>
        <p:nvPicPr>
          <p:cNvPr id="1033" name="Picture 9" descr="G:\Animated Picture\Science\Planet Picture\VirtualLearningGeographyYear4_files\uranus__spinning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168752" y="4005064"/>
            <a:ext cx="1295400" cy="1295400"/>
          </a:xfrm>
          <a:prstGeom prst="rect">
            <a:avLst/>
          </a:prstGeom>
          <a:noFill/>
        </p:spPr>
      </p:pic>
      <p:pic>
        <p:nvPicPr>
          <p:cNvPr id="1034" name="Picture 10" descr="G:\Animated Picture\Science\Planet Picture\VirtualLearningGeographyYear4_files\venus__spinningA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596" y="2419628"/>
            <a:ext cx="685800" cy="685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79776" y="136498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বুধ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9736" y="242088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শুক্র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0080" y="140406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মঙ্গল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216" y="3708322"/>
            <a:ext cx="139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7728" y="541146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 </a:t>
            </a:r>
            <a:endParaRPr lang="en-US" sz="32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9885" y="298852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শনি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31088" y="45729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0290" y="5739547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নেপচুন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7768" y="323946"/>
            <a:ext cx="395260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সৌরজগ</a:t>
            </a:r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তের গ্রহগুলোর নাম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930" y="4137370"/>
            <a:ext cx="1066800" cy="1066800"/>
          </a:xfrm>
          <a:prstGeom prst="rect">
            <a:avLst/>
          </a:prstGeom>
          <a:noFill/>
        </p:spPr>
      </p:pic>
      <p:pic>
        <p:nvPicPr>
          <p:cNvPr id="1027" name="Picture 3" descr="G:\Animated Picture\Science\Planet Picture\VirtualLearningGeographyYear4_files\jupiter__spinning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876" y="4978906"/>
            <a:ext cx="1600200" cy="1600200"/>
          </a:xfrm>
          <a:prstGeom prst="rect">
            <a:avLst/>
          </a:prstGeom>
          <a:noFill/>
        </p:spPr>
      </p:pic>
      <p:pic>
        <p:nvPicPr>
          <p:cNvPr id="1028" name="Picture 4" descr="G:\Animated Picture\Science\Planet Picture\VirtualLearningGeographyYear4_files\mars__spinning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6872" y="2172768"/>
            <a:ext cx="1066800" cy="1066800"/>
          </a:xfrm>
          <a:prstGeom prst="rect">
            <a:avLst/>
          </a:prstGeom>
          <a:noFill/>
        </p:spPr>
      </p:pic>
      <p:pic>
        <p:nvPicPr>
          <p:cNvPr id="1029" name="Picture 5" descr="G:\Animated Picture\Science\Planet Picture\VirtualLearningGeographyYear4_files\mercury__spinningA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801" y="1379240"/>
            <a:ext cx="609600" cy="609600"/>
          </a:xfrm>
          <a:prstGeom prst="rect">
            <a:avLst/>
          </a:prstGeom>
          <a:noFill/>
        </p:spPr>
      </p:pic>
      <p:pic>
        <p:nvPicPr>
          <p:cNvPr id="1030" name="Picture 6" descr="G:\Animated Picture\Science\Planet Picture\VirtualLearningGeographyYear4_files\neptune__spinning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8752" y="5373216"/>
            <a:ext cx="1295400" cy="1295400"/>
          </a:xfrm>
          <a:prstGeom prst="rect">
            <a:avLst/>
          </a:prstGeom>
          <a:noFill/>
        </p:spPr>
      </p:pic>
      <p:pic>
        <p:nvPicPr>
          <p:cNvPr id="1032" name="Picture 8" descr="G:\Animated Picture\Science\Planet Picture\VirtualLearningGeographyYear4_files\saturn__spinningA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834" y="2548388"/>
            <a:ext cx="2946399" cy="1381125"/>
          </a:xfrm>
          <a:prstGeom prst="rect">
            <a:avLst/>
          </a:prstGeom>
          <a:noFill/>
        </p:spPr>
      </p:pic>
      <p:pic>
        <p:nvPicPr>
          <p:cNvPr id="1033" name="Picture 9" descr="G:\Animated Picture\Science\Planet Picture\VirtualLearningGeographyYear4_files\uranus__spinning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91544" y="3357736"/>
            <a:ext cx="1295400" cy="1295400"/>
          </a:xfrm>
          <a:prstGeom prst="rect">
            <a:avLst/>
          </a:prstGeom>
          <a:noFill/>
        </p:spPr>
      </p:pic>
      <p:pic>
        <p:nvPicPr>
          <p:cNvPr id="1034" name="Picture 10" descr="G:\Animated Picture\Science\Planet Picture\VirtualLearningGeographyYear4_files\venus__spinningA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420" y="1412776"/>
            <a:ext cx="685800" cy="685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79776" y="136498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বুধ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8288" y="141403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শুক্র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8836" y="233474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মঙ্গল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0291" y="4293097"/>
            <a:ext cx="139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7728" y="541146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 </a:t>
            </a:r>
            <a:endParaRPr lang="en-US" sz="3200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9885" y="298852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শনি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2076" y="370832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0290" y="5739547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নেপচুন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2845" y="269773"/>
            <a:ext cx="546158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সৌরজগ</a:t>
            </a:r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তের গ্রহগুলোর নাম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1129" y="286685"/>
            <a:ext cx="17656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380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26</cp:revision>
  <dcterms:created xsi:type="dcterms:W3CDTF">2019-11-01T16:25:23Z</dcterms:created>
  <dcterms:modified xsi:type="dcterms:W3CDTF">2020-06-01T16:16:42Z</dcterms:modified>
</cp:coreProperties>
</file>