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D28A6-D254-4CE0-8A00-6D19D4124498}" type="datetimeFigureOut">
              <a:rPr lang="en-US" smtClean="0"/>
              <a:pPr/>
              <a:t>01-Aug-19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1285F-81EA-47B0-91A0-543B45CB1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D28A6-D254-4CE0-8A00-6D19D4124498}" type="datetimeFigureOut">
              <a:rPr lang="en-US" smtClean="0"/>
              <a:pPr/>
              <a:t>01-Aug-19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1285F-81EA-47B0-91A0-543B45CB1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D28A6-D254-4CE0-8A00-6D19D4124498}" type="datetimeFigureOut">
              <a:rPr lang="en-US" smtClean="0"/>
              <a:pPr/>
              <a:t>01-Aug-19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1285F-81EA-47B0-91A0-543B45CB1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D28A6-D254-4CE0-8A00-6D19D4124498}" type="datetimeFigureOut">
              <a:rPr lang="en-US" smtClean="0"/>
              <a:pPr/>
              <a:t>01-Aug-19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1285F-81EA-47B0-91A0-543B45CB1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D28A6-D254-4CE0-8A00-6D19D4124498}" type="datetimeFigureOut">
              <a:rPr lang="en-US" smtClean="0"/>
              <a:pPr/>
              <a:t>01-Aug-19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1285F-81EA-47B0-91A0-543B45CB1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D28A6-D254-4CE0-8A00-6D19D4124498}" type="datetimeFigureOut">
              <a:rPr lang="en-US" smtClean="0"/>
              <a:pPr/>
              <a:t>01-Aug-19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1285F-81EA-47B0-91A0-543B45CB1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D28A6-D254-4CE0-8A00-6D19D4124498}" type="datetimeFigureOut">
              <a:rPr lang="en-US" smtClean="0"/>
              <a:pPr/>
              <a:t>01-Aug-19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1285F-81EA-47B0-91A0-543B45CB1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D28A6-D254-4CE0-8A00-6D19D4124498}" type="datetimeFigureOut">
              <a:rPr lang="en-US" smtClean="0"/>
              <a:pPr/>
              <a:t>01-Aug-19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1285F-81EA-47B0-91A0-543B45CB1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D28A6-D254-4CE0-8A00-6D19D4124498}" type="datetimeFigureOut">
              <a:rPr lang="en-US" smtClean="0"/>
              <a:pPr/>
              <a:t>01-Aug-19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1285F-81EA-47B0-91A0-543B45CB1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D28A6-D254-4CE0-8A00-6D19D4124498}" type="datetimeFigureOut">
              <a:rPr lang="en-US" smtClean="0"/>
              <a:pPr/>
              <a:t>01-Aug-19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1285F-81EA-47B0-91A0-543B45CB1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D28A6-D254-4CE0-8A00-6D19D4124498}" type="datetimeFigureOut">
              <a:rPr lang="en-US" smtClean="0"/>
              <a:pPr/>
              <a:t>01-Aug-19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1285F-81EA-47B0-91A0-543B45CB1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D28A6-D254-4CE0-8A00-6D19D4124498}" type="datetimeFigureOut">
              <a:rPr lang="en-US" smtClean="0"/>
              <a:pPr/>
              <a:t>01-Aug-19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1285F-81EA-47B0-91A0-543B45CB1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mages 77766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rot="19703724">
            <a:off x="3088679" y="3694076"/>
            <a:ext cx="30406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8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274638"/>
            <a:ext cx="2819400" cy="868362"/>
          </a:xfrm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Content Placeholder 5" descr="images টচপ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0800" y="1447800"/>
            <a:ext cx="3905250" cy="2913917"/>
          </a:xfrm>
        </p:spPr>
      </p:pic>
      <p:sp>
        <p:nvSpPr>
          <p:cNvPr id="7" name="TextBox 6"/>
          <p:cNvSpPr txBox="1"/>
          <p:nvPr/>
        </p:nvSpPr>
        <p:spPr>
          <a:xfrm>
            <a:off x="609600" y="4800600"/>
            <a:ext cx="8001000" cy="1077218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কৃষকদের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নিজস্ব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পেশাগত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সংগঠনের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সংগঠন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কিসের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ভিত্তিতে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গড়ে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ওঠে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  <a:ln w="762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সমবায়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সমিতির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গঠন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কমিটি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্বা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29400" y="2133600"/>
            <a:ext cx="2514600" cy="3779203"/>
          </a:xfrm>
        </p:spPr>
      </p:pic>
      <p:pic>
        <p:nvPicPr>
          <p:cNvPr id="5" name="Picture 4" descr="index 564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24000"/>
            <a:ext cx="6781800" cy="518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1066800"/>
          </a:xfr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 marL="514350" indent="-514350">
              <a:buFont typeface="Wingdings" pitchFamily="2" charset="2"/>
              <a:buChar char="q"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সমবায়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ব্যাবস্থা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অপরকে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সক্রিয়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শেখায়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 Diagonal Corner Rectangle 3"/>
          <p:cNvSpPr/>
          <p:nvPr/>
        </p:nvSpPr>
        <p:spPr>
          <a:xfrm>
            <a:off x="2438400" y="304800"/>
            <a:ext cx="3505200" cy="10668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solidFill>
            <a:schemeClr val="bg2">
              <a:lumMod val="75000"/>
            </a:schemeClr>
          </a:solidFill>
          <a:ln w="76200">
            <a:solidFill>
              <a:schemeClr val="tx2">
                <a:lumMod val="60000"/>
                <a:lumOff val="40000"/>
              </a:schemeClr>
            </a:solidFill>
            <a:prstDash val="sysDash"/>
          </a:ln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সমবায়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ব্যাবস্থা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যেভাবে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অপরকে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সক্রিয়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শেখায়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657600"/>
          </a:xfrm>
          <a:solidFill>
            <a:schemeClr val="bg2">
              <a:lumMod val="90000"/>
            </a:schemeClr>
          </a:solidFill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কারো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একার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পক্ষে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সম্ভব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সমবায়ের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সকলে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মিলে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সহজেই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সম্ভব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জমি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পুঁজির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আনুপাতিক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হারে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মুনাফার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শরিকানা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লাভ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সমবায়ের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মূল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ভিত্তি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সমবায়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পদ্ধতিতে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প্রতিটি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কাজের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স্বচ্ছতা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জবাবদিহিতা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নিশ্চিত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তাই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অংশীদারকে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নির্দিষ্ট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সঠিক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সূচারুভাবে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সম্পন্ন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এভাবে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সমবায়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ব্যবস্থা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অপরকে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সক্রিয়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শেখায়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895600" y="228600"/>
            <a:ext cx="32766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85800" y="1828800"/>
            <a:ext cx="8077200" cy="464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q"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কৃষি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মূলধন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সমবায়ের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অপর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>
              <a:buFont typeface="Wingdings" pitchFamily="2" charset="2"/>
              <a:buChar char="q"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উদ্দেশ্য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অনুযায়ী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কৃষি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সমবায়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>
              <a:buFont typeface="Wingdings" pitchFamily="2" charset="2"/>
              <a:buChar char="q"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কৃষির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আধুনিকায়নের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প্রয়োজন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>
              <a:buFont typeface="Wingdings" pitchFamily="2" charset="2"/>
              <a:buChar char="q"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সরকারের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সেবা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সংস্থাগুলো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সরবরাহ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>
              <a:buFont typeface="Wingdings" pitchFamily="2" charset="2"/>
              <a:buChar char="q"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কৃষকদের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‍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নিজস্ব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পেশাগত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সংগঠণের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152400"/>
            <a:ext cx="3276600" cy="914400"/>
          </a:xfrm>
          <a:solidFill>
            <a:schemeClr val="accent6">
              <a:lumMod val="20000"/>
              <a:lumOff val="80000"/>
            </a:schemeClr>
          </a:solidFill>
          <a:ln w="7620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381000" y="1371600"/>
            <a:ext cx="8229600" cy="3429000"/>
            <a:chOff x="228600" y="1752600"/>
            <a:chExt cx="8229600" cy="3429000"/>
          </a:xfrm>
        </p:grpSpPr>
        <p:sp>
          <p:nvSpPr>
            <p:cNvPr id="4" name="Rounded Rectangle 3"/>
            <p:cNvSpPr/>
            <p:nvPr/>
          </p:nvSpPr>
          <p:spPr>
            <a:xfrm>
              <a:off x="2971800" y="1752600"/>
              <a:ext cx="2819400" cy="8382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000" dirty="0" err="1" smtClean="0">
                  <a:latin typeface="NikoshBAN" pitchFamily="2" charset="0"/>
                  <a:cs typeface="NikoshBAN" pitchFamily="2" charset="0"/>
                </a:rPr>
                <a:t>কৃষি</a:t>
              </a:r>
              <a:r>
                <a:rPr lang="en-US" sz="40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dirty="0" err="1" smtClean="0">
                  <a:latin typeface="NikoshBAN" pitchFamily="2" charset="0"/>
                  <a:cs typeface="NikoshBAN" pitchFamily="2" charset="0"/>
                </a:rPr>
                <a:t>উপকরণ</a:t>
              </a:r>
              <a:endParaRPr lang="en-US" sz="4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228600" y="3657600"/>
              <a:ext cx="1524000" cy="8382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latin typeface="NikoshBAN" pitchFamily="2" charset="0"/>
                  <a:cs typeface="NikoshBAN" pitchFamily="2" charset="0"/>
                </a:rPr>
                <a:t>কৃষি</a:t>
              </a:r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 smtClean="0">
                  <a:latin typeface="NikoshBAN" pitchFamily="2" charset="0"/>
                  <a:cs typeface="NikoshBAN" pitchFamily="2" charset="0"/>
                </a:rPr>
                <a:t>জমি</a:t>
              </a:r>
              <a:endParaRPr lang="en-US" sz="4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6781800" y="3733800"/>
              <a:ext cx="1676400" cy="7620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latin typeface="NikoshBAN" pitchFamily="2" charset="0"/>
                  <a:cs typeface="NikoshBAN" pitchFamily="2" charset="0"/>
                </a:rPr>
                <a:t>কৃষি</a:t>
              </a:r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 smtClean="0">
                  <a:latin typeface="NikoshBAN" pitchFamily="2" charset="0"/>
                  <a:cs typeface="NikoshBAN" pitchFamily="2" charset="0"/>
                </a:rPr>
                <a:t>ঋণ</a:t>
              </a:r>
              <a:endParaRPr lang="en-US" sz="4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5410200" y="3733800"/>
              <a:ext cx="1219200" cy="7620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1905000" y="3733800"/>
              <a:ext cx="1066800" cy="7620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latin typeface="NikoshBAN" pitchFamily="2" charset="0"/>
                  <a:cs typeface="NikoshBAN" pitchFamily="2" charset="0"/>
                </a:rPr>
                <a:t>পানি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3200400" y="3733800"/>
              <a:ext cx="2057400" cy="7620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latin typeface="NikoshBAN" pitchFamily="2" charset="0"/>
                  <a:cs typeface="NikoshBAN" pitchFamily="2" charset="0"/>
                </a:rPr>
                <a:t>কৃষি</a:t>
              </a:r>
              <a:r>
                <a:rPr lang="en-US" sz="32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 smtClean="0">
                  <a:latin typeface="NikoshBAN" pitchFamily="2" charset="0"/>
                  <a:cs typeface="NikoshBAN" pitchFamily="2" charset="0"/>
                </a:rPr>
                <a:t>যন্ত্রপাতি</a:t>
              </a:r>
              <a:endParaRPr lang="en-US" sz="40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rot="5400000">
              <a:off x="4077097" y="2933303"/>
              <a:ext cx="533400" cy="794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Elbow Connector 15"/>
            <p:cNvCxnSpPr/>
            <p:nvPr/>
          </p:nvCxnSpPr>
          <p:spPr>
            <a:xfrm>
              <a:off x="838200" y="3275012"/>
              <a:ext cx="7086600" cy="1588"/>
            </a:xfrm>
            <a:prstGeom prst="bentConnector3">
              <a:avLst>
                <a:gd name="adj1" fmla="val 50000"/>
              </a:avLst>
            </a:prstGeom>
            <a:ln w="3810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rot="5400000">
              <a:off x="5791994" y="3504406"/>
              <a:ext cx="456406" cy="794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rot="5400000">
              <a:off x="4114800" y="3504406"/>
              <a:ext cx="456406" cy="794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rot="5400000">
              <a:off x="2210594" y="3504406"/>
              <a:ext cx="456406" cy="794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rot="5400000">
              <a:off x="686594" y="3428206"/>
              <a:ext cx="456406" cy="794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rot="5400000">
              <a:off x="7543800" y="3504406"/>
              <a:ext cx="456406" cy="794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/>
            <p:cNvSpPr/>
            <p:nvPr/>
          </p:nvSpPr>
          <p:spPr>
            <a:xfrm>
              <a:off x="685800" y="4724400"/>
              <a:ext cx="762000" cy="457200"/>
            </a:xfrm>
            <a:prstGeom prst="ellipse">
              <a:avLst/>
            </a:prstGeom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24" name="Oval 23"/>
            <p:cNvSpPr/>
            <p:nvPr/>
          </p:nvSpPr>
          <p:spPr>
            <a:xfrm>
              <a:off x="1981200" y="4724400"/>
              <a:ext cx="762000" cy="457200"/>
            </a:xfrm>
            <a:prstGeom prst="ellipse">
              <a:avLst/>
            </a:prstGeom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25" name="Oval 24"/>
            <p:cNvSpPr/>
            <p:nvPr/>
          </p:nvSpPr>
          <p:spPr>
            <a:xfrm>
              <a:off x="3733800" y="4724400"/>
              <a:ext cx="762000" cy="457200"/>
            </a:xfrm>
            <a:prstGeom prst="ellipse">
              <a:avLst/>
            </a:prstGeom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26" name="Oval 25"/>
            <p:cNvSpPr/>
            <p:nvPr/>
          </p:nvSpPr>
          <p:spPr>
            <a:xfrm>
              <a:off x="5716172" y="4666957"/>
              <a:ext cx="762000" cy="457200"/>
            </a:xfrm>
            <a:prstGeom prst="ellipse">
              <a:avLst/>
            </a:prstGeom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</a:t>
              </a:r>
              <a:endParaRPr lang="en-US" dirty="0"/>
            </a:p>
          </p:txBody>
        </p:sp>
        <p:sp>
          <p:nvSpPr>
            <p:cNvPr id="27" name="Oval 26"/>
            <p:cNvSpPr/>
            <p:nvPr/>
          </p:nvSpPr>
          <p:spPr>
            <a:xfrm>
              <a:off x="7207347" y="4638822"/>
              <a:ext cx="762000" cy="457200"/>
            </a:xfrm>
            <a:prstGeom prst="ellipse">
              <a:avLst/>
            </a:prstGeom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</a:t>
              </a:r>
              <a:endParaRPr lang="en-US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228600" y="5029200"/>
            <a:ext cx="845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D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কৃষি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উপকরণগুলো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সংগ্রহে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সমবায়ের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ভূমিকা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C ও E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উপকরণ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দুটির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পারস্পরিক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সম্পর্ক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00800" y="304800"/>
            <a:ext cx="2743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274638"/>
            <a:ext cx="3429000" cy="1143000"/>
          </a:xfrm>
          <a:blipFill>
            <a:blip r:embed="rId2"/>
            <a:tile tx="0" ty="0" sx="100000" sy="100000" flip="none" algn="tl"/>
          </a:blipFill>
          <a:ln w="762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0" y="2819400"/>
            <a:ext cx="3581400" cy="2590800"/>
          </a:xfrm>
        </p:spPr>
        <p:txBody>
          <a:bodyPr/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১০ম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শ্রেণী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ষষ্ঠ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কৃষি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সমবায়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: ৪০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2819400"/>
            <a:ext cx="36576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রওশন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জামিল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রঘুনাথপুর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বালিকা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রঘুনাথপুর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নবাবগঞ্জ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দিনাজপুর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মোবাইলঃ 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০১৭১৮৮৬৩৫০৫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E-mail: ahmkajol7@gmail.com</a:t>
            </a:r>
          </a:p>
        </p:txBody>
      </p:sp>
      <p:sp>
        <p:nvSpPr>
          <p:cNvPr id="6" name="Horizontal Scroll 5"/>
          <p:cNvSpPr/>
          <p:nvPr/>
        </p:nvSpPr>
        <p:spPr>
          <a:xfrm>
            <a:off x="457200" y="1752600"/>
            <a:ext cx="2590800" cy="914400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Horizontal Scroll 6"/>
          <p:cNvSpPr/>
          <p:nvPr/>
        </p:nvSpPr>
        <p:spPr>
          <a:xfrm>
            <a:off x="5638800" y="1752600"/>
            <a:ext cx="2590800" cy="914400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3200400" y="3810000"/>
            <a:ext cx="24384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3200400" y="3886200"/>
            <a:ext cx="1829594" cy="79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3809206" y="3886200"/>
            <a:ext cx="1829594" cy="79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5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6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5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8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5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05800" cy="1189038"/>
          </a:xfrm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নীচের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গুলোতে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দেখছো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pic>
        <p:nvPicPr>
          <p:cNvPr id="5" name="Picture 4" descr="images ৭৮৬৭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51" y="1828800"/>
            <a:ext cx="3106449" cy="1905000"/>
          </a:xfrm>
          <a:prstGeom prst="rect">
            <a:avLst/>
          </a:prstGeom>
        </p:spPr>
      </p:pic>
      <p:pic>
        <p:nvPicPr>
          <p:cNvPr id="6" name="Picture 5" descr="imageszx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0" y="1828800"/>
            <a:ext cx="2609850" cy="1752600"/>
          </a:xfrm>
          <a:prstGeom prst="rect">
            <a:avLst/>
          </a:prstGeom>
        </p:spPr>
      </p:pic>
      <p:pic>
        <p:nvPicPr>
          <p:cNvPr id="7" name="Picture 6" descr="images hgf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4648200"/>
            <a:ext cx="2429933" cy="1562100"/>
          </a:xfrm>
          <a:prstGeom prst="rect">
            <a:avLst/>
          </a:prstGeom>
        </p:spPr>
      </p:pic>
      <p:pic>
        <p:nvPicPr>
          <p:cNvPr id="8" name="Picture 7" descr="images cvgf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00800" y="4648200"/>
            <a:ext cx="2466975" cy="1847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দুটিতে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অনুভব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করছো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mages t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1" y="2057400"/>
            <a:ext cx="3428999" cy="3244935"/>
          </a:xfrm>
          <a:prstGeom prst="rect">
            <a:avLst/>
          </a:prstGeom>
        </p:spPr>
      </p:pic>
      <p:pic>
        <p:nvPicPr>
          <p:cNvPr id="5" name="Picture 4" descr="imagess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00" y="2057400"/>
            <a:ext cx="3257550" cy="3200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895600" y="5638800"/>
            <a:ext cx="373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উত্তরঃ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কৃষি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সমবায়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পাঠ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62200" y="2438400"/>
            <a:ext cx="4724400" cy="92333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কৃষি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সমবায়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28600"/>
            <a:ext cx="4038600" cy="1143000"/>
          </a:xfrm>
          <a:solidFill>
            <a:schemeClr val="accent6">
              <a:lumMod val="40000"/>
              <a:lumOff val="60000"/>
            </a:schemeClr>
          </a:solidFill>
          <a:ln w="76200">
            <a:solidFill>
              <a:schemeClr val="accent4">
                <a:lumMod val="60000"/>
                <a:lumOff val="40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ln w="76200">
            <a:solidFill>
              <a:srgbClr val="00B050"/>
            </a:solidFill>
          </a:ln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কৃষি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সমবায়ের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ধারনা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কৃষি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সমবায়ের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‍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কৃষি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সমবায়ের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কৃষি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উপকরণ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সংগ্রহ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524000" y="457200"/>
            <a:ext cx="6172200" cy="129540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সমবায়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33400" y="2057400"/>
            <a:ext cx="3962400" cy="2895600"/>
          </a:xfrm>
          <a:prstGeom prst="round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181600" y="2133600"/>
            <a:ext cx="3581400" cy="2743200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81000" y="5181600"/>
            <a:ext cx="8305800" cy="1384995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উদ্দ্যেশে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একজোট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করাকে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সমবায়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কৃষি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সম্পন্ন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কৃষি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সর্বোচ্চ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মুনাফা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অর্জনের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লক্ষ্যে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সমবায়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গঠন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কৃষি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সমবায়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52400"/>
            <a:ext cx="5181600" cy="1173162"/>
          </a:xfrm>
          <a:ln w="762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কৃষি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সমবায়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3400" y="1447800"/>
            <a:ext cx="3352800" cy="2209800"/>
          </a:xfrm>
          <a:prstGeom prst="round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5029200" y="1524000"/>
            <a:ext cx="3352800" cy="2133600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533400" y="4114800"/>
            <a:ext cx="3429000" cy="2057400"/>
          </a:xfrm>
          <a:prstGeom prst="roundRect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105400" y="4343400"/>
            <a:ext cx="3352800" cy="1828800"/>
          </a:xfrm>
          <a:prstGeom prst="roundRect">
            <a:avLst/>
          </a:prstGeom>
          <a:blipFill>
            <a:blip r:embed="rId5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524000" y="3581400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সঞ্চয়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0" y="3810000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উপকরণ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3000" y="61722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উৎপাদন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ব্যাবস্থাপনা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15000" y="6172200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বাজারজাতকরণ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274638"/>
            <a:ext cx="3200400" cy="715962"/>
          </a:xfrm>
          <a:solidFill>
            <a:schemeClr val="bg2">
              <a:lumMod val="75000"/>
            </a:schemeClr>
          </a:solidFill>
          <a:ln w="76200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কৃষি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উপকরণ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 Diagonal Corner Rectangle 3"/>
          <p:cNvSpPr/>
          <p:nvPr/>
        </p:nvSpPr>
        <p:spPr>
          <a:xfrm>
            <a:off x="685800" y="1143000"/>
            <a:ext cx="3429000" cy="1295400"/>
          </a:xfrm>
          <a:prstGeom prst="round2Diag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 Diagonal Corner Rectangle 4"/>
          <p:cNvSpPr/>
          <p:nvPr/>
        </p:nvSpPr>
        <p:spPr>
          <a:xfrm>
            <a:off x="4876800" y="1143000"/>
            <a:ext cx="3505200" cy="1295400"/>
          </a:xfrm>
          <a:prstGeom prst="round2DiagRect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 Diagonal Corner Rectangle 5"/>
          <p:cNvSpPr/>
          <p:nvPr/>
        </p:nvSpPr>
        <p:spPr>
          <a:xfrm>
            <a:off x="609600" y="2590800"/>
            <a:ext cx="3276600" cy="1295400"/>
          </a:xfrm>
          <a:prstGeom prst="round2DiagRect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 Diagonal Corner Rectangle 6"/>
          <p:cNvSpPr/>
          <p:nvPr/>
        </p:nvSpPr>
        <p:spPr>
          <a:xfrm>
            <a:off x="4876800" y="2743200"/>
            <a:ext cx="3733800" cy="1219200"/>
          </a:xfrm>
          <a:prstGeom prst="round2DiagRect">
            <a:avLst/>
          </a:prstGeom>
          <a:blipFill>
            <a:blip r:embed="rId5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3400" y="4461808"/>
            <a:ext cx="8077200" cy="1938992"/>
          </a:xfrm>
          <a:prstGeom prst="rect">
            <a:avLst/>
          </a:prstGeom>
          <a:noFill/>
          <a:ln w="76200">
            <a:solidFill>
              <a:schemeClr val="accent4">
                <a:lumMod val="60000"/>
                <a:lumOff val="40000"/>
              </a:schemeClr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কৃষির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আধুনিকায়নের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কৃষি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যাস্ত্রিকীকরণ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প্রয়োজন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>
              <a:buFont typeface="Wingdings" pitchFamily="2" charset="2"/>
              <a:buChar char="v"/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যন্ত্রপাতি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ক্রয়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পরিচালনা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রক্ষণাবেক্ষণ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সহজেই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সমবায়ের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সম্ভব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ব্যাক্তি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মালিকানায়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সম্ভব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সমবায়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পদ্ধতিতে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কৃষি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যন্ত্রপাতি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সংগ্রহ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ব্যাবহার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কৃষির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উৎপাদনশীলতা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উন্নত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দেশের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মানকে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ছাড়িয়ে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যেতে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372</Words>
  <Application>Microsoft Office PowerPoint</Application>
  <PresentationFormat>On-screen Show (4:3)</PresentationFormat>
  <Paragraphs>61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পরিচিতি</vt:lpstr>
      <vt:lpstr>নীচের ছবি গুলোতে কি দেখছো?</vt:lpstr>
      <vt:lpstr>এই চিত্র দুটিতে তোমরা কি অনুভব করছো?</vt:lpstr>
      <vt:lpstr>আজকের পাঠ</vt:lpstr>
      <vt:lpstr>শিখনফল</vt:lpstr>
      <vt:lpstr>PowerPoint Presentation</vt:lpstr>
      <vt:lpstr>বিভিন্ন ধরনের কৃষি সমবায়</vt:lpstr>
      <vt:lpstr>কৃষি উপকরণ</vt:lpstr>
      <vt:lpstr>একক কাজ</vt:lpstr>
      <vt:lpstr>সমবায় সমিতির গঠন ও কমিটি</vt:lpstr>
      <vt:lpstr>PowerPoint Presentation</vt:lpstr>
      <vt:lpstr>সমবায় ব্যাবস্থা যেভাবে অপরকে সক্রিয় হতে শেখায়</vt:lpstr>
      <vt:lpstr>PowerPoint Presentation</vt:lpstr>
      <vt:lpstr>বাড়ীর কাজ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Kajol</dc:creator>
  <cp:lastModifiedBy>Kajol</cp:lastModifiedBy>
  <cp:revision>69</cp:revision>
  <dcterms:created xsi:type="dcterms:W3CDTF">2019-05-13T08:22:46Z</dcterms:created>
  <dcterms:modified xsi:type="dcterms:W3CDTF">2019-08-01T09:12:55Z</dcterms:modified>
</cp:coreProperties>
</file>