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8" r:id="rId4"/>
    <p:sldId id="281" r:id="rId5"/>
    <p:sldId id="256" r:id="rId6"/>
    <p:sldId id="277" r:id="rId7"/>
    <p:sldId id="258" r:id="rId8"/>
    <p:sldId id="279" r:id="rId9"/>
    <p:sldId id="259" r:id="rId10"/>
    <p:sldId id="280" r:id="rId11"/>
    <p:sldId id="260" r:id="rId12"/>
    <p:sldId id="282" r:id="rId13"/>
    <p:sldId id="261" r:id="rId14"/>
    <p:sldId id="269" r:id="rId15"/>
    <p:sldId id="270" r:id="rId16"/>
    <p:sldId id="264" r:id="rId17"/>
    <p:sldId id="265" r:id="rId18"/>
    <p:sldId id="268" r:id="rId19"/>
    <p:sldId id="267" r:id="rId20"/>
    <p:sldId id="266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566FE-0B07-4761-86C7-4151FFC2747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29FE1A-47DD-4B64-9EB2-2B27CBF2D232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ই/ঈ-কারের ব্যবহার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F5B92B-9F56-4DCF-AD2D-596AF3D76990}" type="parTrans" cxnId="{CD2812F0-F0EA-4461-AC0D-6A64CF75156F}">
      <dgm:prSet/>
      <dgm:spPr/>
      <dgm:t>
        <a:bodyPr/>
        <a:lstStyle/>
        <a:p>
          <a:endParaRPr lang="en-US"/>
        </a:p>
      </dgm:t>
    </dgm:pt>
    <dgm:pt modelId="{60551F8C-BCCC-440F-9238-7358BD1FA39C}" type="sibTrans" cxnId="{CD2812F0-F0EA-4461-AC0D-6A64CF75156F}">
      <dgm:prSet/>
      <dgm:spPr/>
      <dgm:t>
        <a:bodyPr/>
        <a:lstStyle/>
        <a:p>
          <a:endParaRPr lang="en-US"/>
        </a:p>
      </dgm:t>
    </dgm:pt>
    <dgm:pt modelId="{5D445CCF-D970-4837-8A28-0E26BDEA2685}">
      <dgm:prSet phldrT="[Text]" custT="1"/>
      <dgm:spPr>
        <a:solidFill>
          <a:srgbClr val="C00000"/>
        </a:solidFill>
      </dgm:spPr>
      <dgm:t>
        <a:bodyPr/>
        <a:lstStyle/>
        <a:p>
          <a:r>
            <a:rPr lang="bn-IN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উ/ঊ কারের ব্যবহার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0DDCA8-27A2-41AC-BDD0-71C92A92FB42}" type="parTrans" cxnId="{8888CE16-75A0-4F1D-A180-162F9C6C0ACC}">
      <dgm:prSet/>
      <dgm:spPr/>
      <dgm:t>
        <a:bodyPr/>
        <a:lstStyle/>
        <a:p>
          <a:endParaRPr lang="en-US"/>
        </a:p>
      </dgm:t>
    </dgm:pt>
    <dgm:pt modelId="{F0877CDD-36E6-4328-B11B-DCD5A69513AD}" type="sibTrans" cxnId="{8888CE16-75A0-4F1D-A180-162F9C6C0ACC}">
      <dgm:prSet/>
      <dgm:spPr/>
      <dgm:t>
        <a:bodyPr/>
        <a:lstStyle/>
        <a:p>
          <a:endParaRPr lang="en-US"/>
        </a:p>
      </dgm:t>
    </dgm:pt>
    <dgm:pt modelId="{AFAA80F0-3E55-45BD-A084-68094ABAF9DB}">
      <dgm:prSet phldrT="[Text]"/>
      <dgm:spPr>
        <a:solidFill>
          <a:srgbClr val="C00000"/>
        </a:solidFill>
      </dgm:spPr>
      <dgm:t>
        <a:bodyPr/>
        <a:lstStyle/>
        <a:p>
          <a:r>
            <a:rPr lang="bn-IN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শ/ষ/স এর ব্যবহার</a:t>
          </a:r>
          <a:endParaRPr lang="en-US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C5D94C-C182-415F-8350-39B0CC5F3CEA}" type="parTrans" cxnId="{725879AB-D6B8-4CDA-9EF1-4D96BF56EBE3}">
      <dgm:prSet/>
      <dgm:spPr/>
      <dgm:t>
        <a:bodyPr/>
        <a:lstStyle/>
        <a:p>
          <a:endParaRPr lang="en-US"/>
        </a:p>
      </dgm:t>
    </dgm:pt>
    <dgm:pt modelId="{045F1BCF-530A-41C4-9056-2D336E8A417C}" type="sibTrans" cxnId="{725879AB-D6B8-4CDA-9EF1-4D96BF56EBE3}">
      <dgm:prSet/>
      <dgm:spPr/>
      <dgm:t>
        <a:bodyPr/>
        <a:lstStyle/>
        <a:p>
          <a:endParaRPr lang="en-US"/>
        </a:p>
      </dgm:t>
    </dgm:pt>
    <dgm:pt modelId="{B062C6A8-8172-4FC0-8A04-78A65371C9DF}">
      <dgm:prSet phldrT="[Text]"/>
      <dgm:spPr>
        <a:solidFill>
          <a:srgbClr val="7030A0"/>
        </a:solidFill>
      </dgm:spPr>
      <dgm:t>
        <a:bodyPr/>
        <a:lstStyle/>
        <a:p>
          <a:r>
            <a:rPr lang="bn-IN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ন/ণ এর ব্যবহার</a:t>
          </a:r>
          <a:endParaRPr lang="en-US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C1F7B7-8E10-4C1D-99C7-115615CA079B}" type="parTrans" cxnId="{AFA560DA-4590-4B75-BF6C-D958EBCEACCD}">
      <dgm:prSet/>
      <dgm:spPr/>
      <dgm:t>
        <a:bodyPr/>
        <a:lstStyle/>
        <a:p>
          <a:endParaRPr lang="en-US"/>
        </a:p>
      </dgm:t>
    </dgm:pt>
    <dgm:pt modelId="{B7E5654A-BD2E-4F77-B119-94CBD0501687}" type="sibTrans" cxnId="{AFA560DA-4590-4B75-BF6C-D958EBCEACCD}">
      <dgm:prSet/>
      <dgm:spPr/>
      <dgm:t>
        <a:bodyPr/>
        <a:lstStyle/>
        <a:p>
          <a:endParaRPr lang="en-US"/>
        </a:p>
      </dgm:t>
    </dgm:pt>
    <dgm:pt modelId="{2FE6F4C8-17EE-4DEE-BD22-A30CA2CF8785}">
      <dgm:prSet phldrT="[Text]"/>
      <dgm:spPr>
        <a:solidFill>
          <a:srgbClr val="00B050"/>
        </a:solidFill>
      </dgm:spPr>
      <dgm:t>
        <a:bodyPr/>
        <a:lstStyle/>
        <a:p>
          <a:r>
            <a:rPr lang="bn-IN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খ/ক্ষ এর ব্যবহার</a:t>
          </a:r>
          <a:endParaRPr lang="en-US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34586C-7B3E-4060-9EA3-4C3B715B9264}" type="parTrans" cxnId="{50B4DFD5-542B-4CDF-84E2-B84851951197}">
      <dgm:prSet/>
      <dgm:spPr/>
      <dgm:t>
        <a:bodyPr/>
        <a:lstStyle/>
        <a:p>
          <a:endParaRPr lang="en-US"/>
        </a:p>
      </dgm:t>
    </dgm:pt>
    <dgm:pt modelId="{B0AC661B-901F-4685-8562-D29CC774A106}" type="sibTrans" cxnId="{50B4DFD5-542B-4CDF-84E2-B84851951197}">
      <dgm:prSet/>
      <dgm:spPr/>
      <dgm:t>
        <a:bodyPr/>
        <a:lstStyle/>
        <a:p>
          <a:endParaRPr lang="en-US"/>
        </a:p>
      </dgm:t>
    </dgm:pt>
    <dgm:pt modelId="{5E28788E-B0FC-4A0D-819A-B8245036301C}" type="pres">
      <dgm:prSet presAssocID="{54D566FE-0B07-4761-86C7-4151FFC274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29654-2185-4622-B5DD-D65E128DC453}" type="pres">
      <dgm:prSet presAssocID="{2829FE1A-47DD-4B64-9EB2-2B27CBF2D23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41E21-C1CA-439E-BF2D-D33E9C0248BC}" type="pres">
      <dgm:prSet presAssocID="{60551F8C-BCCC-440F-9238-7358BD1FA39C}" presName="sibTrans" presStyleCnt="0"/>
      <dgm:spPr/>
    </dgm:pt>
    <dgm:pt modelId="{F6720812-6472-48FF-97AF-F168ED4A344E}" type="pres">
      <dgm:prSet presAssocID="{5D445CCF-D970-4837-8A28-0E26BDEA2685}" presName="node" presStyleLbl="node1" presStyleIdx="1" presStyleCnt="5" custLinFactNeighborX="-1424" custLinFactNeighborY="-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CBBAD-AC89-47DB-BC62-B100B2270E22}" type="pres">
      <dgm:prSet presAssocID="{F0877CDD-36E6-4328-B11B-DCD5A69513AD}" presName="sibTrans" presStyleCnt="0"/>
      <dgm:spPr/>
    </dgm:pt>
    <dgm:pt modelId="{C6A6C37E-B551-4F12-AFC9-B4DE1DDCF9D2}" type="pres">
      <dgm:prSet presAssocID="{AFAA80F0-3E55-45BD-A084-68094ABAF9D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DB6BC-C0A5-4BA3-A3A1-4EE77CA6F93B}" type="pres">
      <dgm:prSet presAssocID="{045F1BCF-530A-41C4-9056-2D336E8A417C}" presName="sibTrans" presStyleCnt="0"/>
      <dgm:spPr/>
    </dgm:pt>
    <dgm:pt modelId="{701CB6DD-57AA-43FF-8F88-82C41EABEF33}" type="pres">
      <dgm:prSet presAssocID="{B062C6A8-8172-4FC0-8A04-78A65371C9DF}" presName="node" presStyleLbl="node1" presStyleIdx="3" presStyleCnt="5" custLinFactNeighborX="-1898" custLinFactNeighborY="-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1AE0F-BF8D-4BDC-9F08-BAED6403C2CE}" type="pres">
      <dgm:prSet presAssocID="{B7E5654A-BD2E-4F77-B119-94CBD0501687}" presName="sibTrans" presStyleCnt="0"/>
      <dgm:spPr/>
    </dgm:pt>
    <dgm:pt modelId="{AB316820-CF7A-45F3-BDB6-C4F6281DCAA8}" type="pres">
      <dgm:prSet presAssocID="{2FE6F4C8-17EE-4DEE-BD22-A30CA2CF878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994DDA-3A68-4675-9986-7657DC576BC8}" type="presOf" srcId="{54D566FE-0B07-4761-86C7-4151FFC27478}" destId="{5E28788E-B0FC-4A0D-819A-B8245036301C}" srcOrd="0" destOrd="0" presId="urn:microsoft.com/office/officeart/2005/8/layout/default"/>
    <dgm:cxn modelId="{8888CE16-75A0-4F1D-A180-162F9C6C0ACC}" srcId="{54D566FE-0B07-4761-86C7-4151FFC27478}" destId="{5D445CCF-D970-4837-8A28-0E26BDEA2685}" srcOrd="1" destOrd="0" parTransId="{AF0DDCA8-27A2-41AC-BDD0-71C92A92FB42}" sibTransId="{F0877CDD-36E6-4328-B11B-DCD5A69513AD}"/>
    <dgm:cxn modelId="{CD2812F0-F0EA-4461-AC0D-6A64CF75156F}" srcId="{54D566FE-0B07-4761-86C7-4151FFC27478}" destId="{2829FE1A-47DD-4B64-9EB2-2B27CBF2D232}" srcOrd="0" destOrd="0" parTransId="{A8F5B92B-9F56-4DCF-AD2D-596AF3D76990}" sibTransId="{60551F8C-BCCC-440F-9238-7358BD1FA39C}"/>
    <dgm:cxn modelId="{725879AB-D6B8-4CDA-9EF1-4D96BF56EBE3}" srcId="{54D566FE-0B07-4761-86C7-4151FFC27478}" destId="{AFAA80F0-3E55-45BD-A084-68094ABAF9DB}" srcOrd="2" destOrd="0" parTransId="{88C5D94C-C182-415F-8350-39B0CC5F3CEA}" sibTransId="{045F1BCF-530A-41C4-9056-2D336E8A417C}"/>
    <dgm:cxn modelId="{BA9F1B3F-F0C0-475F-9766-FB9C266ABEF4}" type="presOf" srcId="{B062C6A8-8172-4FC0-8A04-78A65371C9DF}" destId="{701CB6DD-57AA-43FF-8F88-82C41EABEF33}" srcOrd="0" destOrd="0" presId="urn:microsoft.com/office/officeart/2005/8/layout/default"/>
    <dgm:cxn modelId="{AFA560DA-4590-4B75-BF6C-D958EBCEACCD}" srcId="{54D566FE-0B07-4761-86C7-4151FFC27478}" destId="{B062C6A8-8172-4FC0-8A04-78A65371C9DF}" srcOrd="3" destOrd="0" parTransId="{C3C1F7B7-8E10-4C1D-99C7-115615CA079B}" sibTransId="{B7E5654A-BD2E-4F77-B119-94CBD0501687}"/>
    <dgm:cxn modelId="{50B4DFD5-542B-4CDF-84E2-B84851951197}" srcId="{54D566FE-0B07-4761-86C7-4151FFC27478}" destId="{2FE6F4C8-17EE-4DEE-BD22-A30CA2CF8785}" srcOrd="4" destOrd="0" parTransId="{6F34586C-7B3E-4060-9EA3-4C3B715B9264}" sibTransId="{B0AC661B-901F-4685-8562-D29CC774A106}"/>
    <dgm:cxn modelId="{65868E3B-4C76-4E28-A3AD-5FB6291DEAF9}" type="presOf" srcId="{AFAA80F0-3E55-45BD-A084-68094ABAF9DB}" destId="{C6A6C37E-B551-4F12-AFC9-B4DE1DDCF9D2}" srcOrd="0" destOrd="0" presId="urn:microsoft.com/office/officeart/2005/8/layout/default"/>
    <dgm:cxn modelId="{75137C0B-4625-49A3-9C4A-BADC3707A497}" type="presOf" srcId="{2FE6F4C8-17EE-4DEE-BD22-A30CA2CF8785}" destId="{AB316820-CF7A-45F3-BDB6-C4F6281DCAA8}" srcOrd="0" destOrd="0" presId="urn:microsoft.com/office/officeart/2005/8/layout/default"/>
    <dgm:cxn modelId="{F8C37590-81D5-4DD0-A091-C921541DBA0C}" type="presOf" srcId="{2829FE1A-47DD-4B64-9EB2-2B27CBF2D232}" destId="{62D29654-2185-4622-B5DD-D65E128DC453}" srcOrd="0" destOrd="0" presId="urn:microsoft.com/office/officeart/2005/8/layout/default"/>
    <dgm:cxn modelId="{8C10F67F-F60F-4041-B939-859D7B863B03}" type="presOf" srcId="{5D445CCF-D970-4837-8A28-0E26BDEA2685}" destId="{F6720812-6472-48FF-97AF-F168ED4A344E}" srcOrd="0" destOrd="0" presId="urn:microsoft.com/office/officeart/2005/8/layout/default"/>
    <dgm:cxn modelId="{ED9AE194-EF48-483D-BE72-6112807D8D60}" type="presParOf" srcId="{5E28788E-B0FC-4A0D-819A-B8245036301C}" destId="{62D29654-2185-4622-B5DD-D65E128DC453}" srcOrd="0" destOrd="0" presId="urn:microsoft.com/office/officeart/2005/8/layout/default"/>
    <dgm:cxn modelId="{016CEFEF-AD85-4DC1-8CBA-5AA4D599C559}" type="presParOf" srcId="{5E28788E-B0FC-4A0D-819A-B8245036301C}" destId="{73141E21-C1CA-439E-BF2D-D33E9C0248BC}" srcOrd="1" destOrd="0" presId="urn:microsoft.com/office/officeart/2005/8/layout/default"/>
    <dgm:cxn modelId="{ADD5012F-D8E5-455C-8785-AD971FA39A86}" type="presParOf" srcId="{5E28788E-B0FC-4A0D-819A-B8245036301C}" destId="{F6720812-6472-48FF-97AF-F168ED4A344E}" srcOrd="2" destOrd="0" presId="urn:microsoft.com/office/officeart/2005/8/layout/default"/>
    <dgm:cxn modelId="{19BBF54B-F887-4A28-BD16-E80FDECA4DF8}" type="presParOf" srcId="{5E28788E-B0FC-4A0D-819A-B8245036301C}" destId="{598CBBAD-AC89-47DB-BC62-B100B2270E22}" srcOrd="3" destOrd="0" presId="urn:microsoft.com/office/officeart/2005/8/layout/default"/>
    <dgm:cxn modelId="{5BA2E882-EF9A-4107-BA51-85B2F83FA2AB}" type="presParOf" srcId="{5E28788E-B0FC-4A0D-819A-B8245036301C}" destId="{C6A6C37E-B551-4F12-AFC9-B4DE1DDCF9D2}" srcOrd="4" destOrd="0" presId="urn:microsoft.com/office/officeart/2005/8/layout/default"/>
    <dgm:cxn modelId="{1402F97E-F0A3-4B58-B82A-5BA8E40FC7D7}" type="presParOf" srcId="{5E28788E-B0FC-4A0D-819A-B8245036301C}" destId="{2DDDB6BC-C0A5-4BA3-A3A1-4EE77CA6F93B}" srcOrd="5" destOrd="0" presId="urn:microsoft.com/office/officeart/2005/8/layout/default"/>
    <dgm:cxn modelId="{9B0C0D4D-D277-416D-BD72-7E1DE0A68BC6}" type="presParOf" srcId="{5E28788E-B0FC-4A0D-819A-B8245036301C}" destId="{701CB6DD-57AA-43FF-8F88-82C41EABEF33}" srcOrd="6" destOrd="0" presId="urn:microsoft.com/office/officeart/2005/8/layout/default"/>
    <dgm:cxn modelId="{F2CD4453-AAA9-4E2D-9F68-DC8FD68666AD}" type="presParOf" srcId="{5E28788E-B0FC-4A0D-819A-B8245036301C}" destId="{8B41AE0F-BF8D-4BDC-9F08-BAED6403C2CE}" srcOrd="7" destOrd="0" presId="urn:microsoft.com/office/officeart/2005/8/layout/default"/>
    <dgm:cxn modelId="{62E42304-AA4F-4356-83E3-C8D326160B5E}" type="presParOf" srcId="{5E28788E-B0FC-4A0D-819A-B8245036301C}" destId="{AB316820-CF7A-45F3-BDB6-C4F6281DCAA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4513B2-BFDE-4F77-A95A-3BEAF249B34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CDA58B-43BE-4187-9A41-E10E5526C9AE}">
      <dgm:prSet phldrT="[Text]" custT="1"/>
      <dgm:spPr/>
      <dgm:t>
        <a:bodyPr/>
        <a:lstStyle/>
        <a:p>
          <a:r>
            <a:rPr lang="bn-IN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ঠিক প্রবাহ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BE5CA7-4A8F-4AF7-A364-B47EC8A61786}" type="parTrans" cxnId="{021DFBF1-7B9A-4615-982B-686D176C5445}">
      <dgm:prSet/>
      <dgm:spPr/>
      <dgm:t>
        <a:bodyPr/>
        <a:lstStyle/>
        <a:p>
          <a:endParaRPr lang="en-US"/>
        </a:p>
      </dgm:t>
    </dgm:pt>
    <dgm:pt modelId="{F2D4EA62-A32A-49CB-97B2-0BD8118CAC67}" type="sibTrans" cxnId="{021DFBF1-7B9A-4615-982B-686D176C5445}">
      <dgm:prSet/>
      <dgm:spPr/>
      <dgm:t>
        <a:bodyPr/>
        <a:lstStyle/>
        <a:p>
          <a:endParaRPr lang="en-US"/>
        </a:p>
      </dgm:t>
    </dgm:pt>
    <dgm:pt modelId="{27EAAFEE-4298-40C5-8DE4-6C08AE7F852E}">
      <dgm:prSet phldrT="[Text]" custT="1"/>
      <dgm:spPr/>
      <dgm:t>
        <a:bodyPr/>
        <a:lstStyle/>
        <a:p>
          <a:r>
            <a:rPr lang="bn-IN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ম আকৃতি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5FC8ED-3825-4CAB-B4B1-F62ADD9A262F}" type="parTrans" cxnId="{D2A4F064-30DF-4B13-B2EF-A5448BFAC9B3}">
      <dgm:prSet/>
      <dgm:spPr/>
      <dgm:t>
        <a:bodyPr/>
        <a:lstStyle/>
        <a:p>
          <a:endParaRPr lang="en-US"/>
        </a:p>
      </dgm:t>
    </dgm:pt>
    <dgm:pt modelId="{0E4A6CD8-F218-4DE5-AB85-2711F2BE3CCB}" type="sibTrans" cxnId="{D2A4F064-30DF-4B13-B2EF-A5448BFAC9B3}">
      <dgm:prSet/>
      <dgm:spPr/>
      <dgm:t>
        <a:bodyPr/>
        <a:lstStyle/>
        <a:p>
          <a:endParaRPr lang="en-US"/>
        </a:p>
      </dgm:t>
    </dgm:pt>
    <dgm:pt modelId="{680F44D9-FD8F-4566-9184-EC22991A5773}">
      <dgm:prSet phldrT="[Text]" custT="1"/>
      <dgm:spPr/>
      <dgm:t>
        <a:bodyPr/>
        <a:lstStyle/>
        <a:p>
          <a:r>
            <a:rPr lang="bn-IN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ম দূরত্ব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0826685-3316-4060-8DCF-81571FA9F025}" type="parTrans" cxnId="{69BA1818-9F39-41CA-A6B4-32B02755685E}">
      <dgm:prSet/>
      <dgm:spPr/>
      <dgm:t>
        <a:bodyPr/>
        <a:lstStyle/>
        <a:p>
          <a:endParaRPr lang="en-US"/>
        </a:p>
      </dgm:t>
    </dgm:pt>
    <dgm:pt modelId="{A4B89DDE-0214-49D3-952E-27F8C8747679}" type="sibTrans" cxnId="{69BA1818-9F39-41CA-A6B4-32B02755685E}">
      <dgm:prSet/>
      <dgm:spPr/>
      <dgm:t>
        <a:bodyPr/>
        <a:lstStyle/>
        <a:p>
          <a:endParaRPr lang="en-US"/>
        </a:p>
      </dgm:t>
    </dgm:pt>
    <dgm:pt modelId="{81A44BE7-355F-40D8-85CC-CD0CF739E530}">
      <dgm:prSet phldrT="[Text]" custT="1"/>
      <dgm:spPr/>
      <dgm:t>
        <a:bodyPr/>
        <a:lstStyle/>
        <a:p>
          <a:r>
            <a:rPr lang="bn-IN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মান্তরাল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2022C8-72F2-43A8-85F9-A57D0EA9F82B}" type="parTrans" cxnId="{2112AB05-7EB1-43E1-BACA-07A292FD6950}">
      <dgm:prSet/>
      <dgm:spPr/>
      <dgm:t>
        <a:bodyPr/>
        <a:lstStyle/>
        <a:p>
          <a:endParaRPr lang="en-US"/>
        </a:p>
      </dgm:t>
    </dgm:pt>
    <dgm:pt modelId="{D0BF6268-FF6A-4654-9CC3-3C3E65493B69}" type="sibTrans" cxnId="{2112AB05-7EB1-43E1-BACA-07A292FD6950}">
      <dgm:prSet/>
      <dgm:spPr/>
      <dgm:t>
        <a:bodyPr/>
        <a:lstStyle/>
        <a:p>
          <a:endParaRPr lang="en-US"/>
        </a:p>
      </dgm:t>
    </dgm:pt>
    <dgm:pt modelId="{9346727F-8811-4DC1-BB92-1E01A965CF92}">
      <dgm:prSet phldrT="[Text]" custT="1"/>
      <dgm:spPr/>
      <dgm:t>
        <a:bodyPr/>
        <a:lstStyle/>
        <a:p>
          <a:r>
            <a:rPr lang="bn-IN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মপদ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A6F597-DC8D-4AF4-AB6E-799D13E6FEE7}" type="parTrans" cxnId="{28D35B23-AB5A-43AE-81EB-C0E678FD0EE9}">
      <dgm:prSet/>
      <dgm:spPr/>
      <dgm:t>
        <a:bodyPr/>
        <a:lstStyle/>
        <a:p>
          <a:endParaRPr lang="en-US"/>
        </a:p>
      </dgm:t>
    </dgm:pt>
    <dgm:pt modelId="{DEEB7715-85CA-490C-958C-426E2DC6B270}" type="sibTrans" cxnId="{28D35B23-AB5A-43AE-81EB-C0E678FD0EE9}">
      <dgm:prSet/>
      <dgm:spPr/>
      <dgm:t>
        <a:bodyPr/>
        <a:lstStyle/>
        <a:p>
          <a:endParaRPr lang="en-US"/>
        </a:p>
      </dgm:t>
    </dgm:pt>
    <dgm:pt modelId="{D044FE9C-8FE9-4D54-92D6-CCE840E93BC5}">
      <dgm:prSet custT="1"/>
      <dgm:spPr/>
      <dgm:t>
        <a:bodyPr/>
        <a:lstStyle/>
        <a:p>
          <a:r>
            <a:rPr lang="bn-IN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মশির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46EFA6-6B35-400E-AD2C-4BFBE5B10CB9}" type="parTrans" cxnId="{A275166D-911D-4FBE-8404-90C7959832F9}">
      <dgm:prSet/>
      <dgm:spPr/>
      <dgm:t>
        <a:bodyPr/>
        <a:lstStyle/>
        <a:p>
          <a:endParaRPr lang="en-US"/>
        </a:p>
      </dgm:t>
    </dgm:pt>
    <dgm:pt modelId="{D8B2B732-618B-4A66-9133-D83C7F33901A}" type="sibTrans" cxnId="{A275166D-911D-4FBE-8404-90C7959832F9}">
      <dgm:prSet/>
      <dgm:spPr/>
      <dgm:t>
        <a:bodyPr/>
        <a:lstStyle/>
        <a:p>
          <a:endParaRPr lang="en-US"/>
        </a:p>
      </dgm:t>
    </dgm:pt>
    <dgm:pt modelId="{34B9CB2A-ED60-4D91-80CB-F012DAD80E4E}">
      <dgm:prSet custT="1"/>
      <dgm:spPr/>
      <dgm:t>
        <a:bodyPr/>
        <a:lstStyle/>
        <a:p>
          <a:r>
            <a:rPr lang="bn-IN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ঠিক মাত্রা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DC50F5-3E8E-4525-AD82-02C1488521BD}" type="parTrans" cxnId="{65622697-AC09-4A4F-A287-71B24BBD1524}">
      <dgm:prSet/>
      <dgm:spPr/>
      <dgm:t>
        <a:bodyPr/>
        <a:lstStyle/>
        <a:p>
          <a:endParaRPr lang="en-US"/>
        </a:p>
      </dgm:t>
    </dgm:pt>
    <dgm:pt modelId="{675D68CC-EA36-4186-A068-FF0D52EF13D1}" type="sibTrans" cxnId="{65622697-AC09-4A4F-A287-71B24BBD1524}">
      <dgm:prSet/>
      <dgm:spPr/>
      <dgm:t>
        <a:bodyPr/>
        <a:lstStyle/>
        <a:p>
          <a:endParaRPr lang="en-US"/>
        </a:p>
      </dgm:t>
    </dgm:pt>
    <dgm:pt modelId="{8652A448-30D9-4E53-BF55-FB7634A52CAC}" type="pres">
      <dgm:prSet presAssocID="{CE4513B2-BFDE-4F77-A95A-3BEAF249B34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5CA0F3-28ED-4C18-8E6C-762EDBC48870}" type="pres">
      <dgm:prSet presAssocID="{9FCDA58B-43BE-4187-9A41-E10E5526C9AE}" presName="node" presStyleLbl="node1" presStyleIdx="0" presStyleCnt="7" custScaleX="265508" custRadScaleRad="101633" custRadScaleInc="19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5E027-7EA8-4F30-8BEA-F41AEB70F98F}" type="pres">
      <dgm:prSet presAssocID="{F2D4EA62-A32A-49CB-97B2-0BD8118CAC67}" presName="sibTrans" presStyleLbl="sibTrans2D1" presStyleIdx="0" presStyleCnt="7"/>
      <dgm:spPr/>
      <dgm:t>
        <a:bodyPr/>
        <a:lstStyle/>
        <a:p>
          <a:endParaRPr lang="en-US"/>
        </a:p>
      </dgm:t>
    </dgm:pt>
    <dgm:pt modelId="{B5669832-A0FA-4A34-922E-856CA69BF61B}" type="pres">
      <dgm:prSet presAssocID="{F2D4EA62-A32A-49CB-97B2-0BD8118CAC67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9E54323-7CC3-4D41-9BBA-FBD09B8D9205}" type="pres">
      <dgm:prSet presAssocID="{27EAAFEE-4298-40C5-8DE4-6C08AE7F852E}" presName="node" presStyleLbl="node1" presStyleIdx="1" presStyleCnt="7" custScaleX="261363" custRadScaleRad="165726" custRadScaleInc="64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4136A-18A1-4758-BC66-8EC46905973D}" type="pres">
      <dgm:prSet presAssocID="{0E4A6CD8-F218-4DE5-AB85-2711F2BE3CCB}" presName="sibTrans" presStyleLbl="sibTrans2D1" presStyleIdx="1" presStyleCnt="7"/>
      <dgm:spPr/>
      <dgm:t>
        <a:bodyPr/>
        <a:lstStyle/>
        <a:p>
          <a:endParaRPr lang="en-US"/>
        </a:p>
      </dgm:t>
    </dgm:pt>
    <dgm:pt modelId="{A085E82A-E65C-4947-873E-34E11844F0DD}" type="pres">
      <dgm:prSet presAssocID="{0E4A6CD8-F218-4DE5-AB85-2711F2BE3CCB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67BF37FD-D937-4DF0-B229-78CEFB7E5CBD}" type="pres">
      <dgm:prSet presAssocID="{680F44D9-FD8F-4566-9184-EC22991A5773}" presName="node" presStyleLbl="node1" presStyleIdx="2" presStyleCnt="7" custScaleX="260576" custRadScaleRad="162465" custRadScaleInc="-26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A247A-6E07-4232-A48E-C3E270FF15E5}" type="pres">
      <dgm:prSet presAssocID="{A4B89DDE-0214-49D3-952E-27F8C8747679}" presName="sibTrans" presStyleLbl="sibTrans2D1" presStyleIdx="2" presStyleCnt="7"/>
      <dgm:spPr/>
      <dgm:t>
        <a:bodyPr/>
        <a:lstStyle/>
        <a:p>
          <a:endParaRPr lang="en-US"/>
        </a:p>
      </dgm:t>
    </dgm:pt>
    <dgm:pt modelId="{E1243A47-5B16-40B9-B8C5-EE6E3ABD5A72}" type="pres">
      <dgm:prSet presAssocID="{A4B89DDE-0214-49D3-952E-27F8C8747679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6B881D73-A62B-4D26-B90A-00C5ED92C19A}" type="pres">
      <dgm:prSet presAssocID="{81A44BE7-355F-40D8-85CC-CD0CF739E530}" presName="node" presStyleLbl="node1" presStyleIdx="3" presStyleCnt="7" custScaleX="252054" custRadScaleRad="127437" custRadScaleInc="-748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378AF-0EE5-48DD-AD35-AC11BBAB6A99}" type="pres">
      <dgm:prSet presAssocID="{D0BF6268-FF6A-4654-9CC3-3C3E65493B69}" presName="sibTrans" presStyleLbl="sibTrans2D1" presStyleIdx="3" presStyleCnt="7"/>
      <dgm:spPr/>
      <dgm:t>
        <a:bodyPr/>
        <a:lstStyle/>
        <a:p>
          <a:endParaRPr lang="en-US"/>
        </a:p>
      </dgm:t>
    </dgm:pt>
    <dgm:pt modelId="{FD90F16E-7C5E-4883-8CC8-1688DF2858B1}" type="pres">
      <dgm:prSet presAssocID="{D0BF6268-FF6A-4654-9CC3-3C3E65493B69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AD91D5E1-3967-40EE-99E6-92A094D980C6}" type="pres">
      <dgm:prSet presAssocID="{9346727F-8811-4DC1-BB92-1E01A965CF92}" presName="node" presStyleLbl="node1" presStyleIdx="4" presStyleCnt="7" custScaleX="242557" custRadScaleRad="166814" custRadScaleInc="114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F56AB-A8F1-4932-9112-756D0B9F21DB}" type="pres">
      <dgm:prSet presAssocID="{DEEB7715-85CA-490C-958C-426E2DC6B270}" presName="sibTrans" presStyleLbl="sibTrans2D1" presStyleIdx="4" presStyleCnt="7"/>
      <dgm:spPr/>
      <dgm:t>
        <a:bodyPr/>
        <a:lstStyle/>
        <a:p>
          <a:endParaRPr lang="en-US"/>
        </a:p>
      </dgm:t>
    </dgm:pt>
    <dgm:pt modelId="{595C97D0-BB93-4845-B3E2-393AEC9C0A04}" type="pres">
      <dgm:prSet presAssocID="{DEEB7715-85CA-490C-958C-426E2DC6B270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E2E5B725-79C4-44EA-B56D-763C5250CA02}" type="pres">
      <dgm:prSet presAssocID="{D044FE9C-8FE9-4D54-92D6-CCE840E93BC5}" presName="node" presStyleLbl="node1" presStyleIdx="5" presStyleCnt="7" custScaleX="297585" custRadScaleRad="144184" custRadScaleInc="29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E2B46-8A9F-44BD-B24D-DA4A721893FF}" type="pres">
      <dgm:prSet presAssocID="{D8B2B732-618B-4A66-9133-D83C7F33901A}" presName="sibTrans" presStyleLbl="sibTrans2D1" presStyleIdx="5" presStyleCnt="7"/>
      <dgm:spPr/>
      <dgm:t>
        <a:bodyPr/>
        <a:lstStyle/>
        <a:p>
          <a:endParaRPr lang="en-US"/>
        </a:p>
      </dgm:t>
    </dgm:pt>
    <dgm:pt modelId="{6F0816AC-0A00-42E7-9EC3-B23A46A7C6BA}" type="pres">
      <dgm:prSet presAssocID="{D8B2B732-618B-4A66-9133-D83C7F33901A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D7997108-098A-4A72-8A66-24B4E57CE094}" type="pres">
      <dgm:prSet presAssocID="{34B9CB2A-ED60-4D91-80CB-F012DAD80E4E}" presName="node" presStyleLbl="node1" presStyleIdx="6" presStyleCnt="7" custScaleX="249990" custRadScaleRad="162451" custRadScaleInc="-55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EE147-3ED8-4C87-866A-43017A07AAE4}" type="pres">
      <dgm:prSet presAssocID="{675D68CC-EA36-4186-A068-FF0D52EF13D1}" presName="sibTrans" presStyleLbl="sibTrans2D1" presStyleIdx="6" presStyleCnt="7"/>
      <dgm:spPr/>
      <dgm:t>
        <a:bodyPr/>
        <a:lstStyle/>
        <a:p>
          <a:endParaRPr lang="en-US"/>
        </a:p>
      </dgm:t>
    </dgm:pt>
    <dgm:pt modelId="{16D59CD4-68CA-4200-9A81-F7B2A4018530}" type="pres">
      <dgm:prSet presAssocID="{675D68CC-EA36-4186-A068-FF0D52EF13D1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4186D59D-F724-4E42-9666-4D486935F81E}" type="presOf" srcId="{675D68CC-EA36-4186-A068-FF0D52EF13D1}" destId="{D1AEE147-3ED8-4C87-866A-43017A07AAE4}" srcOrd="0" destOrd="0" presId="urn:microsoft.com/office/officeart/2005/8/layout/cycle2"/>
    <dgm:cxn modelId="{3BC0E68E-3F21-4879-AB74-A1DB508CB926}" type="presOf" srcId="{A4B89DDE-0214-49D3-952E-27F8C8747679}" destId="{E1243A47-5B16-40B9-B8C5-EE6E3ABD5A72}" srcOrd="1" destOrd="0" presId="urn:microsoft.com/office/officeart/2005/8/layout/cycle2"/>
    <dgm:cxn modelId="{85D87172-E51A-4E0A-A563-B5899A800B73}" type="presOf" srcId="{675D68CC-EA36-4186-A068-FF0D52EF13D1}" destId="{16D59CD4-68CA-4200-9A81-F7B2A4018530}" srcOrd="1" destOrd="0" presId="urn:microsoft.com/office/officeart/2005/8/layout/cycle2"/>
    <dgm:cxn modelId="{4554E34B-340C-4ED5-ADF8-08241E416E6C}" type="presOf" srcId="{680F44D9-FD8F-4566-9184-EC22991A5773}" destId="{67BF37FD-D937-4DF0-B229-78CEFB7E5CBD}" srcOrd="0" destOrd="0" presId="urn:microsoft.com/office/officeart/2005/8/layout/cycle2"/>
    <dgm:cxn modelId="{FFCDCC78-3BBE-4BFF-A467-ABC551861575}" type="presOf" srcId="{0E4A6CD8-F218-4DE5-AB85-2711F2BE3CCB}" destId="{B8C4136A-18A1-4758-BC66-8EC46905973D}" srcOrd="0" destOrd="0" presId="urn:microsoft.com/office/officeart/2005/8/layout/cycle2"/>
    <dgm:cxn modelId="{D2A4F064-30DF-4B13-B2EF-A5448BFAC9B3}" srcId="{CE4513B2-BFDE-4F77-A95A-3BEAF249B34E}" destId="{27EAAFEE-4298-40C5-8DE4-6C08AE7F852E}" srcOrd="1" destOrd="0" parTransId="{EC5FC8ED-3825-4CAB-B4B1-F62ADD9A262F}" sibTransId="{0E4A6CD8-F218-4DE5-AB85-2711F2BE3CCB}"/>
    <dgm:cxn modelId="{09704572-DFC2-40C6-B528-9EEDF4F59277}" type="presOf" srcId="{F2D4EA62-A32A-49CB-97B2-0BD8118CAC67}" destId="{B5669832-A0FA-4A34-922E-856CA69BF61B}" srcOrd="1" destOrd="0" presId="urn:microsoft.com/office/officeart/2005/8/layout/cycle2"/>
    <dgm:cxn modelId="{5C379BEC-2A99-426C-9F69-6ED1C62E1D25}" type="presOf" srcId="{D044FE9C-8FE9-4D54-92D6-CCE840E93BC5}" destId="{E2E5B725-79C4-44EA-B56D-763C5250CA02}" srcOrd="0" destOrd="0" presId="urn:microsoft.com/office/officeart/2005/8/layout/cycle2"/>
    <dgm:cxn modelId="{50AB4210-6E58-4279-9058-F78E9368AB7C}" type="presOf" srcId="{D8B2B732-618B-4A66-9133-D83C7F33901A}" destId="{6F0816AC-0A00-42E7-9EC3-B23A46A7C6BA}" srcOrd="1" destOrd="0" presId="urn:microsoft.com/office/officeart/2005/8/layout/cycle2"/>
    <dgm:cxn modelId="{69BA1818-9F39-41CA-A6B4-32B02755685E}" srcId="{CE4513B2-BFDE-4F77-A95A-3BEAF249B34E}" destId="{680F44D9-FD8F-4566-9184-EC22991A5773}" srcOrd="2" destOrd="0" parTransId="{B0826685-3316-4060-8DCF-81571FA9F025}" sibTransId="{A4B89DDE-0214-49D3-952E-27F8C8747679}"/>
    <dgm:cxn modelId="{1C4250C9-24CA-4069-AB84-4A9268A82CA8}" type="presOf" srcId="{9FCDA58B-43BE-4187-9A41-E10E5526C9AE}" destId="{295CA0F3-28ED-4C18-8E6C-762EDBC48870}" srcOrd="0" destOrd="0" presId="urn:microsoft.com/office/officeart/2005/8/layout/cycle2"/>
    <dgm:cxn modelId="{9776D4EB-9889-47BD-B00C-528740267506}" type="presOf" srcId="{D8B2B732-618B-4A66-9133-D83C7F33901A}" destId="{5BDE2B46-8A9F-44BD-B24D-DA4A721893FF}" srcOrd="0" destOrd="0" presId="urn:microsoft.com/office/officeart/2005/8/layout/cycle2"/>
    <dgm:cxn modelId="{28D35B23-AB5A-43AE-81EB-C0E678FD0EE9}" srcId="{CE4513B2-BFDE-4F77-A95A-3BEAF249B34E}" destId="{9346727F-8811-4DC1-BB92-1E01A965CF92}" srcOrd="4" destOrd="0" parTransId="{06A6F597-DC8D-4AF4-AB6E-799D13E6FEE7}" sibTransId="{DEEB7715-85CA-490C-958C-426E2DC6B270}"/>
    <dgm:cxn modelId="{90DA1224-38CD-4C13-B754-8F8BEFC20180}" type="presOf" srcId="{27EAAFEE-4298-40C5-8DE4-6C08AE7F852E}" destId="{59E54323-7CC3-4D41-9BBA-FBD09B8D9205}" srcOrd="0" destOrd="0" presId="urn:microsoft.com/office/officeart/2005/8/layout/cycle2"/>
    <dgm:cxn modelId="{EB388DB4-63F9-429E-96E3-7EAEF6D3D943}" type="presOf" srcId="{D0BF6268-FF6A-4654-9CC3-3C3E65493B69}" destId="{2AD378AF-0EE5-48DD-AD35-AC11BBAB6A99}" srcOrd="0" destOrd="0" presId="urn:microsoft.com/office/officeart/2005/8/layout/cycle2"/>
    <dgm:cxn modelId="{8FD1F4F2-BC32-4918-A1CB-580B2043C4E6}" type="presOf" srcId="{CE4513B2-BFDE-4F77-A95A-3BEAF249B34E}" destId="{8652A448-30D9-4E53-BF55-FB7634A52CAC}" srcOrd="0" destOrd="0" presId="urn:microsoft.com/office/officeart/2005/8/layout/cycle2"/>
    <dgm:cxn modelId="{65005E8F-4245-42E2-AB0E-C8A32E0BD383}" type="presOf" srcId="{F2D4EA62-A32A-49CB-97B2-0BD8118CAC67}" destId="{D965E027-7EA8-4F30-8BEA-F41AEB70F98F}" srcOrd="0" destOrd="0" presId="urn:microsoft.com/office/officeart/2005/8/layout/cycle2"/>
    <dgm:cxn modelId="{0EC4BB72-DD1E-40AC-BE02-777A89AEDE5C}" type="presOf" srcId="{DEEB7715-85CA-490C-958C-426E2DC6B270}" destId="{670F56AB-A8F1-4932-9112-756D0B9F21DB}" srcOrd="0" destOrd="0" presId="urn:microsoft.com/office/officeart/2005/8/layout/cycle2"/>
    <dgm:cxn modelId="{021DFBF1-7B9A-4615-982B-686D176C5445}" srcId="{CE4513B2-BFDE-4F77-A95A-3BEAF249B34E}" destId="{9FCDA58B-43BE-4187-9A41-E10E5526C9AE}" srcOrd="0" destOrd="0" parTransId="{37BE5CA7-4A8F-4AF7-A364-B47EC8A61786}" sibTransId="{F2D4EA62-A32A-49CB-97B2-0BD8118CAC67}"/>
    <dgm:cxn modelId="{2112AB05-7EB1-43E1-BACA-07A292FD6950}" srcId="{CE4513B2-BFDE-4F77-A95A-3BEAF249B34E}" destId="{81A44BE7-355F-40D8-85CC-CD0CF739E530}" srcOrd="3" destOrd="0" parTransId="{E32022C8-72F2-43A8-85F9-A57D0EA9F82B}" sibTransId="{D0BF6268-FF6A-4654-9CC3-3C3E65493B69}"/>
    <dgm:cxn modelId="{A275166D-911D-4FBE-8404-90C7959832F9}" srcId="{CE4513B2-BFDE-4F77-A95A-3BEAF249B34E}" destId="{D044FE9C-8FE9-4D54-92D6-CCE840E93BC5}" srcOrd="5" destOrd="0" parTransId="{9346EFA6-6B35-400E-AD2C-4BFBE5B10CB9}" sibTransId="{D8B2B732-618B-4A66-9133-D83C7F33901A}"/>
    <dgm:cxn modelId="{88DFABD4-9314-4CE9-A5F8-99ABE389CADB}" type="presOf" srcId="{34B9CB2A-ED60-4D91-80CB-F012DAD80E4E}" destId="{D7997108-098A-4A72-8A66-24B4E57CE094}" srcOrd="0" destOrd="0" presId="urn:microsoft.com/office/officeart/2005/8/layout/cycle2"/>
    <dgm:cxn modelId="{83D47692-B676-4528-B35F-DE5660B5885E}" type="presOf" srcId="{DEEB7715-85CA-490C-958C-426E2DC6B270}" destId="{595C97D0-BB93-4845-B3E2-393AEC9C0A04}" srcOrd="1" destOrd="0" presId="urn:microsoft.com/office/officeart/2005/8/layout/cycle2"/>
    <dgm:cxn modelId="{BE178FF2-BDB1-474F-87EC-D0417DAABA8A}" type="presOf" srcId="{D0BF6268-FF6A-4654-9CC3-3C3E65493B69}" destId="{FD90F16E-7C5E-4883-8CC8-1688DF2858B1}" srcOrd="1" destOrd="0" presId="urn:microsoft.com/office/officeart/2005/8/layout/cycle2"/>
    <dgm:cxn modelId="{9FCB81BE-274F-4C0D-84BF-2D51D3E492B6}" type="presOf" srcId="{9346727F-8811-4DC1-BB92-1E01A965CF92}" destId="{AD91D5E1-3967-40EE-99E6-92A094D980C6}" srcOrd="0" destOrd="0" presId="urn:microsoft.com/office/officeart/2005/8/layout/cycle2"/>
    <dgm:cxn modelId="{0149F930-68F4-4484-B930-35C353B53E18}" type="presOf" srcId="{0E4A6CD8-F218-4DE5-AB85-2711F2BE3CCB}" destId="{A085E82A-E65C-4947-873E-34E11844F0DD}" srcOrd="1" destOrd="0" presId="urn:microsoft.com/office/officeart/2005/8/layout/cycle2"/>
    <dgm:cxn modelId="{3FDBD4BD-54FD-42F2-818B-FDE5B2D86BC4}" type="presOf" srcId="{A4B89DDE-0214-49D3-952E-27F8C8747679}" destId="{86DA247A-6E07-4232-A48E-C3E270FF15E5}" srcOrd="0" destOrd="0" presId="urn:microsoft.com/office/officeart/2005/8/layout/cycle2"/>
    <dgm:cxn modelId="{65622697-AC09-4A4F-A287-71B24BBD1524}" srcId="{CE4513B2-BFDE-4F77-A95A-3BEAF249B34E}" destId="{34B9CB2A-ED60-4D91-80CB-F012DAD80E4E}" srcOrd="6" destOrd="0" parTransId="{88DC50F5-3E8E-4525-AD82-02C1488521BD}" sibTransId="{675D68CC-EA36-4186-A068-FF0D52EF13D1}"/>
    <dgm:cxn modelId="{6194FDA0-6DF5-486F-8033-323A8325655A}" type="presOf" srcId="{81A44BE7-355F-40D8-85CC-CD0CF739E530}" destId="{6B881D73-A62B-4D26-B90A-00C5ED92C19A}" srcOrd="0" destOrd="0" presId="urn:microsoft.com/office/officeart/2005/8/layout/cycle2"/>
    <dgm:cxn modelId="{7C87B013-F0E2-40D3-9882-B7A747D6DDEE}" type="presParOf" srcId="{8652A448-30D9-4E53-BF55-FB7634A52CAC}" destId="{295CA0F3-28ED-4C18-8E6C-762EDBC48870}" srcOrd="0" destOrd="0" presId="urn:microsoft.com/office/officeart/2005/8/layout/cycle2"/>
    <dgm:cxn modelId="{D9222A43-0A27-45B4-AA79-B8F102C5B65D}" type="presParOf" srcId="{8652A448-30D9-4E53-BF55-FB7634A52CAC}" destId="{D965E027-7EA8-4F30-8BEA-F41AEB70F98F}" srcOrd="1" destOrd="0" presId="urn:microsoft.com/office/officeart/2005/8/layout/cycle2"/>
    <dgm:cxn modelId="{D690C9D6-3A56-40D4-AB0C-3D3E64442D64}" type="presParOf" srcId="{D965E027-7EA8-4F30-8BEA-F41AEB70F98F}" destId="{B5669832-A0FA-4A34-922E-856CA69BF61B}" srcOrd="0" destOrd="0" presId="urn:microsoft.com/office/officeart/2005/8/layout/cycle2"/>
    <dgm:cxn modelId="{E24C07B1-B463-4A6A-BE51-0FA3CBA5D621}" type="presParOf" srcId="{8652A448-30D9-4E53-BF55-FB7634A52CAC}" destId="{59E54323-7CC3-4D41-9BBA-FBD09B8D9205}" srcOrd="2" destOrd="0" presId="urn:microsoft.com/office/officeart/2005/8/layout/cycle2"/>
    <dgm:cxn modelId="{1BD1B8BF-020A-48FF-9E93-3B1588D97AE5}" type="presParOf" srcId="{8652A448-30D9-4E53-BF55-FB7634A52CAC}" destId="{B8C4136A-18A1-4758-BC66-8EC46905973D}" srcOrd="3" destOrd="0" presId="urn:microsoft.com/office/officeart/2005/8/layout/cycle2"/>
    <dgm:cxn modelId="{98A4BC04-5BD6-40A0-B2E5-6B2EFD0675C0}" type="presParOf" srcId="{B8C4136A-18A1-4758-BC66-8EC46905973D}" destId="{A085E82A-E65C-4947-873E-34E11844F0DD}" srcOrd="0" destOrd="0" presId="urn:microsoft.com/office/officeart/2005/8/layout/cycle2"/>
    <dgm:cxn modelId="{73593835-19E7-48D0-827F-C359745E7749}" type="presParOf" srcId="{8652A448-30D9-4E53-BF55-FB7634A52CAC}" destId="{67BF37FD-D937-4DF0-B229-78CEFB7E5CBD}" srcOrd="4" destOrd="0" presId="urn:microsoft.com/office/officeart/2005/8/layout/cycle2"/>
    <dgm:cxn modelId="{E96AB01B-F199-442F-97AE-57461DE66523}" type="presParOf" srcId="{8652A448-30D9-4E53-BF55-FB7634A52CAC}" destId="{86DA247A-6E07-4232-A48E-C3E270FF15E5}" srcOrd="5" destOrd="0" presId="urn:microsoft.com/office/officeart/2005/8/layout/cycle2"/>
    <dgm:cxn modelId="{77EB852D-A441-483C-9F56-17B74C3F9AE7}" type="presParOf" srcId="{86DA247A-6E07-4232-A48E-C3E270FF15E5}" destId="{E1243A47-5B16-40B9-B8C5-EE6E3ABD5A72}" srcOrd="0" destOrd="0" presId="urn:microsoft.com/office/officeart/2005/8/layout/cycle2"/>
    <dgm:cxn modelId="{EEC4203A-CBA2-48BE-B2BB-442AEC207473}" type="presParOf" srcId="{8652A448-30D9-4E53-BF55-FB7634A52CAC}" destId="{6B881D73-A62B-4D26-B90A-00C5ED92C19A}" srcOrd="6" destOrd="0" presId="urn:microsoft.com/office/officeart/2005/8/layout/cycle2"/>
    <dgm:cxn modelId="{6DF69C34-AD26-482A-8532-972D51C7C0DC}" type="presParOf" srcId="{8652A448-30D9-4E53-BF55-FB7634A52CAC}" destId="{2AD378AF-0EE5-48DD-AD35-AC11BBAB6A99}" srcOrd="7" destOrd="0" presId="urn:microsoft.com/office/officeart/2005/8/layout/cycle2"/>
    <dgm:cxn modelId="{E7272FC6-1E1C-4E31-B6F9-BA28C510F544}" type="presParOf" srcId="{2AD378AF-0EE5-48DD-AD35-AC11BBAB6A99}" destId="{FD90F16E-7C5E-4883-8CC8-1688DF2858B1}" srcOrd="0" destOrd="0" presId="urn:microsoft.com/office/officeart/2005/8/layout/cycle2"/>
    <dgm:cxn modelId="{CE616CAB-40E2-4D72-ACE5-F8C2887EC30A}" type="presParOf" srcId="{8652A448-30D9-4E53-BF55-FB7634A52CAC}" destId="{AD91D5E1-3967-40EE-99E6-92A094D980C6}" srcOrd="8" destOrd="0" presId="urn:microsoft.com/office/officeart/2005/8/layout/cycle2"/>
    <dgm:cxn modelId="{303E402F-03C8-4E3D-B980-E4656DD3C149}" type="presParOf" srcId="{8652A448-30D9-4E53-BF55-FB7634A52CAC}" destId="{670F56AB-A8F1-4932-9112-756D0B9F21DB}" srcOrd="9" destOrd="0" presId="urn:microsoft.com/office/officeart/2005/8/layout/cycle2"/>
    <dgm:cxn modelId="{6CAF3198-4DBE-4485-9138-702E011455F6}" type="presParOf" srcId="{670F56AB-A8F1-4932-9112-756D0B9F21DB}" destId="{595C97D0-BB93-4845-B3E2-393AEC9C0A04}" srcOrd="0" destOrd="0" presId="urn:microsoft.com/office/officeart/2005/8/layout/cycle2"/>
    <dgm:cxn modelId="{2E27700B-9ED8-4D53-8651-75E1D4AAC43F}" type="presParOf" srcId="{8652A448-30D9-4E53-BF55-FB7634A52CAC}" destId="{E2E5B725-79C4-44EA-B56D-763C5250CA02}" srcOrd="10" destOrd="0" presId="urn:microsoft.com/office/officeart/2005/8/layout/cycle2"/>
    <dgm:cxn modelId="{1A1C5A42-5275-490A-9A14-7CFD6A0D17EF}" type="presParOf" srcId="{8652A448-30D9-4E53-BF55-FB7634A52CAC}" destId="{5BDE2B46-8A9F-44BD-B24D-DA4A721893FF}" srcOrd="11" destOrd="0" presId="urn:microsoft.com/office/officeart/2005/8/layout/cycle2"/>
    <dgm:cxn modelId="{A4D0482C-2D82-4524-807B-DC81303B3C0C}" type="presParOf" srcId="{5BDE2B46-8A9F-44BD-B24D-DA4A721893FF}" destId="{6F0816AC-0A00-42E7-9EC3-B23A46A7C6BA}" srcOrd="0" destOrd="0" presId="urn:microsoft.com/office/officeart/2005/8/layout/cycle2"/>
    <dgm:cxn modelId="{D3D1613C-1013-4920-A091-B15EC24BE4C0}" type="presParOf" srcId="{8652A448-30D9-4E53-BF55-FB7634A52CAC}" destId="{D7997108-098A-4A72-8A66-24B4E57CE094}" srcOrd="12" destOrd="0" presId="urn:microsoft.com/office/officeart/2005/8/layout/cycle2"/>
    <dgm:cxn modelId="{C0C7F900-59F4-4B70-A2D6-D388B625813D}" type="presParOf" srcId="{8652A448-30D9-4E53-BF55-FB7634A52CAC}" destId="{D1AEE147-3ED8-4C87-866A-43017A07AAE4}" srcOrd="13" destOrd="0" presId="urn:microsoft.com/office/officeart/2005/8/layout/cycle2"/>
    <dgm:cxn modelId="{15795536-3ADE-4E2F-9172-FDFEB28AED5A}" type="presParOf" srcId="{D1AEE147-3ED8-4C87-866A-43017A07AAE4}" destId="{16D59CD4-68CA-4200-9A81-F7B2A401853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29654-2185-4622-B5DD-D65E128DC453}">
      <dsp:nvSpPr>
        <dsp:cNvPr id="0" name=""/>
        <dsp:cNvSpPr/>
      </dsp:nvSpPr>
      <dsp:spPr>
        <a:xfrm>
          <a:off x="1094860" y="72"/>
          <a:ext cx="2267101" cy="136026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ই/ঈ-কারের ব্যবহার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94860" y="72"/>
        <a:ext cx="2267101" cy="1360260"/>
      </dsp:txXfrm>
    </dsp:sp>
    <dsp:sp modelId="{F6720812-6472-48FF-97AF-F168ED4A344E}">
      <dsp:nvSpPr>
        <dsp:cNvPr id="0" name=""/>
        <dsp:cNvSpPr/>
      </dsp:nvSpPr>
      <dsp:spPr>
        <a:xfrm>
          <a:off x="3556389" y="4"/>
          <a:ext cx="2267101" cy="136026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উ/ঊ কারের ব্যবহার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56389" y="4"/>
        <a:ext cx="2267101" cy="1360260"/>
      </dsp:txXfrm>
    </dsp:sp>
    <dsp:sp modelId="{C6A6C37E-B551-4F12-AFC9-B4DE1DDCF9D2}">
      <dsp:nvSpPr>
        <dsp:cNvPr id="0" name=""/>
        <dsp:cNvSpPr/>
      </dsp:nvSpPr>
      <dsp:spPr>
        <a:xfrm>
          <a:off x="1094860" y="1587043"/>
          <a:ext cx="2267101" cy="136026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9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শ/ষ/স এর ব্যবহার</a:t>
          </a:r>
          <a:endParaRPr lang="en-US" sz="39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94860" y="1587043"/>
        <a:ext cx="2267101" cy="1360260"/>
      </dsp:txXfrm>
    </dsp:sp>
    <dsp:sp modelId="{701CB6DD-57AA-43FF-8F88-82C41EABEF33}">
      <dsp:nvSpPr>
        <dsp:cNvPr id="0" name=""/>
        <dsp:cNvSpPr/>
      </dsp:nvSpPr>
      <dsp:spPr>
        <a:xfrm>
          <a:off x="3545642" y="1576283"/>
          <a:ext cx="2267101" cy="136026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9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ন/ণ এর ব্যবহার</a:t>
          </a:r>
          <a:endParaRPr lang="en-US" sz="39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45642" y="1576283"/>
        <a:ext cx="2267101" cy="1360260"/>
      </dsp:txXfrm>
    </dsp:sp>
    <dsp:sp modelId="{AB316820-CF7A-45F3-BDB6-C4F6281DCAA8}">
      <dsp:nvSpPr>
        <dsp:cNvPr id="0" name=""/>
        <dsp:cNvSpPr/>
      </dsp:nvSpPr>
      <dsp:spPr>
        <a:xfrm>
          <a:off x="2341766" y="3174014"/>
          <a:ext cx="2267101" cy="136026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9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খ/ক্ষ এর ব্যবহার</a:t>
          </a:r>
          <a:endParaRPr lang="en-US" sz="39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41766" y="3174014"/>
        <a:ext cx="2267101" cy="1360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CA0F3-28ED-4C18-8E6C-762EDBC48870}">
      <dsp:nvSpPr>
        <dsp:cNvPr id="0" name=""/>
        <dsp:cNvSpPr/>
      </dsp:nvSpPr>
      <dsp:spPr>
        <a:xfrm>
          <a:off x="3773137" y="0"/>
          <a:ext cx="2760215" cy="1039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ঠিক প্রবাহ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77361" y="152246"/>
        <a:ext cx="1951767" cy="735106"/>
      </dsp:txXfrm>
    </dsp:sp>
    <dsp:sp modelId="{D965E027-7EA8-4F30-8BEA-F41AEB70F98F}">
      <dsp:nvSpPr>
        <dsp:cNvPr id="0" name=""/>
        <dsp:cNvSpPr/>
      </dsp:nvSpPr>
      <dsp:spPr>
        <a:xfrm rot="883266">
          <a:off x="6359907" y="686908"/>
          <a:ext cx="194140" cy="350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6360863" y="749681"/>
        <a:ext cx="135898" cy="210518"/>
      </dsp:txXfrm>
    </dsp:sp>
    <dsp:sp modelId="{59E54323-7CC3-4D41-9BBA-FBD09B8D9205}">
      <dsp:nvSpPr>
        <dsp:cNvPr id="0" name=""/>
        <dsp:cNvSpPr/>
      </dsp:nvSpPr>
      <dsp:spPr>
        <a:xfrm>
          <a:off x="6400799" y="684727"/>
          <a:ext cx="2717124" cy="1039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 আকৃতি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98713" y="836973"/>
        <a:ext cx="1921296" cy="735106"/>
      </dsp:txXfrm>
    </dsp:sp>
    <dsp:sp modelId="{B8C4136A-18A1-4758-BC66-8EC46905973D}">
      <dsp:nvSpPr>
        <dsp:cNvPr id="0" name=""/>
        <dsp:cNvSpPr/>
      </dsp:nvSpPr>
      <dsp:spPr>
        <a:xfrm rot="5062664">
          <a:off x="7725462" y="1737242"/>
          <a:ext cx="207223" cy="350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7753500" y="1776481"/>
        <a:ext cx="145056" cy="210518"/>
      </dsp:txXfrm>
    </dsp:sp>
    <dsp:sp modelId="{67BF37FD-D937-4DF0-B229-78CEFB7E5CBD}">
      <dsp:nvSpPr>
        <dsp:cNvPr id="0" name=""/>
        <dsp:cNvSpPr/>
      </dsp:nvSpPr>
      <dsp:spPr>
        <a:xfrm>
          <a:off x="6545463" y="2112693"/>
          <a:ext cx="2708942" cy="1039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 দূরত্ব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42178" y="2264939"/>
        <a:ext cx="1915512" cy="735106"/>
      </dsp:txXfrm>
    </dsp:sp>
    <dsp:sp modelId="{86DA247A-6E07-4232-A48E-C3E270FF15E5}">
      <dsp:nvSpPr>
        <dsp:cNvPr id="0" name=""/>
        <dsp:cNvSpPr/>
      </dsp:nvSpPr>
      <dsp:spPr>
        <a:xfrm rot="8070565">
          <a:off x="7136683" y="3106430"/>
          <a:ext cx="249816" cy="350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7200425" y="3149880"/>
        <a:ext cx="174871" cy="210518"/>
      </dsp:txXfrm>
    </dsp:sp>
    <dsp:sp modelId="{6B881D73-A62B-4D26-B90A-00C5ED92C19A}">
      <dsp:nvSpPr>
        <dsp:cNvPr id="0" name=""/>
        <dsp:cNvSpPr/>
      </dsp:nvSpPr>
      <dsp:spPr>
        <a:xfrm>
          <a:off x="5305195" y="3419446"/>
          <a:ext cx="2620348" cy="1039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মান্তরাল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88936" y="3571692"/>
        <a:ext cx="1852866" cy="735106"/>
      </dsp:txXfrm>
    </dsp:sp>
    <dsp:sp modelId="{2AD378AF-0EE5-48DD-AD35-AC11BBAB6A99}">
      <dsp:nvSpPr>
        <dsp:cNvPr id="0" name=""/>
        <dsp:cNvSpPr/>
      </dsp:nvSpPr>
      <dsp:spPr>
        <a:xfrm rot="10800000">
          <a:off x="4175501" y="3763813"/>
          <a:ext cx="798317" cy="350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4280760" y="3833986"/>
        <a:ext cx="693058" cy="210518"/>
      </dsp:txXfrm>
    </dsp:sp>
    <dsp:sp modelId="{AD91D5E1-3967-40EE-99E6-92A094D980C6}">
      <dsp:nvSpPr>
        <dsp:cNvPr id="0" name=""/>
        <dsp:cNvSpPr/>
      </dsp:nvSpPr>
      <dsp:spPr>
        <a:xfrm>
          <a:off x="1277319" y="3419446"/>
          <a:ext cx="2521617" cy="1039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মপদ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46601" y="3571692"/>
        <a:ext cx="1783053" cy="735106"/>
      </dsp:txXfrm>
    </dsp:sp>
    <dsp:sp modelId="{670F56AB-A8F1-4932-9112-756D0B9F21DB}">
      <dsp:nvSpPr>
        <dsp:cNvPr id="0" name=""/>
        <dsp:cNvSpPr/>
      </dsp:nvSpPr>
      <dsp:spPr>
        <a:xfrm rot="15895444">
          <a:off x="2385947" y="3077988"/>
          <a:ext cx="182527" cy="350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415748" y="3175433"/>
        <a:ext cx="127769" cy="210518"/>
      </dsp:txXfrm>
    </dsp:sp>
    <dsp:sp modelId="{E2E5B725-79C4-44EA-B56D-763C5250CA02}">
      <dsp:nvSpPr>
        <dsp:cNvPr id="0" name=""/>
        <dsp:cNvSpPr/>
      </dsp:nvSpPr>
      <dsp:spPr>
        <a:xfrm>
          <a:off x="868524" y="2037388"/>
          <a:ext cx="3093687" cy="1039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মশির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21584" y="2189634"/>
        <a:ext cx="2187567" cy="735106"/>
      </dsp:txXfrm>
    </dsp:sp>
    <dsp:sp modelId="{5BDE2B46-8A9F-44BD-B24D-DA4A721893FF}">
      <dsp:nvSpPr>
        <dsp:cNvPr id="0" name=""/>
        <dsp:cNvSpPr/>
      </dsp:nvSpPr>
      <dsp:spPr>
        <a:xfrm rot="16000906">
          <a:off x="2269153" y="1670272"/>
          <a:ext cx="209928" cy="350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302465" y="1771881"/>
        <a:ext cx="146950" cy="210518"/>
      </dsp:txXfrm>
    </dsp:sp>
    <dsp:sp modelId="{D7997108-098A-4A72-8A66-24B4E57CE094}">
      <dsp:nvSpPr>
        <dsp:cNvPr id="0" name=""/>
        <dsp:cNvSpPr/>
      </dsp:nvSpPr>
      <dsp:spPr>
        <a:xfrm>
          <a:off x="1032735" y="602601"/>
          <a:ext cx="2598891" cy="1039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ঠিক মাত্রা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13334" y="754847"/>
        <a:ext cx="1837693" cy="735106"/>
      </dsp:txXfrm>
    </dsp:sp>
    <dsp:sp modelId="{D1AEE147-3ED8-4C87-866A-43017A07AAE4}">
      <dsp:nvSpPr>
        <dsp:cNvPr id="0" name=""/>
        <dsp:cNvSpPr/>
      </dsp:nvSpPr>
      <dsp:spPr>
        <a:xfrm rot="20876543">
          <a:off x="3579951" y="652978"/>
          <a:ext cx="257068" cy="350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580802" y="731206"/>
        <a:ext cx="179948" cy="210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0B-C6AA-4B05-B2BC-1DCA9F384507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CC2D-AF45-4809-8244-DD309117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0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0B-C6AA-4B05-B2BC-1DCA9F384507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CC2D-AF45-4809-8244-DD309117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1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0B-C6AA-4B05-B2BC-1DCA9F384507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CC2D-AF45-4809-8244-DD309117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0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0B-C6AA-4B05-B2BC-1DCA9F384507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CC2D-AF45-4809-8244-DD309117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2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0B-C6AA-4B05-B2BC-1DCA9F384507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CC2D-AF45-4809-8244-DD309117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1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0B-C6AA-4B05-B2BC-1DCA9F384507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CC2D-AF45-4809-8244-DD309117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8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0B-C6AA-4B05-B2BC-1DCA9F384507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CC2D-AF45-4809-8244-DD309117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7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0B-C6AA-4B05-B2BC-1DCA9F384507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CC2D-AF45-4809-8244-DD309117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7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0B-C6AA-4B05-B2BC-1DCA9F384507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CC2D-AF45-4809-8244-DD309117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1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0B-C6AA-4B05-B2BC-1DCA9F384507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CC2D-AF45-4809-8244-DD309117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8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20B-C6AA-4B05-B2BC-1DCA9F384507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CC2D-AF45-4809-8244-DD309117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5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FF20B-C6AA-4B05-B2BC-1DCA9F384507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0CC2D-AF45-4809-8244-DD309117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1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f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f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7189202" cy="6710776"/>
          </a:xfrm>
          <a:prstGeom prst="bevel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6992" y="1249378"/>
            <a:ext cx="5715218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</a:t>
            </a:r>
          </a:p>
          <a:p>
            <a:pPr algn="ctr"/>
            <a:r>
              <a:rPr lang="bn-IN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bn-IN" sz="6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115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7151553" y="0"/>
            <a:ext cx="4141802" cy="671077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07427" y="1850152"/>
            <a:ext cx="5723184" cy="3165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0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8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17320" y="320040"/>
            <a:ext cx="9159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নৈর্ব্যক্তিক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পরীক্ষার উত্তর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পত্রের ন্যায় বৃত্ত ভরাট করতে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0660" y="1517243"/>
            <a:ext cx="925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অতিরিক্ত উত্তর পত্রের সংখা লিখে বৃত্ত ভরাট করতে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0660" y="2756461"/>
            <a:ext cx="8183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৩। মূল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খাতায় মার্জিন টেনে পৃষ্ঠা নম্বর দেওয়া ভালো।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822" y="0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8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210" y="880597"/>
            <a:ext cx="519952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সৃজনশীল প্রশ্নের উত্তর লেখার পদ্ধতি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561" y="1828676"/>
            <a:ext cx="612956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সৃজনশীল প্রশ্নের চারটি অংশ থাকে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522337"/>
              </p:ext>
            </p:extLst>
          </p:nvPr>
        </p:nvGraphicFramePr>
        <p:xfrm>
          <a:off x="1587325" y="2828063"/>
          <a:ext cx="724710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051"/>
                <a:gridCol w="1848615"/>
                <a:gridCol w="18284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অংশ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মান/নম্বর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ক। জ্ঞান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মূলক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খ।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অনুধাবন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মূলক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২টি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গ।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প্রয়োগ মূলক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৩টি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ঘ।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উচ্চতর দক্ষতা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মূলক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৪টি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061" y="60762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43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294327" y="373490"/>
            <a:ext cx="8113690" cy="56538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8437" y="965915"/>
            <a:ext cx="17579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জ্ঞান মূলক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2450" y="2230431"/>
            <a:ext cx="27045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2293" y="3572218"/>
            <a:ext cx="461063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176529" y="4810974"/>
            <a:ext cx="636216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উচ্চতর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দক্ষতা মূলক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1179" y="88751"/>
            <a:ext cx="3226159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পিরামিডের মাধ্যমে</a:t>
            </a:r>
          </a:p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নম্বর বিভাজন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165" y="117415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4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031102"/>
              </p:ext>
            </p:extLst>
          </p:nvPr>
        </p:nvGraphicFramePr>
        <p:xfrm>
          <a:off x="509665" y="284815"/>
          <a:ext cx="10093483" cy="6750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903"/>
                <a:gridCol w="1103560"/>
                <a:gridCol w="1776917"/>
                <a:gridCol w="1425436"/>
                <a:gridCol w="2705912"/>
                <a:gridCol w="1129755"/>
              </a:tblGrid>
              <a:tr h="656317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জ্ঞান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</a:t>
                      </a:r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ধাবন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প্রয়োগ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উ</a:t>
                      </a:r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চ্চতর দক্ষতা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মোট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218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জ্ঞান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</a:tr>
              <a:tr h="1218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</a:t>
                      </a: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ধাবন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</a:tr>
              <a:tr h="1218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প্রয়োগ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</a:tr>
              <a:tr h="1218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</a:t>
                      </a: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চ্চতর 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</a:tr>
              <a:tr h="1218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মোট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0"/>
            <a:ext cx="1704975" cy="114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3427" y="-1431234"/>
            <a:ext cx="6679096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ছকের মাধ্যমে নম্বর </a:t>
            </a:r>
            <a:r>
              <a:rPr lang="bn-IN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2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110" y="476461"/>
            <a:ext cx="11058862" cy="52389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0536" y="2126451"/>
            <a:ext cx="1019825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জ্ঞান মূলক প্রশ্নের উত্তর সরাসরি পাঠ্যবই থেকে মুখস্ত লিখতে হবে।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0536" y="3394037"/>
            <a:ext cx="1006915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উত্তরটি অভিন্ন তথ্যভিত্তিক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9778" y="4554736"/>
            <a:ext cx="1007991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উত্তরটি এক কথায় না লিখে এক বাক্যে লিখতে হবে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3943" y="694358"/>
            <a:ext cx="247246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 মূলক</a:t>
            </a:r>
            <a:endParaRPr lang="en-US" sz="5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101324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3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95" y="2714914"/>
            <a:ext cx="677194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একটি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জ্ঞানের অংশ।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7750" y="251013"/>
            <a:ext cx="4475181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অনুধাবন মূলক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0619" y="1617947"/>
            <a:ext cx="677731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উত্তরে দুইটি অংশ থাকবে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2280619" y="3994761"/>
            <a:ext cx="6615953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অপরটি অনুধাবনের অংশ।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667" y="123676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1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5661" y="263169"/>
            <a:ext cx="2396133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 মূলক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Left-Right-Up Arrow 4"/>
          <p:cNvSpPr/>
          <p:nvPr/>
        </p:nvSpPr>
        <p:spPr>
          <a:xfrm rot="5400000">
            <a:off x="3699215" y="2642702"/>
            <a:ext cx="3567953" cy="243839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52253" y="2271352"/>
            <a:ext cx="932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8417" y="3538735"/>
            <a:ext cx="1586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9427" y="4821094"/>
            <a:ext cx="1255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975" y="1378295"/>
            <a:ext cx="64008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 মূলক প্রশ্নের উত্তরের ৩টি অংশ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193703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9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 Arrow 1"/>
          <p:cNvSpPr/>
          <p:nvPr/>
        </p:nvSpPr>
        <p:spPr>
          <a:xfrm>
            <a:off x="996762" y="493619"/>
            <a:ext cx="9403977" cy="5889813"/>
          </a:xfrm>
          <a:prstGeom prst="quad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123766" y="2702859"/>
            <a:ext cx="2958352" cy="1452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71683" y="3075056"/>
            <a:ext cx="2662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উচ্চতর দক্ষতা</a:t>
            </a:r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1730193" y="2828382"/>
            <a:ext cx="1174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48516" y="1246094"/>
            <a:ext cx="1443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অনুধাবন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8507506" y="2967335"/>
            <a:ext cx="1120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01134" y="4993488"/>
            <a:ext cx="2138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উচ্চতর দক্ষতা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739" y="249591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7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9673" y="0"/>
            <a:ext cx="12192000" cy="59114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0359" y="1356227"/>
            <a:ext cx="958243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উদ্দীপকটি ভালো ভাবে পড়ে প্রশ্নানুসারে উত্তর লিখতে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336" y="1961253"/>
            <a:ext cx="9558452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যে উদ্দীপকের আলোকে উত্তর লিখবে তার প্রত্যেকটি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 উত্তর লিখতে হবে।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8017" y="3752044"/>
            <a:ext cx="8551572" cy="1262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359" y="3310649"/>
            <a:ext cx="958242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একটি প্রশ্নের উত্তর (ক+খ+গ+ঘ)) ২০ মিনিটে শেষ করতে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358" y="3963811"/>
            <a:ext cx="9582430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কবি –সাহিত্যিকের নাম লিখতে প্রথম বারে বন্ধনীর মধ্যে জন্ম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ও মৃত্যু তারিখ লিখতে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1217" y="474296"/>
            <a:ext cx="375487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 পত্র লেখার সতর্কতা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352" y="136543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1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2447" y="677732"/>
            <a:ext cx="272168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বানানের শুদ্ধতা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57117079"/>
              </p:ext>
            </p:extLst>
          </p:nvPr>
        </p:nvGraphicFramePr>
        <p:xfrm>
          <a:off x="1526391" y="1611529"/>
          <a:ext cx="6950635" cy="4534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0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5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3864706" y="245902"/>
            <a:ext cx="1798982" cy="805070"/>
          </a:xfrm>
          <a:prstGeom prst="beve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01369" y="356050"/>
            <a:ext cx="1525657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787674" y="1524825"/>
            <a:ext cx="3339548" cy="416449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5367124" y="1567956"/>
            <a:ext cx="5695121" cy="419431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19353" y="1907712"/>
            <a:ext cx="479066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শেখ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কামাল হোসেন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বাংলা)</a:t>
            </a:r>
          </a:p>
          <a:p>
            <a:pPr algn="ctr"/>
            <a:r>
              <a:rPr lang="bn-IN" sz="40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ভারপ্রাপ্ত অধ্যক্ষ</a:t>
            </a:r>
          </a:p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মুনিরুল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 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আনোয়ারা,চট্টগ্রাম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501" y="208272"/>
            <a:ext cx="1704975" cy="1143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404" y="1960589"/>
            <a:ext cx="2492088" cy="332278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3460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5774" y="311972"/>
            <a:ext cx="5830645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হাতের লেখা সুন্দর হওয়ার জন্য 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 -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‘স’ 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রীতির ব্যবহার।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95410072"/>
              </p:ext>
            </p:extLst>
          </p:nvPr>
        </p:nvGraphicFramePr>
        <p:xfrm>
          <a:off x="510988" y="1758522"/>
          <a:ext cx="9800215" cy="4459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183" y="0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9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41" y="671209"/>
            <a:ext cx="11099259" cy="494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81720" y="1094600"/>
            <a:ext cx="5389123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 পত্র জমা দেওয়ার পূর্বে সতর্কতা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999" y="2017930"/>
            <a:ext cx="102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সকল প্রশ্নের উত্তর লেখা হয়েছে কি না মিলিয়ে দেখতে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664" y="2938231"/>
            <a:ext cx="89701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রোল নম্বর, রেজিঃনং,বিষয় কোড এবং অতিরিক্ত খাতার</a:t>
            </a:r>
          </a:p>
          <a:p>
            <a:pPr algn="just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সংখা মিলিয়ে দেখতে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514" y="4241814"/>
            <a:ext cx="8724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পত্রে কক্ষ পরিদর্শকের স্বাক্ষর নিশ্চিত করত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757" y="234669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5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2023353" y="1605065"/>
            <a:ext cx="5583677" cy="1625394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40868" y="1771431"/>
            <a:ext cx="2723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 ভরাটে 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026" y="3230459"/>
            <a:ext cx="9610927" cy="36478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99907" y="3871315"/>
            <a:ext cx="531712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ঘষামাজা,কাটাকাটি করা যাবে না।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2613" y="4874966"/>
            <a:ext cx="480757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সঠিক বৃত্তটি পূরণ করতে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6951" y="5642706"/>
            <a:ext cx="598008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কক্ষ পরিদর্শককে অবগত করতে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16736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8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32689" y="2110902"/>
            <a:ext cx="6780179" cy="45039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11255" y="3072983"/>
            <a:ext cx="52230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কক্ষ ত্যাগ করার পুর্বে</a:t>
            </a:r>
          </a:p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অবশ্যই প্রবেশ পত্র, রেজিঃকার্ড ও অন্যান্য প্রয়োজনীয়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পত্র গুছিয়ে নিতে হবে।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0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627743" y="1993692"/>
            <a:ext cx="6118698" cy="3852472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60624" y="2373351"/>
            <a:ext cx="5252936" cy="30931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115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0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14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6656" y="661480"/>
            <a:ext cx="10846340" cy="55253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Bevel 3"/>
          <p:cNvSpPr/>
          <p:nvPr/>
        </p:nvSpPr>
        <p:spPr>
          <a:xfrm>
            <a:off x="2450355" y="2564237"/>
            <a:ext cx="5321030" cy="241245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626" y="2876952"/>
            <a:ext cx="4700487" cy="19240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88684" y="4976696"/>
            <a:ext cx="4948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পরীক্ষা কেন্দ্রে পরীক্ষার্থী করণীয়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1767" y="1761548"/>
            <a:ext cx="107004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021" y="618548"/>
            <a:ext cx="1704975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684" y="2876952"/>
            <a:ext cx="4700487" cy="192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3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05690" y="226467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39425" y="502276"/>
            <a:ext cx="1596981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511" y="2744368"/>
            <a:ext cx="9504610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পরীক্ষা কেন্দ্রে পরীক্ষার্থী করণীয় সম্পর্কে জানতে পারবে;</a:t>
            </a:r>
            <a:endParaRPr lang="en-US" sz="36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4670" y="1606212"/>
            <a:ext cx="4468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393" y="3332302"/>
            <a:ext cx="9504610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সঠিকভাবে উত্তর পত্র  তৈরি করার কৌশল জানতে পারবে;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753" y="3910761"/>
            <a:ext cx="9543250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উত্তর 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 লিখন ও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জমাদানে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সতর্ক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পারবে;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511" y="4568731"/>
            <a:ext cx="9517491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সৃজনশীল প্রশ্ন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উত্তরের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আংশগুলো সম্পর্কে জানতে পারবে;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6925" y="5122729"/>
            <a:ext cx="9491731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হাতের লেখা সুন্দর করার কৌশল জানতে পারবে-----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846" y="429994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38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0310" y="740622"/>
            <a:ext cx="999112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পরীক্ষার জন্য প্রত্যেক পরীক্ষার্থীর তিনটি স্তরে সাবধানতা </a:t>
            </a:r>
          </a:p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bn-IN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অবলম্বন করা প্রয়োজন।</a:t>
            </a:r>
            <a:endParaRPr lang="en-US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0310" y="1940951"/>
            <a:ext cx="999112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১। প্রবেশ পত্র সংগ্রহ থেকে পরীক্ষার পূর্ব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রাত্রি পর্যন্ত।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0310" y="2587282"/>
            <a:ext cx="999112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২। পরীক্ষা কেন্দ্রে প্রবেশের পর থেকে প্রশ্নপত্র পাওয়া পর্যন্ত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0310" y="3233613"/>
            <a:ext cx="9991128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৩। প্রশ্ন পত্র পাওয়ার পর থেকে পরীক্ষা শেষ হওয়া পর্যন্ত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অর্থাৎ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উত্তর পত্র লিখন ও জমাদান।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-154043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7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7396" y="367019"/>
            <a:ext cx="9873575" cy="4795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92814" y="700100"/>
            <a:ext cx="5486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আলোচনার বিষয় উত্তর পত্র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34839" y="1955849"/>
            <a:ext cx="3414409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 পত্রের দুটি অংশ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9618" y="3257764"/>
            <a:ext cx="485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১। বহুনির্বাচনী অংশ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MCQ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5625" y="3238724"/>
            <a:ext cx="4095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মানঃ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৩০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৩০ 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2575" y="4236514"/>
            <a:ext cx="2412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সৃজনশীল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10519" y="4282680"/>
            <a:ext cx="53502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মানঃ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৭০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২ঘন্টা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৩০ 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144" y="31713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2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6200000">
            <a:off x="-141667" y="3410394"/>
            <a:ext cx="46106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নৈর্ব্যক্তিক পরীক্ষার উত্তর পত্র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31" y="1328911"/>
            <a:ext cx="4505325" cy="61817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62521" y="399245"/>
            <a:ext cx="423714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লক্ষ করো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273" y="0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472440"/>
            <a:ext cx="345948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 ভরাট করার নিয়ম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5840" y="2164080"/>
            <a:ext cx="957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 স্থান ব্যতিত কোন অবাঞ্ছিত দাগ দেওয়া যাবে না।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1080" y="3352800"/>
            <a:ext cx="954024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কালো বল-পয়েন্ট কলম দিয়ে বৃত্ত ভরাট করতে হবে।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551402"/>
            <a:ext cx="941832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প্রবেশ পত্র দেখে সঠিক ভাবে  রোল নম্বর, রেজিস্ট্রেশন       নম্বর,সেট কোড,বিষয় কোড ইংরেজিতে লিখে সঠিক বৃত্ত ভারাট করতে হবে।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4748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1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6570" y="0"/>
            <a:ext cx="508127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সৃজনশীল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570" y="581025"/>
            <a:ext cx="4429125" cy="6276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74831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73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645</Words>
  <Application>Microsoft Office PowerPoint</Application>
  <PresentationFormat>Widescreen</PresentationFormat>
  <Paragraphs>150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81</cp:revision>
  <dcterms:created xsi:type="dcterms:W3CDTF">2020-06-10T03:02:21Z</dcterms:created>
  <dcterms:modified xsi:type="dcterms:W3CDTF">2020-06-16T06:04:29Z</dcterms:modified>
</cp:coreProperties>
</file>