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60" r:id="rId4"/>
    <p:sldId id="261" r:id="rId5"/>
    <p:sldId id="274" r:id="rId6"/>
    <p:sldId id="262" r:id="rId7"/>
    <p:sldId id="263" r:id="rId8"/>
    <p:sldId id="264" r:id="rId9"/>
    <p:sldId id="265" r:id="rId10"/>
    <p:sldId id="275" r:id="rId11"/>
    <p:sldId id="276" r:id="rId12"/>
    <p:sldId id="266" r:id="rId13"/>
    <p:sldId id="267" r:id="rId14"/>
    <p:sldId id="269" r:id="rId15"/>
    <p:sldId id="271" r:id="rId16"/>
    <p:sldId id="272" r:id="rId17"/>
    <p:sldId id="273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0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F350-A8F0-4877-B53E-09647A9EA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A0546-5FBA-48E8-963F-5DCF54682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F3F10-17B4-4DE3-954B-B830DA19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5C39-48A4-43C0-8C40-656ECD6E059C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F2AE8-748D-49E8-99AF-9E807A8D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43DED-7D0F-47D2-B37A-9A3EBA2A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9546-E7C3-4400-B2F9-8C89085CEC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153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97F80-5815-4401-95A4-B5C8B14D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491C9-81C1-4F81-A108-FE4D56F8B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0178A-C523-49B5-BE04-B849F88E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5C39-48A4-43C0-8C40-656ECD6E059C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10502-4963-4E9B-A485-365C77CD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E231B-16E2-492C-923B-8270BD38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9546-E7C3-4400-B2F9-8C89085CEC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466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1D11ED-C373-40EA-91AB-FBDCD68D7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52EC7-2CD8-43B7-AC35-3E7FFE894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EB2C4-CFB8-42AF-B31B-DD5EE42A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5C39-48A4-43C0-8C40-656ECD6E059C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89465-13ED-4504-8EFE-751DEE97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0B0B4-3D3B-4630-BC39-41B42944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9546-E7C3-4400-B2F9-8C89085CEC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84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3CEA-00D0-4589-BA33-29DBE198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16608-62FD-4128-AD03-E99A2C5F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40C6-CE54-4111-82AD-5FF4E4A9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5C39-48A4-43C0-8C40-656ECD6E059C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D8DD0-2585-476A-BB10-26D8DDE3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FF057-26CB-427A-BA21-18FCE19F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9546-E7C3-4400-B2F9-8C89085CEC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903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83F1-70FC-4B0A-A7BF-06B2853B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04E4-6F99-44F1-BB16-E492C53FA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D20AA-64DD-44F7-B13C-4CEF1E9B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5C39-48A4-43C0-8C40-656ECD6E059C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EBF38-C7E5-4E5F-9D52-E85ABE8B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ED856-6BC4-43AE-A8E5-57263065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9546-E7C3-4400-B2F9-8C89085CEC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313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4BE9-6A0B-45CB-9500-24C3B7FA8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DB52-4FDB-497B-B19D-06B5C60DA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80FE7-E6AD-4D84-8045-70EE6F17D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407EE-2C77-4BB4-9D14-B2670B56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5C39-48A4-43C0-8C40-656ECD6E059C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EAB5C-CFEE-41DA-9711-DECB05ED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219D6-1243-4C5C-9D05-EF3F1A79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9546-E7C3-4400-B2F9-8C89085CEC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828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1F99-8FC1-45D2-848A-AB9ADF00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D5340-155A-48FF-B4C3-298994FE6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59410-1C10-48D0-898F-BC9742498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D042A-A017-4E8A-BCB3-214EA42E2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3F963-58E4-422D-88A3-01653973D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54741-82D0-4082-A6F6-CAEEB28C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5C39-48A4-43C0-8C40-656ECD6E059C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349ED1-45F7-45E4-8D03-6146D40E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AFD52F-34CE-47A2-9890-E4C25F77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9546-E7C3-4400-B2F9-8C89085CEC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417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6810D-EC20-40EF-AB2A-CCDEAD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43A3F-6540-4380-8835-8A5A4236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5C39-48A4-43C0-8C40-656ECD6E059C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1940F-A2A8-4E83-AB61-9DF34F804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CC787-B6CF-4B76-9BE8-33D87596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9546-E7C3-4400-B2F9-8C89085CEC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454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4F850-1546-4571-9AF3-C9CE1D7C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5C39-48A4-43C0-8C40-656ECD6E059C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9974E-A2C7-4653-AA8C-58FA0910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BFB5-1AC3-4046-9A46-387BDDA6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9546-E7C3-4400-B2F9-8C89085CEC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106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6308-82CB-49EA-99A0-6CFF2BF0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F31DD-43D3-438E-88D2-2BD0B2C47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9A36B-7D67-40AD-A9D3-BC020B98D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58C62-8205-4369-8B72-013356A5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5C39-48A4-43C0-8C40-656ECD6E059C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96F63-435D-4685-8393-3A582174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6DB8-2FB3-4582-805B-4FADB82E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9546-E7C3-4400-B2F9-8C89085CEC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845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7BAB-A7D8-4B17-8CA6-1A1EB90F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C65FA-99BA-4315-9069-350B47285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7077E-FE90-4AFB-9E1C-C534FECFB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C9A00-4AF7-4A5A-BF88-02895589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5C39-48A4-43C0-8C40-656ECD6E059C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BAF6E-416F-4B07-99CF-ED672D88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57C39-82E9-4346-8B80-342612F6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9546-E7C3-4400-B2F9-8C89085CEC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290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EA446-83A0-422B-9FC0-1A76EF47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8FF80-8427-4E96-AEC2-906FCFC60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9E7E4-5EA9-45E3-AE7B-9FB9A2FCF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5C39-48A4-43C0-8C40-656ECD6E059C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8F9A-908E-4F0D-8EA9-5F53AAD02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FF53A-23CF-4A7D-9D6F-FDA626777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9546-E7C3-4400-B2F9-8C89085CEC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449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28AAD-254A-4A55-9873-803F14F8A3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331" y="68826"/>
            <a:ext cx="44875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C68C63-EB43-40B5-8DD1-3D4DD9129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63" y="68826"/>
            <a:ext cx="4531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9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D04CD5-6CC1-47F7-A301-6C0D367A5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17" y="1229029"/>
            <a:ext cx="4921686" cy="3539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212874-1324-4D6D-BAB5-8FB4639782F6}"/>
              </a:ext>
            </a:extLst>
          </p:cNvPr>
          <p:cNvSpPr txBox="1"/>
          <p:nvPr/>
        </p:nvSpPr>
        <p:spPr>
          <a:xfrm>
            <a:off x="2418738" y="4982637"/>
            <a:ext cx="1769805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</a:t>
            </a:r>
            <a:endParaRPr lang="en-S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5927D2-5566-46FC-A6AF-F6FC7F96934E}"/>
              </a:ext>
            </a:extLst>
          </p:cNvPr>
          <p:cNvSpPr/>
          <p:nvPr/>
        </p:nvSpPr>
        <p:spPr>
          <a:xfrm>
            <a:off x="8003459" y="4982637"/>
            <a:ext cx="1484564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বাঙ্গালি</a:t>
            </a:r>
            <a:endParaRPr lang="en-S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74349-3D02-4D8F-B56C-723E0695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403" y="1167477"/>
            <a:ext cx="5331941" cy="37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36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759D1-2F93-4200-99F0-41ADB9617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832" y="412955"/>
            <a:ext cx="9360310" cy="5388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6C65D2-5210-430B-B9EA-EAF9CD4A6747}"/>
              </a:ext>
            </a:extLst>
          </p:cNvPr>
          <p:cNvSpPr txBox="1"/>
          <p:nvPr/>
        </p:nvSpPr>
        <p:spPr>
          <a:xfrm>
            <a:off x="4670324" y="5830547"/>
            <a:ext cx="171081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হালখাতা</a:t>
            </a:r>
            <a:endParaRPr lang="en-SG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B8230B-6D5F-48F1-A03F-5DA07A3D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017" y="488196"/>
            <a:ext cx="7167966" cy="58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978AFA-2881-4430-B96C-7FFA9F64A46A}"/>
              </a:ext>
            </a:extLst>
          </p:cNvPr>
          <p:cNvSpPr txBox="1"/>
          <p:nvPr/>
        </p:nvSpPr>
        <p:spPr>
          <a:xfrm>
            <a:off x="4908884" y="5728627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নাগর দোলা</a:t>
            </a:r>
            <a:endParaRPr lang="en-SG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EBAE4-0A87-4A7D-BA32-9B6BBA72B2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000" y="799828"/>
            <a:ext cx="7921445" cy="468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4A9C2-A4B3-4C60-BA8A-79C8C9FBB44E}"/>
              </a:ext>
            </a:extLst>
          </p:cNvPr>
          <p:cNvSpPr txBox="1"/>
          <p:nvPr/>
        </p:nvSpPr>
        <p:spPr>
          <a:xfrm>
            <a:off x="3368841" y="5686926"/>
            <a:ext cx="7491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ছায়ানট সংগীতানুষ্ঠান</a:t>
            </a:r>
            <a:endParaRPr lang="en-SG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F5582-F838-4647-86FA-13B1E9AA88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955" y="704335"/>
            <a:ext cx="7593800" cy="469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DAD7CB-010C-4724-955E-19DF5417C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95" y="986590"/>
            <a:ext cx="8013031" cy="53741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0650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8B2C6D-DCA1-434D-8360-194F00CEE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54" y="640966"/>
            <a:ext cx="3999323" cy="1774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BA2A52-BF0D-4445-936F-D0D40BE32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15" y="2928527"/>
            <a:ext cx="8455885" cy="2749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2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3C0ADC-C7D5-4FA0-A779-02DB03004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583" y="728420"/>
            <a:ext cx="7904136" cy="5401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C4E8AD-EBD9-427E-91F1-C5072AEAC327}"/>
              </a:ext>
            </a:extLst>
          </p:cNvPr>
          <p:cNvSpPr txBox="1"/>
          <p:nvPr/>
        </p:nvSpPr>
        <p:spPr>
          <a:xfrm>
            <a:off x="3276600" y="72842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আবারও নববর্ষে সুভেচ্ছা</a:t>
            </a:r>
            <a:endParaRPr lang="en-SG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5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579E26-B1E9-4B80-9D54-B63BB6150192}"/>
              </a:ext>
            </a:extLst>
          </p:cNvPr>
          <p:cNvSpPr txBox="1"/>
          <p:nvPr/>
        </p:nvSpPr>
        <p:spPr>
          <a:xfrm rot="797336">
            <a:off x="2475468" y="1802253"/>
            <a:ext cx="5689446" cy="3530464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1028489"/>
              </a:avLst>
            </a:prstTxWarp>
            <a:spAutoFit/>
          </a:bodyPr>
          <a:lstStyle/>
          <a:p>
            <a:r>
              <a:rPr lang="bn-IN" sz="4800" b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সুস্থ্য ও নিরপদে থাকি এ কামনায়</a:t>
            </a:r>
          </a:p>
          <a:p>
            <a:endParaRPr lang="en-SG" sz="5400" b="1" dirty="0"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81394-52B1-4CF5-B59B-5CF69C8A9E18}"/>
              </a:ext>
            </a:extLst>
          </p:cNvPr>
          <p:cNvSpPr txBox="1"/>
          <p:nvPr/>
        </p:nvSpPr>
        <p:spPr>
          <a:xfrm>
            <a:off x="2145880" y="3064500"/>
            <a:ext cx="634862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SG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6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E7A4AE-7405-4A6E-957C-A8B2B39825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103" y="4608345"/>
            <a:ext cx="3830559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46EDF6-31F3-4E1E-BDCF-152B0329B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396" y="5105762"/>
            <a:ext cx="4139543" cy="768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9618C7-1DF2-4EDE-A7AC-AF1E1F4EB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208" y="5483757"/>
            <a:ext cx="5194242" cy="652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C8071B-251D-42CC-9D05-FCA81DA0E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524" y="5880012"/>
            <a:ext cx="4389500" cy="4999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C1C843-3867-433E-A58C-DF24A54F8978}"/>
              </a:ext>
            </a:extLst>
          </p:cNvPr>
          <p:cNvSpPr txBox="1"/>
          <p:nvPr/>
        </p:nvSpPr>
        <p:spPr>
          <a:xfrm>
            <a:off x="5584495" y="6192801"/>
            <a:ext cx="320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০১৭৭৪০৫১৩৩৪</a:t>
            </a:r>
            <a:endParaRPr lang="en-SG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A2F86-F630-4632-8F38-ADD52C831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901" y="721914"/>
            <a:ext cx="5120669" cy="3965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2AA8AC-508D-44D0-93BD-F1A4CBC227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820" y="802068"/>
            <a:ext cx="2261419" cy="36172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DACEA9-B5A4-4D19-9643-E2B135FE023F}"/>
              </a:ext>
            </a:extLst>
          </p:cNvPr>
          <p:cNvSpPr txBox="1"/>
          <p:nvPr/>
        </p:nvSpPr>
        <p:spPr>
          <a:xfrm>
            <a:off x="4051854" y="49875"/>
            <a:ext cx="457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স্বাগতম</a:t>
            </a:r>
            <a:endParaRPr lang="en-S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111B9D-2B33-4C6C-BAB6-315CEAC4235D}"/>
              </a:ext>
            </a:extLst>
          </p:cNvPr>
          <p:cNvSpPr txBox="1"/>
          <p:nvPr/>
        </p:nvSpPr>
        <p:spPr>
          <a:xfrm>
            <a:off x="3768436" y="246788"/>
            <a:ext cx="507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দেখছ</a:t>
            </a:r>
            <a:endParaRPr lang="en-SG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3E057-904F-4A4A-8956-90F24F3B7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716" y="1079389"/>
            <a:ext cx="8124568" cy="560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D76F8-04D1-4103-AB2A-BA6CC5DC8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588" y="1457740"/>
            <a:ext cx="7242676" cy="54002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846FB-C776-40E6-8077-5351274C95F3}"/>
              </a:ext>
            </a:extLst>
          </p:cNvPr>
          <p:cNvSpPr/>
          <p:nvPr/>
        </p:nvSpPr>
        <p:spPr>
          <a:xfrm>
            <a:off x="3325090" y="249382"/>
            <a:ext cx="5809673" cy="10374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F4975-3863-4533-AAE3-84426778952B}"/>
              </a:ext>
            </a:extLst>
          </p:cNvPr>
          <p:cNvSpPr txBox="1"/>
          <p:nvPr/>
        </p:nvSpPr>
        <p:spPr>
          <a:xfrm>
            <a:off x="3869353" y="249382"/>
            <a:ext cx="5265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শামসুজ্জামান খান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70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354F1F-C308-41EA-BF4A-ECFB981A4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6575" y="1403553"/>
            <a:ext cx="2738104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1D386-D1E3-43B3-BCC5-3FFD3133D8F5}"/>
              </a:ext>
            </a:extLst>
          </p:cNvPr>
          <p:cNvSpPr txBox="1"/>
          <p:nvPr/>
        </p:nvSpPr>
        <p:spPr>
          <a:xfrm>
            <a:off x="3382298" y="324465"/>
            <a:ext cx="3126658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SG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BE93E-E1DD-4EF4-882C-1F87656E6445}"/>
              </a:ext>
            </a:extLst>
          </p:cNvPr>
          <p:cNvSpPr txBox="1"/>
          <p:nvPr/>
        </p:nvSpPr>
        <p:spPr>
          <a:xfrm>
            <a:off x="117987" y="3272015"/>
            <a:ext cx="318565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নববর্ষের গুরুত্ব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F3429-685F-4355-A145-55772DB5D46D}"/>
              </a:ext>
            </a:extLst>
          </p:cNvPr>
          <p:cNvSpPr txBox="1"/>
          <p:nvPr/>
        </p:nvSpPr>
        <p:spPr>
          <a:xfrm>
            <a:off x="3397043" y="3931109"/>
            <a:ext cx="231058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1661E-A2A9-42DD-BD54-55CCB34F55DD}"/>
              </a:ext>
            </a:extLst>
          </p:cNvPr>
          <p:cNvSpPr txBox="1"/>
          <p:nvPr/>
        </p:nvSpPr>
        <p:spPr>
          <a:xfrm>
            <a:off x="5788741" y="4577440"/>
            <a:ext cx="200578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/>
              <a:t>রাজনীতি</a:t>
            </a:r>
            <a:endParaRPr lang="en-SG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A43216-D215-4D07-B9DA-AD554402A85E}"/>
              </a:ext>
            </a:extLst>
          </p:cNvPr>
          <p:cNvSpPr txBox="1"/>
          <p:nvPr/>
        </p:nvSpPr>
        <p:spPr>
          <a:xfrm>
            <a:off x="7875639" y="5162215"/>
            <a:ext cx="18509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48C28-1E97-4C3A-B051-681CA60E23F2}"/>
              </a:ext>
            </a:extLst>
          </p:cNvPr>
          <p:cNvSpPr txBox="1"/>
          <p:nvPr/>
        </p:nvSpPr>
        <p:spPr>
          <a:xfrm>
            <a:off x="9807679" y="5808546"/>
            <a:ext cx="1981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DBF22A-B97B-479B-AF2B-6F349377C14A}"/>
              </a:ext>
            </a:extLst>
          </p:cNvPr>
          <p:cNvSpPr/>
          <p:nvPr/>
        </p:nvSpPr>
        <p:spPr>
          <a:xfrm>
            <a:off x="1505527" y="2152073"/>
            <a:ext cx="8774546" cy="426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F6136-7576-4434-8F63-3E1459045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51" y="2104875"/>
            <a:ext cx="9077731" cy="4255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63B393-BBE8-4254-AC75-B1F16B4B9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301" y="147283"/>
            <a:ext cx="2127688" cy="1229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DC89D7-EF17-48E5-928E-F5781EFA1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165" y="998501"/>
            <a:ext cx="575512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21D9A4-1F42-444E-9E45-6E41D50ECCEE}"/>
              </a:ext>
            </a:extLst>
          </p:cNvPr>
          <p:cNvSpPr/>
          <p:nvPr/>
        </p:nvSpPr>
        <p:spPr>
          <a:xfrm>
            <a:off x="1681316" y="717755"/>
            <a:ext cx="8986684" cy="56043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9F37A-2351-4BD1-AAC0-85854C2D927B}"/>
              </a:ext>
            </a:extLst>
          </p:cNvPr>
          <p:cNvSpPr/>
          <p:nvPr/>
        </p:nvSpPr>
        <p:spPr>
          <a:xfrm>
            <a:off x="2310581" y="1229032"/>
            <a:ext cx="7649496" cy="4562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49FBA-991F-43C2-94E8-DCD2C7D3929D}"/>
              </a:ext>
            </a:extLst>
          </p:cNvPr>
          <p:cNvSpPr/>
          <p:nvPr/>
        </p:nvSpPr>
        <p:spPr>
          <a:xfrm>
            <a:off x="2831690" y="1637071"/>
            <a:ext cx="6607278" cy="37657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B8945C-7D5F-4E24-B70C-B05E13C82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955" y="2079646"/>
            <a:ext cx="5358580" cy="28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2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BF7BA2-9358-4404-9937-25B97AD9D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816" y="722692"/>
            <a:ext cx="1444877" cy="1219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2DE9ED-8EED-4CCE-99AA-362CB02C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681" y="1941998"/>
            <a:ext cx="3432345" cy="21337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8647F1-9344-4D69-AAF4-57B411D74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65" y="2627116"/>
            <a:ext cx="1908213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B0CA6B-976E-4DF3-BEAF-18559ED2D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045" y="2142441"/>
            <a:ext cx="3560373" cy="1828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9C60E9-DBBD-4CB0-B587-5B2607093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701" y="4180845"/>
            <a:ext cx="3981033" cy="2334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41696-E909-4DEE-A240-8C8E03684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450" y="4918524"/>
            <a:ext cx="259102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5A8D3A-C6BC-447E-ABB0-B694DB9CE5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8734" y="4918524"/>
            <a:ext cx="358475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F85A04-3AAD-45B1-86E3-741C2A894B80}"/>
              </a:ext>
            </a:extLst>
          </p:cNvPr>
          <p:cNvSpPr txBox="1"/>
          <p:nvPr/>
        </p:nvSpPr>
        <p:spPr>
          <a:xfrm>
            <a:off x="3987436" y="896900"/>
            <a:ext cx="4535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SG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0C0BDC-3B60-42D1-A7BC-A07566FC9F62}"/>
              </a:ext>
            </a:extLst>
          </p:cNvPr>
          <p:cNvSpPr/>
          <p:nvPr/>
        </p:nvSpPr>
        <p:spPr>
          <a:xfrm>
            <a:off x="4074695" y="954505"/>
            <a:ext cx="2799347" cy="7940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89E73D-EDDC-4BB8-A344-695E678A4C09}"/>
              </a:ext>
            </a:extLst>
          </p:cNvPr>
          <p:cNvSpPr/>
          <p:nvPr/>
        </p:nvSpPr>
        <p:spPr>
          <a:xfrm>
            <a:off x="2382253" y="2703095"/>
            <a:ext cx="6946231" cy="1860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z</a:t>
            </a:r>
            <a:r>
              <a:rPr lang="bn-IN" dirty="0"/>
              <a:t>যযযযযযযযয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888AF9-897B-44F3-9815-3C037384D070}"/>
              </a:ext>
            </a:extLst>
          </p:cNvPr>
          <p:cNvSpPr txBox="1"/>
          <p:nvPr/>
        </p:nvSpPr>
        <p:spPr>
          <a:xfrm>
            <a:off x="2895600" y="3007895"/>
            <a:ext cx="562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ঠাকুর পরিবার কীর্তন শব্দ দিয়ে ২টি করে বাক্য তৌরী কর।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55</Words>
  <Application>Microsoft Office PowerPoint</Application>
  <PresentationFormat>Widescreen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183</cp:revision>
  <dcterms:created xsi:type="dcterms:W3CDTF">2020-04-09T13:41:20Z</dcterms:created>
  <dcterms:modified xsi:type="dcterms:W3CDTF">2020-06-14T18:24:31Z</dcterms:modified>
</cp:coreProperties>
</file>