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9" r:id="rId15"/>
    <p:sldId id="275" r:id="rId16"/>
    <p:sldId id="274" r:id="rId17"/>
    <p:sldId id="272" r:id="rId18"/>
    <p:sldId id="271" r:id="rId19"/>
    <p:sldId id="273" r:id="rId20"/>
    <p:sldId id="277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A6E-B084-4991-A619-030CDCB616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212-71F0-488E-B112-A1925F5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A6E-B084-4991-A619-030CDCB616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212-71F0-488E-B112-A1925F5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A6E-B084-4991-A619-030CDCB616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212-71F0-488E-B112-A1925F5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3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A6E-B084-4991-A619-030CDCB616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212-71F0-488E-B112-A1925F5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2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A6E-B084-4991-A619-030CDCB616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212-71F0-488E-B112-A1925F5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4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A6E-B084-4991-A619-030CDCB616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212-71F0-488E-B112-A1925F5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6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A6E-B084-4991-A619-030CDCB616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212-71F0-488E-B112-A1925F5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9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A6E-B084-4991-A619-030CDCB616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212-71F0-488E-B112-A1925F5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4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A6E-B084-4991-A619-030CDCB616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212-71F0-488E-B112-A1925F5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8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A6E-B084-4991-A619-030CDCB616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212-71F0-488E-B112-A1925F5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7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9A6E-B084-4991-A619-030CDCB616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F212-71F0-488E-B112-A1925F5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9A6E-B084-4991-A619-030CDCB616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CF212-71F0-488E-B112-A1925F54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tmp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71" y="447043"/>
            <a:ext cx="9748911" cy="3233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82423" y="4035166"/>
            <a:ext cx="62271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my class</a:t>
            </a:r>
            <a:endParaRPr lang="en-US" sz="96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38" y="3845622"/>
            <a:ext cx="2567531" cy="1948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0" y="3870089"/>
            <a:ext cx="2535295" cy="1924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32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32522" y="159026"/>
            <a:ext cx="6188913" cy="1826432"/>
          </a:xfrm>
          <a:prstGeom prst="wedgeEllipseCallout">
            <a:avLst>
              <a:gd name="adj1" fmla="val 30399"/>
              <a:gd name="adj2" fmla="val 9228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Apples are there?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904167" y="159026"/>
            <a:ext cx="4274507" cy="3741624"/>
          </a:xfrm>
          <a:prstGeom prst="cloudCallout">
            <a:avLst>
              <a:gd name="adj1" fmla="val -43947"/>
              <a:gd name="adj2" fmla="val 592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2058" y="2700551"/>
            <a:ext cx="5102087" cy="2965278"/>
            <a:chOff x="3465681" y="2822405"/>
            <a:chExt cx="4604893" cy="27933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3" t="2040" r="10811" b="7185"/>
            <a:stretch/>
          </p:blipFill>
          <p:spPr>
            <a:xfrm>
              <a:off x="3465681" y="2822405"/>
              <a:ext cx="2444641" cy="27907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3" t="2040" r="10811" b="7185"/>
            <a:stretch/>
          </p:blipFill>
          <p:spPr>
            <a:xfrm>
              <a:off x="5744414" y="2822405"/>
              <a:ext cx="2326160" cy="27933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8829050" y="1748135"/>
            <a:ext cx="20465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7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0" y="2358887"/>
            <a:ext cx="5008079" cy="3338866"/>
          </a:xfrm>
          <a:prstGeom prst="cloudCallout">
            <a:avLst>
              <a:gd name="adj1" fmla="val 59447"/>
              <a:gd name="adj2" fmla="val 3283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carefully and repeat after it. 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332" y="302281"/>
            <a:ext cx="10525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8 of your book and look at the activity B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247585"/>
              </p:ext>
            </p:extLst>
          </p:nvPr>
        </p:nvGraphicFramePr>
        <p:xfrm>
          <a:off x="5829713" y="5088153"/>
          <a:ext cx="9445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ackager Shell Object" showAsIcon="1" r:id="rId4" imgW="944640" imgH="440280" progId="Package">
                  <p:embed/>
                </p:oleObj>
              </mc:Choice>
              <mc:Fallback>
                <p:oleObj name="Packager Shell Object" showAsIcon="1" r:id="rId4" imgW="944640" imgH="44028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9713" y="5088153"/>
                        <a:ext cx="944563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68" y="2151473"/>
            <a:ext cx="3933480" cy="398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825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820"/>
          <a:stretch/>
        </p:blipFill>
        <p:spPr>
          <a:xfrm>
            <a:off x="41214" y="1440997"/>
            <a:ext cx="2023530" cy="3976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2" r="33976"/>
          <a:stretch/>
        </p:blipFill>
        <p:spPr>
          <a:xfrm>
            <a:off x="10137912" y="1606527"/>
            <a:ext cx="1683026" cy="381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358319" y="3134499"/>
            <a:ext cx="2069934" cy="1569660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9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6831" y="3128233"/>
            <a:ext cx="2138221" cy="156966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9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9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7463" y="271546"/>
            <a:ext cx="950773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 the numbers by using</a:t>
            </a:r>
          </a:p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fingers :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899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58" y="3826653"/>
            <a:ext cx="2328572" cy="2324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15723" y="2105561"/>
            <a:ext cx="2069934" cy="1323439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endParaRPr 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348" y="4681437"/>
            <a:ext cx="2138221" cy="132343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54724" y="1605301"/>
            <a:ext cx="3949149" cy="1823699"/>
            <a:chOff x="3971947" y="1552410"/>
            <a:chExt cx="3936339" cy="16439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3" t="10048" r="7982" b="5797"/>
            <a:stretch/>
          </p:blipFill>
          <p:spPr>
            <a:xfrm>
              <a:off x="5930545" y="1562027"/>
              <a:ext cx="1977741" cy="16343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3" t="10048" r="7982" b="5797"/>
            <a:stretch/>
          </p:blipFill>
          <p:spPr>
            <a:xfrm>
              <a:off x="3971947" y="1552410"/>
              <a:ext cx="1977741" cy="16343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12" name="Straight Arrow Connector 11"/>
          <p:cNvCxnSpPr/>
          <p:nvPr/>
        </p:nvCxnSpPr>
        <p:spPr>
          <a:xfrm>
            <a:off x="3132116" y="2939086"/>
            <a:ext cx="5014696" cy="184392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25028" y="3080228"/>
            <a:ext cx="4300382" cy="237547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62154" y="300153"/>
            <a:ext cx="103156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the following numbers</a:t>
            </a:r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69192" y="302225"/>
            <a:ext cx="8583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Trace in the air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879" y="2170886"/>
            <a:ext cx="73426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try to write the following numbers by moving your fingers in the air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US" sz="6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74" y="1895563"/>
            <a:ext cx="3449523" cy="3561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392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0874" y="3510252"/>
            <a:ext cx="2153652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48" y="2106014"/>
            <a:ext cx="3551581" cy="4378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383259" y="286062"/>
            <a:ext cx="8583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Writing number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79873" y="3874021"/>
            <a:ext cx="318052" cy="1987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2744" y="1509704"/>
            <a:ext cx="7342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how to write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‘1’: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6.25E-7 0.00023 C 0.00039 0.01481 0.00065 0.02963 0.00169 0.04444 C 0.00195 0.04768 0.00352 0.05069 0.00352 0.05393 C 0.00417 0.07592 0.00352 0.09792 0.00352 0.11991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8" grpId="1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65" y="1914621"/>
            <a:ext cx="3670853" cy="4289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82800" y="3329608"/>
            <a:ext cx="1775791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flipV="1">
            <a:off x="3341482" y="3802488"/>
            <a:ext cx="429213" cy="256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74091" y="193833"/>
            <a:ext cx="80048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Writing number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004" y="1517272"/>
            <a:ext cx="714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how to write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‘2’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1.45833E-6 0.00023 C 0.00247 -0.00393 0.00495 -0.00787 0.00755 -0.01157 C 0.00859 -0.01319 0.0095 -0.01481 0.01081 -0.01551 C 0.01289 -0.0169 0.0151 -0.0169 0.01732 -0.01736 C 0.02239 -0.0169 0.0276 -0.01782 0.03255 -0.01551 C 0.03372 -0.01505 0.03359 -0.0118 0.03359 -0.00972 C 0.03359 0.00625 0.03372 0.01713 0.03151 0.03079 C 0.03086 0.03472 0.0306 0.03912 0.0293 0.04236 L 0.02708 0.04815 C 0.02669 0.05023 0.02656 0.05232 0.02604 0.05394 C 0.02448 0.05833 0.02318 0.05833 0.02057 0.05972 C 0.01992 0.06111 0.01888 0.06204 0.01836 0.06366 C 0.01745 0.06736 0.0181 0.07292 0.01627 0.07523 C 0.01328 0.0787 0.01068 0.08125 0.00859 0.08681 C 0.00794 0.08866 0.00742 0.0912 0.00651 0.09259 C 0.0056 0.09398 0.00208 0.09468 0.00325 0.09468 C 0.00534 0.09468 0.00755 0.09282 0.00976 0.09259 C 0.02096 0.09144 0.04349 0.09074 0.04349 0.09097 " pathEditMode="relative" rAng="0" ptsTypes="AAAAAAAAAAAAAAAAAAA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5832" y="0"/>
            <a:ext cx="55118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7450"/>
            <a:ext cx="919700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students will be divided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three Groups: 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Group-1.Sun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Group-2.Moon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Group-3.Star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group  will write down the following numbers: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</a:t>
            </a:r>
            <a:endParaRPr lang="en-US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61" y="1495617"/>
            <a:ext cx="3914273" cy="3866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07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100" y="695163"/>
            <a:ext cx="5549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830" y="1638999"/>
            <a:ext cx="3726604" cy="3847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10343" y="2562425"/>
            <a:ext cx="63354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sit in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pair.Every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pair will trace in air and they will write the following numbers: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068" y="175504"/>
            <a:ext cx="3033932" cy="2959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0" y="3477853"/>
            <a:ext cx="9730921" cy="3071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920039" y="331990"/>
            <a:ext cx="61414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Silent writing</a:t>
            </a:r>
            <a:endParaRPr lang="en-US" sz="80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4237" y="1655429"/>
            <a:ext cx="10049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Everybody write down the following numbers: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55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530" y="2013138"/>
            <a:ext cx="8600661" cy="34778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Misbahul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haque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lvl="1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Lontirmati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</a:t>
            </a:r>
          </a:p>
          <a:p>
            <a:pPr lvl="1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Kanaighat,Sylhet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No:01715453647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Email:mhhaque520@gmail.com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21" y="2067339"/>
            <a:ext cx="2355647" cy="2951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358347" y="398454"/>
            <a:ext cx="94753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90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8779" y="88373"/>
            <a:ext cx="49744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18093" r="12824" b="18094"/>
          <a:stretch/>
        </p:blipFill>
        <p:spPr>
          <a:xfrm>
            <a:off x="5843826" y="3122358"/>
            <a:ext cx="3118523" cy="263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9498" y="1546979"/>
            <a:ext cx="11441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down the numbers: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8" y="3307475"/>
            <a:ext cx="2268959" cy="22645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8485" y="3747922"/>
            <a:ext cx="2129590" cy="13836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37952" y="3548267"/>
            <a:ext cx="2129590" cy="13836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27075" y="3747922"/>
            <a:ext cx="214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9951" y="3597600"/>
            <a:ext cx="2081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28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860" y="3429000"/>
            <a:ext cx="6010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 -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028678" y="3751063"/>
            <a:ext cx="1310614" cy="925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52319" y="552092"/>
            <a:ext cx="81932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28" y="2588655"/>
            <a:ext cx="2757267" cy="3499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98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4" y="2082018"/>
            <a:ext cx="8468751" cy="4107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0" y="337625"/>
            <a:ext cx="1205643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That’s all for </a:t>
            </a:r>
            <a:r>
              <a:rPr lang="en-US" sz="6000" b="1" cap="none" spc="0" dirty="0" err="1" smtClean="0">
                <a:ln/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today.See</a:t>
            </a:r>
            <a:r>
              <a:rPr lang="en-US" sz="6000" b="1" cap="none" spc="0" dirty="0" smtClean="0">
                <a:ln/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you again tomorrow.</a:t>
            </a:r>
            <a:endParaRPr lang="en-US" sz="6000" b="1" cap="none" spc="0" dirty="0">
              <a:ln/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94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562335"/>
              </p:ext>
            </p:extLst>
          </p:nvPr>
        </p:nvGraphicFramePr>
        <p:xfrm>
          <a:off x="6096000" y="4789844"/>
          <a:ext cx="1392229" cy="52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4" imgW="4218480" imgH="440280" progId="Package">
                  <p:embed/>
                </p:oleObj>
              </mc:Choice>
              <mc:Fallback>
                <p:oleObj name="Packager Shell Object" showAsIcon="1" r:id="rId4" imgW="4218480" imgH="44028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4789844"/>
                        <a:ext cx="1392229" cy="522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loud Callout 5"/>
          <p:cNvSpPr/>
          <p:nvPr/>
        </p:nvSpPr>
        <p:spPr>
          <a:xfrm>
            <a:off x="675037" y="832697"/>
            <a:ext cx="5715773" cy="3124450"/>
          </a:xfrm>
          <a:prstGeom prst="cloudCallout">
            <a:avLst>
              <a:gd name="adj1" fmla="val 32099"/>
              <a:gd name="adj2" fmla="val 7475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81" y="568529"/>
            <a:ext cx="4125287" cy="39372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25038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8088" y="516981"/>
            <a:ext cx="96558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of the class</a:t>
            </a:r>
            <a:endParaRPr lang="en-US" sz="8000" b="1" cap="none" spc="0" dirty="0">
              <a:ln/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376" y="2092211"/>
            <a:ext cx="59735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One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: A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students:50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students:45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 students:05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Date:16/06/2020</a:t>
            </a:r>
          </a:p>
          <a:p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07" y="2357401"/>
            <a:ext cx="3688294" cy="327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633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3303" y="260592"/>
            <a:ext cx="103499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Lesson’s introduction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732" y="1689555"/>
            <a:ext cx="66074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:04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:1-3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Lesson’s name : Numbers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: B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: 08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: 45 minutes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t="357" r="2660" b="1842"/>
          <a:stretch/>
        </p:blipFill>
        <p:spPr>
          <a:xfrm rot="10800000" flipH="1" flipV="1">
            <a:off x="8158996" y="2041669"/>
            <a:ext cx="2873438" cy="36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5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0593" y="463745"/>
            <a:ext cx="85908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057" y="2171414"/>
            <a:ext cx="114498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to..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2.1.1 Recognize and read cardinal numbers up to 10.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2.1.1 Write cardinal numbers up to 10 in figures.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60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6" t="4523" r="12305" b="78365"/>
          <a:stretch/>
        </p:blipFill>
        <p:spPr>
          <a:xfrm>
            <a:off x="3042727" y="3756188"/>
            <a:ext cx="6106546" cy="258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Callout 5"/>
          <p:cNvSpPr/>
          <p:nvPr/>
        </p:nvSpPr>
        <p:spPr>
          <a:xfrm>
            <a:off x="246518" y="630984"/>
            <a:ext cx="5592418" cy="1832139"/>
          </a:xfrm>
          <a:prstGeom prst="wedgeEllipseCallout">
            <a:avLst>
              <a:gd name="adj1" fmla="val 30477"/>
              <a:gd name="adj2" fmla="val 11143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this picture?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7050158" y="630984"/>
            <a:ext cx="4982816" cy="2393523"/>
          </a:xfrm>
          <a:prstGeom prst="cloudCallout">
            <a:avLst>
              <a:gd name="adj1" fmla="val -14875"/>
              <a:gd name="adj2" fmla="val 8579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71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download (2).png"/>
          <p:cNvPicPr>
            <a:picLocks noChangeAspect="1"/>
          </p:cNvPicPr>
          <p:nvPr/>
        </p:nvPicPr>
        <p:blipFill rotWithShape="1">
          <a:blip r:embed="rId3"/>
          <a:srcRect t="7815" r="-595" b="18426"/>
          <a:stretch/>
        </p:blipFill>
        <p:spPr>
          <a:xfrm>
            <a:off x="851447" y="1759188"/>
            <a:ext cx="7028115" cy="392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48594" y="3059916"/>
            <a:ext cx="46338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4802" y="338679"/>
            <a:ext cx="84208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494" y="1852857"/>
            <a:ext cx="3020574" cy="4268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8922597" y="1595618"/>
            <a:ext cx="1113184" cy="81035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4646">
            <a:off x="3765644" y="1432755"/>
            <a:ext cx="4183634" cy="416504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45774" y="172550"/>
            <a:ext cx="5565913" cy="2334449"/>
          </a:xfrm>
          <a:prstGeom prst="wedgeEllipseCallout">
            <a:avLst>
              <a:gd name="adj1" fmla="val 40596"/>
              <a:gd name="adj2" fmla="val 8894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Pencil is there?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017565" y="995082"/>
            <a:ext cx="4174435" cy="3974483"/>
          </a:xfrm>
          <a:prstGeom prst="cloudCallout">
            <a:avLst>
              <a:gd name="adj1" fmla="val -82801"/>
              <a:gd name="adj2" fmla="val 257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endParaRPr lang="en-US" sz="9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00341" y="2767280"/>
            <a:ext cx="20088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296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21</cp:revision>
  <dcterms:created xsi:type="dcterms:W3CDTF">2020-06-07T04:15:19Z</dcterms:created>
  <dcterms:modified xsi:type="dcterms:W3CDTF">2020-06-07T12:37:19Z</dcterms:modified>
</cp:coreProperties>
</file>