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6969D-0CAD-4878-90A2-43CBE622DFEB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2454BB-5119-44B4-A276-CDEF084A1435}">
      <dgm:prSet phldrT="[Text]" custT="1"/>
      <dgm:spPr>
        <a:blipFill rotWithShape="0">
          <a:blip xmlns:r="http://schemas.openxmlformats.org/officeDocument/2006/relationships" r:embed="rId1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১৯৪৮ সালে মৃতুবরণ করেন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5DE8B02-BBBD-4993-BDC1-F473EF8EEA21}" type="parTrans" cxnId="{54EAC5BB-83C9-458D-80FA-FC060D47C8BF}">
      <dgm:prSet/>
      <dgm:spPr/>
      <dgm:t>
        <a:bodyPr/>
        <a:lstStyle/>
        <a:p>
          <a:endParaRPr lang="en-US"/>
        </a:p>
      </dgm:t>
    </dgm:pt>
    <dgm:pt modelId="{8B1A84F9-6639-4E1E-9559-0A3544DD4548}" type="sibTrans" cxnId="{54EAC5BB-83C9-458D-80FA-FC060D47C8BF}">
      <dgm:prSet/>
      <dgm:spPr/>
      <dgm:t>
        <a:bodyPr/>
        <a:lstStyle/>
        <a:p>
          <a:endParaRPr lang="en-US"/>
        </a:p>
      </dgm:t>
    </dgm:pt>
    <dgm:pt modelId="{CCC25915-7A31-4F9D-BBF5-6CC5045B9CD6}">
      <dgm:prSet phldrT="[Text]" phldr="1"/>
      <dgm:spPr/>
      <dgm:t>
        <a:bodyPr/>
        <a:lstStyle/>
        <a:p>
          <a:endParaRPr lang="en-US" dirty="0"/>
        </a:p>
      </dgm:t>
    </dgm:pt>
    <dgm:pt modelId="{953C3241-F5C1-435E-93DD-A40AF84D404E}" type="parTrans" cxnId="{368757BB-93C7-4806-9A00-8FF8F06084B2}">
      <dgm:prSet/>
      <dgm:spPr/>
      <dgm:t>
        <a:bodyPr/>
        <a:lstStyle/>
        <a:p>
          <a:endParaRPr lang="en-US"/>
        </a:p>
      </dgm:t>
    </dgm:pt>
    <dgm:pt modelId="{BF4DEE07-9B4B-49BE-B1EF-DF324C9C263B}" type="sibTrans" cxnId="{368757BB-93C7-4806-9A00-8FF8F06084B2}">
      <dgm:prSet/>
      <dgm:spPr/>
      <dgm:t>
        <a:bodyPr/>
        <a:lstStyle/>
        <a:p>
          <a:endParaRPr lang="en-US"/>
        </a:p>
      </dgm:t>
    </dgm:pt>
    <dgm:pt modelId="{F9DBBF91-81DD-4D5E-B8EA-A099527FF3B8}">
      <dgm:prSet phldrT="[Text]" phldr="1" custRadScaleRad="104426" custRadScaleInc="80625"/>
      <dgm:spPr/>
      <dgm:t>
        <a:bodyPr/>
        <a:lstStyle/>
        <a:p>
          <a:endParaRPr lang="en-US" dirty="0"/>
        </a:p>
      </dgm:t>
    </dgm:pt>
    <dgm:pt modelId="{7E4DEBAC-C542-4BCB-AB05-7645A94DCEFB}" type="parTrans" cxnId="{9F143EEC-8DA8-4650-9155-540C55B3213E}">
      <dgm:prSet/>
      <dgm:spPr/>
      <dgm:t>
        <a:bodyPr/>
        <a:lstStyle/>
        <a:p>
          <a:endParaRPr lang="en-US"/>
        </a:p>
      </dgm:t>
    </dgm:pt>
    <dgm:pt modelId="{3D392156-E875-498F-A12D-E65DB9939445}" type="sibTrans" cxnId="{9F143EEC-8DA8-4650-9155-540C55B3213E}">
      <dgm:prSet/>
      <dgm:spPr/>
      <dgm:t>
        <a:bodyPr/>
        <a:lstStyle/>
        <a:p>
          <a:endParaRPr lang="en-US"/>
        </a:p>
      </dgm:t>
    </dgm:pt>
    <dgm:pt modelId="{11FFC6EF-E5CF-4D8D-80EB-E368ECA4ECF7}">
      <dgm:prSet phldrT="[Text]" phldr="1" custRadScaleRad="101305" custRadScaleInc="-1299"/>
      <dgm:spPr/>
      <dgm:t>
        <a:bodyPr/>
        <a:lstStyle/>
        <a:p>
          <a:endParaRPr lang="en-US" dirty="0"/>
        </a:p>
      </dgm:t>
    </dgm:pt>
    <dgm:pt modelId="{65EC7C27-3155-4B5E-8A8B-2329ECA8FD16}" type="parTrans" cxnId="{BA871819-DC21-4255-B2F9-AA64A1D80444}">
      <dgm:prSet/>
      <dgm:spPr/>
      <dgm:t>
        <a:bodyPr/>
        <a:lstStyle/>
        <a:p>
          <a:endParaRPr lang="en-US"/>
        </a:p>
      </dgm:t>
    </dgm:pt>
    <dgm:pt modelId="{98A281CB-6662-43D3-BC2D-6412CC71BCDA}" type="sibTrans" cxnId="{BA871819-DC21-4255-B2F9-AA64A1D80444}">
      <dgm:prSet/>
      <dgm:spPr/>
      <dgm:t>
        <a:bodyPr/>
        <a:lstStyle/>
        <a:p>
          <a:endParaRPr lang="en-US"/>
        </a:p>
      </dgm:t>
    </dgm:pt>
    <dgm:pt modelId="{AAF0728A-5057-4D6B-8173-78FD2C9148B8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800" dirty="0" err="1" smtClean="0"/>
            <a:t>নদী</a:t>
          </a:r>
          <a:endParaRPr lang="en-US" sz="2800" dirty="0" smtClean="0"/>
        </a:p>
        <a:p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নদীয়া</a:t>
          </a:r>
          <a:r>
            <a:rPr lang="en-US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জেলায় </a:t>
          </a:r>
          <a:r>
            <a:rPr lang="en-US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জন্মগ্রহণ </a:t>
          </a:r>
          <a:r>
            <a:rPr lang="en-US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err="1" smtClean="0"/>
            <a:t>লায়</a:t>
          </a:r>
          <a:r>
            <a:rPr lang="en-US" sz="2800" dirty="0" smtClean="0"/>
            <a:t> </a:t>
          </a:r>
          <a:r>
            <a:rPr lang="en-US" sz="2800" dirty="0" err="1" smtClean="0"/>
            <a:t>জন্মগ্রহণ</a:t>
          </a:r>
          <a:r>
            <a:rPr lang="en-US" sz="2800" dirty="0" smtClean="0"/>
            <a:t> </a:t>
          </a:r>
          <a:r>
            <a:rPr lang="en-US" sz="2800" dirty="0" err="1" smtClean="0"/>
            <a:t>করেন</a:t>
          </a:r>
          <a:endParaRPr lang="en-US" sz="2800" dirty="0"/>
        </a:p>
      </dgm:t>
    </dgm:pt>
    <dgm:pt modelId="{2C597678-63C2-4E72-8ECE-663D0FDE3608}" type="parTrans" cxnId="{EEED3A18-F2D6-4DA0-A91D-2D3C80D43336}">
      <dgm:prSet/>
      <dgm:spPr/>
      <dgm:t>
        <a:bodyPr/>
        <a:lstStyle/>
        <a:p>
          <a:endParaRPr lang="en-US"/>
        </a:p>
      </dgm:t>
    </dgm:pt>
    <dgm:pt modelId="{18745DDA-A8FA-4D55-9498-FD19A91F6E5A}" type="sibTrans" cxnId="{EEED3A18-F2D6-4DA0-A91D-2D3C80D43336}">
      <dgm:prSet/>
      <dgm:spPr/>
      <dgm:t>
        <a:bodyPr/>
        <a:lstStyle/>
        <a:p>
          <a:endParaRPr lang="en-US"/>
        </a:p>
      </dgm:t>
    </dgm:pt>
    <dgm:pt modelId="{B7D7FF19-B920-4DC5-AA32-A2283122CF42}">
      <dgm:prSet custT="1"/>
      <dgm:spPr>
        <a:blipFill rotWithShape="0">
          <a:blip xmlns:r="http://schemas.openxmlformats.org/officeDocument/2006/relationships" r:embed="rId3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১৮৭৮ সালে জন্মগ্রহন করেন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83E2AA0-ADB3-4D89-9907-45E091E7F40C}" type="parTrans" cxnId="{F8AAC4A5-A777-42B6-BB60-6E9E43A476FE}">
      <dgm:prSet/>
      <dgm:spPr/>
      <dgm:t>
        <a:bodyPr/>
        <a:lstStyle/>
        <a:p>
          <a:endParaRPr lang="en-US"/>
        </a:p>
      </dgm:t>
    </dgm:pt>
    <dgm:pt modelId="{8A8A667F-943C-476E-9676-DBF17263E3D4}" type="sibTrans" cxnId="{F8AAC4A5-A777-42B6-BB60-6E9E43A476FE}">
      <dgm:prSet/>
      <dgm:spPr/>
      <dgm:t>
        <a:bodyPr/>
        <a:lstStyle/>
        <a:p>
          <a:endParaRPr lang="en-US"/>
        </a:p>
      </dgm:t>
    </dgm:pt>
    <dgm:pt modelId="{465AAF44-96E4-4108-9704-D7C3064A0341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3200" b="1" dirty="0" smtClean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যতীন্দ্রমোহন বাগচী</a:t>
          </a:r>
          <a:endParaRPr lang="en-US" sz="3200" b="1" dirty="0">
            <a:solidFill>
              <a:srgbClr val="C00000"/>
            </a:solidFill>
          </a:endParaRPr>
        </a:p>
      </dgm:t>
    </dgm:pt>
    <dgm:pt modelId="{8F3AE7E3-0666-4CE6-B171-9E1D6C9EA920}" type="sibTrans" cxnId="{04B90651-1E45-4172-B649-11E10184BBE7}">
      <dgm:prSet/>
      <dgm:spPr/>
      <dgm:t>
        <a:bodyPr/>
        <a:lstStyle/>
        <a:p>
          <a:endParaRPr lang="en-US"/>
        </a:p>
      </dgm:t>
    </dgm:pt>
    <dgm:pt modelId="{059F332E-B75B-451F-9310-24B5F6057C25}" type="parTrans" cxnId="{04B90651-1E45-4172-B649-11E10184BBE7}">
      <dgm:prSet/>
      <dgm:spPr/>
      <dgm:t>
        <a:bodyPr/>
        <a:lstStyle/>
        <a:p>
          <a:endParaRPr lang="en-US"/>
        </a:p>
      </dgm:t>
    </dgm:pt>
    <dgm:pt modelId="{E4E5757F-67A0-49EE-9AE1-CD95B4A21888}" type="pres">
      <dgm:prSet presAssocID="{E1C6969D-0CAD-4878-90A2-43CBE622DF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0837F-93B3-49BF-A8B9-C9F48D545FD9}" type="pres">
      <dgm:prSet presAssocID="{465AAF44-96E4-4108-9704-D7C3064A0341}" presName="centerShape" presStyleLbl="node0" presStyleIdx="0" presStyleCnt="1" custScaleX="134532" custLinFactNeighborX="-2928" custLinFactNeighborY="1705"/>
      <dgm:spPr/>
      <dgm:t>
        <a:bodyPr/>
        <a:lstStyle/>
        <a:p>
          <a:endParaRPr lang="en-US"/>
        </a:p>
      </dgm:t>
    </dgm:pt>
    <dgm:pt modelId="{464B0775-E2AC-454C-9B0B-0A748421CC2E}" type="pres">
      <dgm:prSet presAssocID="{2C597678-63C2-4E72-8ECE-663D0FDE3608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569D6E1-AC7F-439F-8DD6-A5BECA53AF67}" type="pres">
      <dgm:prSet presAssocID="{2C597678-63C2-4E72-8ECE-663D0FDE36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73917B1-D0E8-45AF-AF5E-3F56AF16E137}" type="pres">
      <dgm:prSet presAssocID="{AAF0728A-5057-4D6B-8173-78FD2C9148B8}" presName="node" presStyleLbl="node1" presStyleIdx="0" presStyleCnt="3" custRadScaleRad="100352" custRadScaleInc="-18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DB4D-A59C-4F04-BCED-42192FFF4BCA}" type="pres">
      <dgm:prSet presAssocID="{15DE8B02-BBBD-4993-BDC1-F473EF8EEA21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6A16721-422E-4639-B2CD-C631E5C66EB8}" type="pres">
      <dgm:prSet presAssocID="{15DE8B02-BBBD-4993-BDC1-F473EF8EEA2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2EBC85-3191-46D4-8D58-ADCA2BF217DD}" type="pres">
      <dgm:prSet presAssocID="{702454BB-5119-44B4-A276-CDEF084A1435}" presName="node" presStyleLbl="node1" presStyleIdx="1" presStyleCnt="3" custScaleX="127556" custScaleY="106870" custRadScaleRad="101539" custRadScaleInc="-1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4FB8A-FD7B-460D-AC8B-A955DA607E6A}" type="pres">
      <dgm:prSet presAssocID="{A83E2AA0-ADB3-4D89-9907-45E091E7F40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538AAD3-FFAF-4AF5-B52D-092E696436B4}" type="pres">
      <dgm:prSet presAssocID="{A83E2AA0-ADB3-4D89-9907-45E091E7F40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247C5D-BFC5-4496-B1F1-9D484A62A083}" type="pres">
      <dgm:prSet presAssocID="{B7D7FF19-B920-4DC5-AA32-A2283122CF42}" presName="node" presStyleLbl="node1" presStyleIdx="2" presStyleCnt="3" custScaleX="118936" custRadScaleRad="82250" custRadScaleInc="18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DD298-B67D-4241-BADB-F778598124D4}" type="presOf" srcId="{15DE8B02-BBBD-4993-BDC1-F473EF8EEA21}" destId="{5486DB4D-A59C-4F04-BCED-42192FFF4BCA}" srcOrd="0" destOrd="0" presId="urn:microsoft.com/office/officeart/2005/8/layout/radial5"/>
    <dgm:cxn modelId="{A80779B8-8EDE-4D6A-83CB-FC195535740F}" type="presOf" srcId="{B7D7FF19-B920-4DC5-AA32-A2283122CF42}" destId="{FF247C5D-BFC5-4496-B1F1-9D484A62A083}" srcOrd="0" destOrd="0" presId="urn:microsoft.com/office/officeart/2005/8/layout/radial5"/>
    <dgm:cxn modelId="{04B90651-1E45-4172-B649-11E10184BBE7}" srcId="{E1C6969D-0CAD-4878-90A2-43CBE622DFEB}" destId="{465AAF44-96E4-4108-9704-D7C3064A0341}" srcOrd="0" destOrd="0" parTransId="{059F332E-B75B-451F-9310-24B5F6057C25}" sibTransId="{8F3AE7E3-0666-4CE6-B171-9E1D6C9EA920}"/>
    <dgm:cxn modelId="{845FB25C-C311-44CE-B47B-F22FBC9783E4}" type="presOf" srcId="{AAF0728A-5057-4D6B-8173-78FD2C9148B8}" destId="{773917B1-D0E8-45AF-AF5E-3F56AF16E137}" srcOrd="0" destOrd="0" presId="urn:microsoft.com/office/officeart/2005/8/layout/radial5"/>
    <dgm:cxn modelId="{76E5DD59-13EE-41AB-A941-AAC9DA7ED9EE}" type="presOf" srcId="{15DE8B02-BBBD-4993-BDC1-F473EF8EEA21}" destId="{46A16721-422E-4639-B2CD-C631E5C66EB8}" srcOrd="1" destOrd="0" presId="urn:microsoft.com/office/officeart/2005/8/layout/radial5"/>
    <dgm:cxn modelId="{71E603AE-F31B-41B9-8463-F9858B04FE79}" type="presOf" srcId="{A83E2AA0-ADB3-4D89-9907-45E091E7F40C}" destId="{FB34FB8A-FD7B-460D-AC8B-A955DA607E6A}" srcOrd="0" destOrd="0" presId="urn:microsoft.com/office/officeart/2005/8/layout/radial5"/>
    <dgm:cxn modelId="{54EAC5BB-83C9-458D-80FA-FC060D47C8BF}" srcId="{465AAF44-96E4-4108-9704-D7C3064A0341}" destId="{702454BB-5119-44B4-A276-CDEF084A1435}" srcOrd="1" destOrd="0" parTransId="{15DE8B02-BBBD-4993-BDC1-F473EF8EEA21}" sibTransId="{8B1A84F9-6639-4E1E-9559-0A3544DD4548}"/>
    <dgm:cxn modelId="{01041EC5-D495-4704-BAFC-7F45F4132AC5}" type="presOf" srcId="{465AAF44-96E4-4108-9704-D7C3064A0341}" destId="{77D0837F-93B3-49BF-A8B9-C9F48D545FD9}" srcOrd="0" destOrd="0" presId="urn:microsoft.com/office/officeart/2005/8/layout/radial5"/>
    <dgm:cxn modelId="{F8AAC4A5-A777-42B6-BB60-6E9E43A476FE}" srcId="{465AAF44-96E4-4108-9704-D7C3064A0341}" destId="{B7D7FF19-B920-4DC5-AA32-A2283122CF42}" srcOrd="2" destOrd="0" parTransId="{A83E2AA0-ADB3-4D89-9907-45E091E7F40C}" sibTransId="{8A8A667F-943C-476E-9676-DBF17263E3D4}"/>
    <dgm:cxn modelId="{BA871819-DC21-4255-B2F9-AA64A1D80444}" srcId="{E1C6969D-0CAD-4878-90A2-43CBE622DFEB}" destId="{11FFC6EF-E5CF-4D8D-80EB-E368ECA4ECF7}" srcOrd="3" destOrd="0" parTransId="{65EC7C27-3155-4B5E-8A8B-2329ECA8FD16}" sibTransId="{98A281CB-6662-43D3-BC2D-6412CC71BCDA}"/>
    <dgm:cxn modelId="{D7769EA9-0E65-4EF3-9BBC-A53790DB86FB}" type="presOf" srcId="{E1C6969D-0CAD-4878-90A2-43CBE622DFEB}" destId="{E4E5757F-67A0-49EE-9AE1-CD95B4A21888}" srcOrd="0" destOrd="0" presId="urn:microsoft.com/office/officeart/2005/8/layout/radial5"/>
    <dgm:cxn modelId="{48876FF0-0AF3-405E-A0F1-F5A4533331B5}" type="presOf" srcId="{702454BB-5119-44B4-A276-CDEF084A1435}" destId="{6B2EBC85-3191-46D4-8D58-ADCA2BF217DD}" srcOrd="0" destOrd="0" presId="urn:microsoft.com/office/officeart/2005/8/layout/radial5"/>
    <dgm:cxn modelId="{EEED3A18-F2D6-4DA0-A91D-2D3C80D43336}" srcId="{465AAF44-96E4-4108-9704-D7C3064A0341}" destId="{AAF0728A-5057-4D6B-8173-78FD2C9148B8}" srcOrd="0" destOrd="0" parTransId="{2C597678-63C2-4E72-8ECE-663D0FDE3608}" sibTransId="{18745DDA-A8FA-4D55-9498-FD19A91F6E5A}"/>
    <dgm:cxn modelId="{3E02C386-3BC5-4B41-8F11-04886B2B760A}" type="presOf" srcId="{2C597678-63C2-4E72-8ECE-663D0FDE3608}" destId="{464B0775-E2AC-454C-9B0B-0A748421CC2E}" srcOrd="0" destOrd="0" presId="urn:microsoft.com/office/officeart/2005/8/layout/radial5"/>
    <dgm:cxn modelId="{4C771BDB-6B86-4C34-8D41-5E0CAB43A796}" type="presOf" srcId="{2C597678-63C2-4E72-8ECE-663D0FDE3608}" destId="{C569D6E1-AC7F-439F-8DD6-A5BECA53AF67}" srcOrd="1" destOrd="0" presId="urn:microsoft.com/office/officeart/2005/8/layout/radial5"/>
    <dgm:cxn modelId="{368757BB-93C7-4806-9A00-8FF8F06084B2}" srcId="{E1C6969D-0CAD-4878-90A2-43CBE622DFEB}" destId="{CCC25915-7A31-4F9D-BBF5-6CC5045B9CD6}" srcOrd="1" destOrd="0" parTransId="{953C3241-F5C1-435E-93DD-A40AF84D404E}" sibTransId="{BF4DEE07-9B4B-49BE-B1EF-DF324C9C263B}"/>
    <dgm:cxn modelId="{9F143EEC-8DA8-4650-9155-540C55B3213E}" srcId="{E1C6969D-0CAD-4878-90A2-43CBE622DFEB}" destId="{F9DBBF91-81DD-4D5E-B8EA-A099527FF3B8}" srcOrd="2" destOrd="0" parTransId="{7E4DEBAC-C542-4BCB-AB05-7645A94DCEFB}" sibTransId="{3D392156-E875-498F-A12D-E65DB9939445}"/>
    <dgm:cxn modelId="{1E970576-B7CA-484D-B872-D7F6B1E910BB}" type="presOf" srcId="{A83E2AA0-ADB3-4D89-9907-45E091E7F40C}" destId="{8538AAD3-FFAF-4AF5-B52D-092E696436B4}" srcOrd="1" destOrd="0" presId="urn:microsoft.com/office/officeart/2005/8/layout/radial5"/>
    <dgm:cxn modelId="{54225B32-1522-4F57-ABDA-FF9B06C885CB}" type="presParOf" srcId="{E4E5757F-67A0-49EE-9AE1-CD95B4A21888}" destId="{77D0837F-93B3-49BF-A8B9-C9F48D545FD9}" srcOrd="0" destOrd="0" presId="urn:microsoft.com/office/officeart/2005/8/layout/radial5"/>
    <dgm:cxn modelId="{22CF7045-1F6E-45B0-8C81-122FB404CDC4}" type="presParOf" srcId="{E4E5757F-67A0-49EE-9AE1-CD95B4A21888}" destId="{464B0775-E2AC-454C-9B0B-0A748421CC2E}" srcOrd="1" destOrd="0" presId="urn:microsoft.com/office/officeart/2005/8/layout/radial5"/>
    <dgm:cxn modelId="{E8B19A73-000C-4D75-9EF6-4B4AC1794485}" type="presParOf" srcId="{464B0775-E2AC-454C-9B0B-0A748421CC2E}" destId="{C569D6E1-AC7F-439F-8DD6-A5BECA53AF67}" srcOrd="0" destOrd="0" presId="urn:microsoft.com/office/officeart/2005/8/layout/radial5"/>
    <dgm:cxn modelId="{9556D7B1-BD95-44E3-B0C8-44FC3A9A31C8}" type="presParOf" srcId="{E4E5757F-67A0-49EE-9AE1-CD95B4A21888}" destId="{773917B1-D0E8-45AF-AF5E-3F56AF16E137}" srcOrd="2" destOrd="0" presId="urn:microsoft.com/office/officeart/2005/8/layout/radial5"/>
    <dgm:cxn modelId="{43D4E488-DF64-4BEE-94C3-43ECB26C7369}" type="presParOf" srcId="{E4E5757F-67A0-49EE-9AE1-CD95B4A21888}" destId="{5486DB4D-A59C-4F04-BCED-42192FFF4BCA}" srcOrd="3" destOrd="0" presId="urn:microsoft.com/office/officeart/2005/8/layout/radial5"/>
    <dgm:cxn modelId="{C60D14DB-2E28-4722-B81F-D547536386EA}" type="presParOf" srcId="{5486DB4D-A59C-4F04-BCED-42192FFF4BCA}" destId="{46A16721-422E-4639-B2CD-C631E5C66EB8}" srcOrd="0" destOrd="0" presId="urn:microsoft.com/office/officeart/2005/8/layout/radial5"/>
    <dgm:cxn modelId="{427B329E-7CDF-4CEE-95E5-21D3DC1214A5}" type="presParOf" srcId="{E4E5757F-67A0-49EE-9AE1-CD95B4A21888}" destId="{6B2EBC85-3191-46D4-8D58-ADCA2BF217DD}" srcOrd="4" destOrd="0" presId="urn:microsoft.com/office/officeart/2005/8/layout/radial5"/>
    <dgm:cxn modelId="{94DBF104-5FEB-416C-BB59-8DF80DF02E4C}" type="presParOf" srcId="{E4E5757F-67A0-49EE-9AE1-CD95B4A21888}" destId="{FB34FB8A-FD7B-460D-AC8B-A955DA607E6A}" srcOrd="5" destOrd="0" presId="urn:microsoft.com/office/officeart/2005/8/layout/radial5"/>
    <dgm:cxn modelId="{97F863F0-8C60-420A-8301-71B12DFAEE44}" type="presParOf" srcId="{FB34FB8A-FD7B-460D-AC8B-A955DA607E6A}" destId="{8538AAD3-FFAF-4AF5-B52D-092E696436B4}" srcOrd="0" destOrd="0" presId="urn:microsoft.com/office/officeart/2005/8/layout/radial5"/>
    <dgm:cxn modelId="{116572F5-CBA1-44DE-AAED-76EECE7D87C3}" type="presParOf" srcId="{E4E5757F-67A0-49EE-9AE1-CD95B4A21888}" destId="{FF247C5D-BFC5-4496-B1F1-9D484A62A0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813A7-884E-4EAA-95DA-47AC36F33AC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6C93-19A7-498A-947E-60BB0173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4000E-EE19-4522-BE3D-BC4791D277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2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708F-4DCA-45C5-9119-0CAF97B2F31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6C1C-0850-4D1E-9C48-AEFE54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mailto:sadul.islam129@gmail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12473" y="166255"/>
            <a:ext cx="6567054" cy="65254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9000000"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7200000" flipH="1">
            <a:off x="6095999" y="2771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096000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3600000">
            <a:off x="6095999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800000">
            <a:off x="6096000" y="83131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72937" y="272649"/>
            <a:ext cx="6400800" cy="63282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90619" y="3129858"/>
            <a:ext cx="2236833" cy="3108050"/>
            <a:chOff x="324204" y="2251354"/>
            <a:chExt cx="4905943" cy="2828480"/>
          </a:xfrm>
          <a:solidFill>
            <a:schemeClr val="tx1"/>
          </a:solidFill>
        </p:grpSpPr>
        <p:sp>
          <p:nvSpPr>
            <p:cNvPr id="12" name="Pentagon 11"/>
            <p:cNvSpPr/>
            <p:nvPr/>
          </p:nvSpPr>
          <p:spPr>
            <a:xfrm rot="20669879">
              <a:off x="324204" y="2251354"/>
              <a:ext cx="4905943" cy="252942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rot="5400000">
              <a:off x="403912" y="3757220"/>
              <a:ext cx="2035629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1027" y="213003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3773" y="3149247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3769" y="6021778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3595" y="3167390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27649" y="1030512"/>
            <a:ext cx="365932" cy="5059970"/>
            <a:chOff x="10373260" y="929150"/>
            <a:chExt cx="635645" cy="5059970"/>
          </a:xfrm>
          <a:solidFill>
            <a:srgbClr val="002060"/>
          </a:solidFill>
        </p:grpSpPr>
        <p:sp>
          <p:nvSpPr>
            <p:cNvPr id="19" name="Pentagon 18"/>
            <p:cNvSpPr/>
            <p:nvPr/>
          </p:nvSpPr>
          <p:spPr>
            <a:xfrm rot="16200000">
              <a:off x="9388748" y="1939707"/>
              <a:ext cx="2630714" cy="609600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24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2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rot="5400000">
              <a:off x="9362703" y="4368963"/>
              <a:ext cx="2630714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741435" y="3136263"/>
            <a:ext cx="742181" cy="7391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/>
          <a:stretch/>
        </p:blipFill>
        <p:spPr>
          <a:xfrm>
            <a:off x="15766" y="-1"/>
            <a:ext cx="6010123" cy="6858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/>
          <a:stretch/>
        </p:blipFill>
        <p:spPr>
          <a:xfrm flipH="1">
            <a:off x="6023419" y="-26875"/>
            <a:ext cx="61517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5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85" y="592025"/>
            <a:ext cx="1696824" cy="2168348"/>
          </a:xfrm>
          <a:prstGeom prst="rect">
            <a:avLst/>
          </a:prstGeom>
        </p:spPr>
      </p:pic>
      <p:pic>
        <p:nvPicPr>
          <p:cNvPr id="6" name="Picture 5" descr="6589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285" y="3981349"/>
            <a:ext cx="1696824" cy="2057400"/>
          </a:xfrm>
          <a:prstGeom prst="rect">
            <a:avLst/>
          </a:prstGeom>
        </p:spPr>
      </p:pic>
      <p:pic>
        <p:nvPicPr>
          <p:cNvPr id="7" name="Picture 6" descr="4569325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5746" y="2166989"/>
            <a:ext cx="3352800" cy="2971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36900" y="1798759"/>
            <a:ext cx="2913677" cy="273291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গ্রন্থ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5" y="508097"/>
            <a:ext cx="2163522" cy="283378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817556">
            <a:off x="620145" y="372472"/>
            <a:ext cx="2237363" cy="2253407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3011" y="2720710"/>
            <a:ext cx="3929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7180" y="2058995"/>
            <a:ext cx="48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বাগানের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মাথার উপর চাঁদ উঠেছে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171" y="2656792"/>
            <a:ext cx="5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2018" y="3377935"/>
            <a:ext cx="588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তলে থোকায় থোকায় জোনাই জ্বলে,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0551" y="3999109"/>
            <a:ext cx="482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0401" y="4681838"/>
            <a:ext cx="504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3275" y="152345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495" y="937742"/>
            <a:ext cx="431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7987" y="2569173"/>
            <a:ext cx="38147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দিদি আমাকে শোলক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1319102"/>
            <a:ext cx="25145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শোলক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gfrh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775" y="2208072"/>
            <a:ext cx="2590800" cy="2291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475" y="4626627"/>
            <a:ext cx="205740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শ্লোক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025" y="2562018"/>
            <a:ext cx="130888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দিদি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402" y="2854406"/>
            <a:ext cx="5345907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 দিদি আমাকে আদর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01177435227628_467626123298345_2094658095_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100000" l="198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125" y="1366104"/>
            <a:ext cx="2286000" cy="2833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81363" y="2562018"/>
            <a:ext cx="241935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বোন।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382" y="2676297"/>
            <a:ext cx="1319212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নেবু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4935" y="2833182"/>
            <a:ext cx="5495925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একটা নেবু গাছ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ebu1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594" y="1917532"/>
            <a:ext cx="2667000" cy="2362200"/>
          </a:xfrm>
          <a:prstGeom prst="rect">
            <a:avLst/>
          </a:prstGeom>
          <a:noFill/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318396" y="2676297"/>
            <a:ext cx="12954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লেবু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6860" y="891199"/>
            <a:ext cx="193833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জোনাই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2915" y="2622081"/>
            <a:ext cx="4767263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রাতে ঝোঁপে-ঝাড়ে জোনাই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5329" y="4131243"/>
            <a:ext cx="3581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জোনাকি পোকা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3229" y="2224835"/>
            <a:ext cx="1676401" cy="1664189"/>
            <a:chOff x="3124200" y="1828800"/>
            <a:chExt cx="2514600" cy="2338388"/>
          </a:xfrm>
          <a:noFill/>
        </p:grpSpPr>
        <p:pic>
          <p:nvPicPr>
            <p:cNvPr id="9" name="Picture 8" descr="5505a5538017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828800"/>
              <a:ext cx="2514600" cy="2338388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 descr="7d74c525bdde40ba23f4f85baa790fe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76600" y="32004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 descr="7d74c525bdde40ba23f4f85baa790fe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43400" y="33528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7d74c525bdde40ba23f4f85baa790fe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352800" y="25146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7d74c525bdde40ba23f4f85baa790fe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67200" y="21336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7d74c525bdde40ba23f4f85baa790fe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495800" y="2743200"/>
              <a:ext cx="762000" cy="533400"/>
            </a:xfrm>
            <a:prstGeom prst="snip2DiagRect">
              <a:avLst/>
            </a:prstGeom>
            <a:grpFill/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206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6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405318"/>
            <a:ext cx="388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405318"/>
            <a:ext cx="3930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697" y="1602237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7697" y="1602237"/>
            <a:ext cx="766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7617" y="1720895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জ্বর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4096" y="4433894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2126" y="1516309"/>
            <a:ext cx="1174535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জ্ব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502127" y="4424373"/>
            <a:ext cx="151447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ন্ধ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9857" y="4433894"/>
            <a:ext cx="63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583" y="1521536"/>
            <a:ext cx="9144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342 L 0.23698 0.0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5547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4 4.44444E-6 L 0.37239 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208 L 0.17083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8 -1.85185E-6 L 0.3264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5091 -0.003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31" y="1541584"/>
            <a:ext cx="477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780" y="205920"/>
            <a:ext cx="2443598" cy="2282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11846" y="3720696"/>
            <a:ext cx="371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৬৭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450" y="3244857"/>
            <a:ext cx="48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বাগানের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মাথার উপর চাঁদ উঠেছে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441" y="3842654"/>
            <a:ext cx="5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3288" y="4563797"/>
            <a:ext cx="588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তলে থোকায় থোকায় জোনাই জ্বলে,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1821" y="5184971"/>
            <a:ext cx="482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671" y="5867700"/>
            <a:ext cx="504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1671" y="1351702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5217" y="2154732"/>
            <a:ext cx="431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pgjmk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229" y="330733"/>
            <a:ext cx="4761899" cy="48699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a1-half-moon-shakil.jpgm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1352" y="715873"/>
            <a:ext cx="1757256" cy="99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val 6"/>
          <p:cNvSpPr/>
          <p:nvPr/>
        </p:nvSpPr>
        <p:spPr>
          <a:xfrm>
            <a:off x="8940352" y="25527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068114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28" y="797037"/>
            <a:ext cx="5690681" cy="47131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682892" y="4926624"/>
            <a:ext cx="489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বাঁশবাগানের মাথার উপর চাঁদ উঠেছে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3169" y="4876801"/>
            <a:ext cx="559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ze280a6ke280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93" y="1318231"/>
            <a:ext cx="4419600" cy="4343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 descr="egfr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038" y="609601"/>
            <a:ext cx="4648200" cy="4267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018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85" y="1815466"/>
            <a:ext cx="4194412" cy="415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56" y="1044136"/>
            <a:ext cx="4523624" cy="47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0" y="1376364"/>
            <a:ext cx="457240" cy="45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06" y="1300270"/>
            <a:ext cx="1786283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40" y="5703132"/>
            <a:ext cx="170093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" y="1780016"/>
            <a:ext cx="188992" cy="348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80" y="6453034"/>
            <a:ext cx="10058400" cy="16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93" y="2906128"/>
            <a:ext cx="195089" cy="1926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89" y="-504519"/>
            <a:ext cx="1615580" cy="1822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65" y="234708"/>
            <a:ext cx="10058400" cy="164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14" y="4308731"/>
            <a:ext cx="457240" cy="45724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9385549" y="1139936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472" y="1612899"/>
            <a:ext cx="434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</a:rPr>
              <a:t>পরিচিতি</a:t>
            </a:r>
            <a:endParaRPr lang="en-US" sz="4000" u="sng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আবু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হোসাইন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আসাদুল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ইসলাম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sadul.islam129@gmail.com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০১৭১২-৪0৩৪২0।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23" y="1574970"/>
            <a:ext cx="3964569" cy="394769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27686" y="3592239"/>
            <a:ext cx="1645920" cy="1645920"/>
            <a:chOff x="5885770" y="3756992"/>
            <a:chExt cx="1645920" cy="1645920"/>
          </a:xfrm>
        </p:grpSpPr>
        <p:sp>
          <p:nvSpPr>
            <p:cNvPr id="18" name="Donut 1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Donut 20"/>
          <p:cNvSpPr/>
          <p:nvPr/>
        </p:nvSpPr>
        <p:spPr>
          <a:xfrm>
            <a:off x="1653816" y="1455610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122295" y="1206972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1" grpId="1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mehtesham_1345875058_2-IMG_0142.jpgcvb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96" y="1400175"/>
            <a:ext cx="2696736" cy="31146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Village-Pond.bm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3" y="1479413"/>
            <a:ext cx="3177338" cy="35102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38802" y="435391"/>
            <a:ext cx="464780" cy="4028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05400" y="1974315"/>
            <a:ext cx="517899" cy="4488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jh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43400" y="1974315"/>
            <a:ext cx="517899" cy="4488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81568" y="2020513"/>
            <a:ext cx="805620" cy="345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19600" y="2474133"/>
            <a:ext cx="805620" cy="345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7d74c525bdde40ba23f4f85baa790fe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49840" y="2772213"/>
            <a:ext cx="1056474" cy="452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 descr="Jonaki.jpgkloi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45622" y="437952"/>
            <a:ext cx="2209800" cy="46685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13" descr="jhg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43327" y="2910787"/>
            <a:ext cx="287721" cy="215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5758" y="5102275"/>
            <a:ext cx="5886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 ধারে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নেবুর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তলে থোকায় থোকায় জোনাই জ্বলে,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jghgj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1" y="2617994"/>
            <a:ext cx="893709" cy="789007"/>
          </a:xfrm>
          <a:prstGeom prst="rect">
            <a:avLst/>
          </a:prstGeom>
        </p:spPr>
      </p:pic>
      <p:pic>
        <p:nvPicPr>
          <p:cNvPr id="17" name="Picture 16" descr="il_340x270.550781344_snj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62075">
            <a:off x="3860748" y="1908568"/>
            <a:ext cx="685592" cy="5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me-Blossom-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53" y="1541584"/>
            <a:ext cx="4660459" cy="4038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800850" y="4587270"/>
            <a:ext cx="482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রই;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qdf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53" y="3394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182696_297644910325546_91063161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961" y="514350"/>
            <a:ext cx="4114800" cy="3886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images.jpgqdf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153" y="1489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images.jpgqdf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53" y="17938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images.jpgqdf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553" y="3394093"/>
            <a:ext cx="1143000" cy="17591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85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e280a6ke280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37" y="330733"/>
            <a:ext cx="5259640" cy="5531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egfr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67" y="882764"/>
            <a:ext cx="5100567" cy="55312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463637" y="5138740"/>
            <a:ext cx="5042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0200" y="3019425"/>
            <a:ext cx="43434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24600" y="3019425"/>
            <a:ext cx="41910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15836" y="823271"/>
            <a:ext cx="2362200" cy="167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1573" y="129462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170" y="3509374"/>
            <a:ext cx="398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bn-B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‘যতীন্দ্রমোহন বাগচী’ লেখা </a:t>
            </a:r>
          </a:p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২টি গ্রন্থের নাম লিখ।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9874" y="3490273"/>
            <a:ext cx="3707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দল- </a:t>
            </a:r>
            <a:r>
              <a:rPr lang="en-US" sz="36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bn-BD" sz="360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 পড়া</a:t>
            </a:r>
          </a:p>
          <a:p>
            <a:pPr algn="ctr"/>
            <a:r>
              <a:rPr lang="bn-BD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৩টি কবিতার নাম লিখ</a:t>
            </a:r>
          </a:p>
          <a:p>
            <a:pPr algn="ctr"/>
            <a:endParaRPr lang="bn-BD" sz="360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 rot="7740852">
            <a:off x="4202834" y="2389534"/>
            <a:ext cx="1159563" cy="4846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2395105">
            <a:off x="6861441" y="2391038"/>
            <a:ext cx="1304929" cy="4846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6" grpId="1"/>
      <p:bldP spid="7" grpId="0"/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121" y="429248"/>
            <a:ext cx="208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221" y="1320464"/>
            <a:ext cx="9751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ডান দিক থেকে ঠিক উত্তর খাতায় লিখঃ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জোনাকি জ্বলে? 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শোলক বলতেন?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 দাদু /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খ)  পরের চরণ খাতায় লিখঃ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পুকুর ধারে, নেবুর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তলে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------------------------------,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25146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52956" y="2013762"/>
            <a:ext cx="379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বাঁশবাগানে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শিউলিতলে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893" y="3027068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6356" y="196139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নেবুর তলে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5052" y="5429251"/>
            <a:ext cx="42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থোকায় থোকায় জোনাই জ্বলে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893" y="3032046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6356" y="196139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নেবুর তলে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72" y="3027068"/>
            <a:ext cx="2552666" cy="26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2838 0.068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3 -0.01922 L -0.32526 0.077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9" grpId="0"/>
      <p:bldP spid="9" grpId="1"/>
      <p:bldP spid="12" grpId="0"/>
      <p:bldP spid="12" grpId="1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336" y="1819826"/>
            <a:ext cx="5078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গ) প্রশ্নের উত্তর লিখঃ         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 কাজলা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দিদির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কথা বেশি মনে পড়ে ?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ঘুম আসে না ?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দিদি/বড়বোন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সম্পর্কে ৫টি বাক্য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931" y="3096116"/>
            <a:ext cx="549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সহ কবিতাটির প্রথম ৫ লাইন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11" y="1819826"/>
            <a:ext cx="370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96" y="475945"/>
            <a:ext cx="1898197" cy="1898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68" y="330733"/>
            <a:ext cx="2632962" cy="15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8923" y="2969050"/>
            <a:ext cx="184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17131" y="-474779"/>
            <a:ext cx="1609502" cy="1813420"/>
            <a:chOff x="-2714694" y="-35700"/>
            <a:chExt cx="1609502" cy="1813420"/>
          </a:xfrm>
        </p:grpSpPr>
        <p:sp>
          <p:nvSpPr>
            <p:cNvPr id="8" name="Freeform 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7201849">
            <a:off x="-941846" y="5883481"/>
            <a:ext cx="1609502" cy="1813420"/>
            <a:chOff x="-2714694" y="-35700"/>
            <a:chExt cx="1609502" cy="1813420"/>
          </a:xfrm>
        </p:grpSpPr>
        <p:sp>
          <p:nvSpPr>
            <p:cNvPr id="11" name="Freeform 10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nut 12"/>
          <p:cNvSpPr/>
          <p:nvPr/>
        </p:nvSpPr>
        <p:spPr>
          <a:xfrm>
            <a:off x="788598" y="1669679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568741" y="289357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7843" y="3761088"/>
            <a:ext cx="1645920" cy="1645920"/>
            <a:chOff x="5885770" y="3756992"/>
            <a:chExt cx="1645920" cy="1645920"/>
          </a:xfrm>
        </p:grpSpPr>
        <p:sp>
          <p:nvSpPr>
            <p:cNvPr id="16" name="Donut 15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nut 18"/>
          <p:cNvSpPr/>
          <p:nvPr/>
        </p:nvSpPr>
        <p:spPr>
          <a:xfrm>
            <a:off x="5246104" y="4002202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20617" y="915326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800000">
            <a:off x="663083" y="1463508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541342" y="110182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23" name="Freeform 22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955952" y="1027268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nut 26"/>
          <p:cNvSpPr/>
          <p:nvPr/>
        </p:nvSpPr>
        <p:spPr>
          <a:xfrm>
            <a:off x="1167010" y="1247985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86199" y="330733"/>
            <a:ext cx="4868670" cy="212141"/>
            <a:chOff x="1271758" y="120710"/>
            <a:chExt cx="11923992" cy="184466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V="1">
            <a:off x="601956" y="6074527"/>
            <a:ext cx="5141149" cy="193576"/>
            <a:chOff x="1271758" y="120710"/>
            <a:chExt cx="11923992" cy="184466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10471375" y="5248302"/>
            <a:ext cx="1920240" cy="184466"/>
            <a:chOff x="1271758" y="120710"/>
            <a:chExt cx="11923992" cy="184466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17250286">
            <a:off x="11353917" y="-599869"/>
            <a:ext cx="1609502" cy="1813420"/>
            <a:chOff x="-2714694" y="-35700"/>
            <a:chExt cx="1609502" cy="1813420"/>
          </a:xfrm>
        </p:grpSpPr>
        <p:sp>
          <p:nvSpPr>
            <p:cNvPr id="73" name="Freeform 7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11710754">
            <a:off x="11387248" y="5929854"/>
            <a:ext cx="1609502" cy="1813420"/>
            <a:chOff x="-2714694" y="-35700"/>
            <a:chExt cx="1609502" cy="1813420"/>
          </a:xfrm>
        </p:grpSpPr>
        <p:sp>
          <p:nvSpPr>
            <p:cNvPr id="76" name="Freeform 75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16632" y="1247985"/>
            <a:ext cx="4239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454" y="2120890"/>
            <a:ext cx="888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 শুনে মূল বিষয় বুঝতে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 সঠিক ছন্দে আবৃত্তি করতে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যুক্তব্যঞ্জন সম্বলিত শব্দ পরতে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.2.1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সঠিক  ও প্রমিত উচ্চারণে  পড়তে পারবে।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যুক্তব্যঞ্জন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ভেঙ্গে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1.3.2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যুক্তব্যঞ্জন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দিয়ে শব্দ ও বাক্য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2012" y="819150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596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01177435227628_467626123298345_209465809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63" y="571500"/>
            <a:ext cx="4305822" cy="571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cms.somewhereinblog.n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652" y="481012"/>
            <a:ext cx="3981450" cy="5715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426343" y="158729"/>
            <a:ext cx="415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5717" y="5942230"/>
            <a:ext cx="500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9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2216567" y="904737"/>
            <a:ext cx="2413689" cy="1273694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882" y="1003466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1865" y="1003466"/>
            <a:ext cx="4348122" cy="460204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6900" y="3410219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5" y="1502308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579823" y="1433660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6808" y="2326481"/>
            <a:ext cx="39843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338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/>
              <a:solidFill>
                <a:srgbClr val="3385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407" y="2162890"/>
            <a:ext cx="557716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3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 smtClean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১৬</a:t>
            </a:r>
            <a:endParaRPr lang="bn-BD" sz="3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</a:t>
            </a:r>
            <a:r>
              <a:rPr lang="bn-BD" sz="36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দিদি</a:t>
            </a:r>
          </a:p>
          <a:p>
            <a:pPr algn="ctr"/>
            <a:r>
              <a:rPr lang="bn-BD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বাগান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দিদি </a:t>
            </a:r>
            <a:r>
              <a:rPr lang="bn-BD" sz="36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কই?</a:t>
            </a:r>
            <a:endParaRPr lang="bn-BD" sz="3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2" y="1573746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651260" y="1505098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9328" y="3879825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7988" y="5097363"/>
            <a:ext cx="4700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একজন কবি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পত্রিকার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0" y="330733"/>
            <a:ext cx="2917618" cy="3334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281" y="2679496"/>
            <a:ext cx="420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400050"/>
          <a:ext cx="9144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1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8A3371-AA86-4EF0-B49B-D5A6D5AE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7" y="330733"/>
            <a:ext cx="1027228" cy="134546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8113812">
            <a:off x="451235" y="262085"/>
            <a:ext cx="1088058" cy="1069905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8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95" y="1003466"/>
            <a:ext cx="3848100" cy="495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664" y="2875002"/>
            <a:ext cx="191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98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890" y="330733"/>
            <a:ext cx="4338638" cy="6045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4785" y="634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জমসেদপুর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8839200" y="2238375"/>
            <a:ext cx="838200" cy="457200"/>
          </a:xfrm>
          <a:prstGeom prst="star4">
            <a:avLst>
              <a:gd name="adj" fmla="val 10090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832" y="5320833"/>
            <a:ext cx="398057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১৮৭৮ সালের ২৭শে নভেম্বর।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425" y="5767853"/>
            <a:ext cx="4191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১৯৪৮ সালের ১লা ফেব্রুয়ারী।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9825" y="4678101"/>
            <a:ext cx="7696200" cy="556352"/>
          </a:xfrm>
          <a:prstGeom prst="rect">
            <a:avLst/>
          </a:prstGeom>
          <a:solidFill>
            <a:schemeClr val="bg2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যতীন্দ্রমোহন বাগচী নদীয়া জেলার জমসেদপুরে জন্ম গ্রহন করেন।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repeatCount="indefinite" decel="10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544</Words>
  <Application>Microsoft Office PowerPoint</Application>
  <PresentationFormat>Widescreen</PresentationFormat>
  <Paragraphs>122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6</cp:revision>
  <dcterms:created xsi:type="dcterms:W3CDTF">2020-06-16T14:00:47Z</dcterms:created>
  <dcterms:modified xsi:type="dcterms:W3CDTF">2020-06-16T14:49:44Z</dcterms:modified>
</cp:coreProperties>
</file>