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1"/>
  </p:notesMasterIdLst>
  <p:sldIdLst>
    <p:sldId id="256" r:id="rId2"/>
    <p:sldId id="275" r:id="rId3"/>
    <p:sldId id="259" r:id="rId4"/>
    <p:sldId id="276" r:id="rId5"/>
    <p:sldId id="277" r:id="rId6"/>
    <p:sldId id="271" r:id="rId7"/>
    <p:sldId id="296" r:id="rId8"/>
    <p:sldId id="311" r:id="rId9"/>
    <p:sldId id="312" r:id="rId10"/>
    <p:sldId id="313" r:id="rId11"/>
    <p:sldId id="314" r:id="rId12"/>
    <p:sldId id="315" r:id="rId13"/>
    <p:sldId id="316" r:id="rId14"/>
    <p:sldId id="318" r:id="rId15"/>
    <p:sldId id="320" r:id="rId16"/>
    <p:sldId id="319" r:id="rId17"/>
    <p:sldId id="322" r:id="rId18"/>
    <p:sldId id="321" r:id="rId19"/>
    <p:sldId id="323" r:id="rId20"/>
    <p:sldId id="325" r:id="rId21"/>
    <p:sldId id="324" r:id="rId22"/>
    <p:sldId id="326" r:id="rId23"/>
    <p:sldId id="327" r:id="rId24"/>
    <p:sldId id="328" r:id="rId25"/>
    <p:sldId id="329" r:id="rId26"/>
    <p:sldId id="279" r:id="rId27"/>
    <p:sldId id="266" r:id="rId28"/>
    <p:sldId id="280" r:id="rId29"/>
    <p:sldId id="26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16D0-BB75-4978-934E-170D7ADCC00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B29-2838-4ADE-A79D-71964CF6F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5398D-19F7-4220-92AE-2FF10EE247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71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6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44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5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9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2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0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2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2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6" y="258096"/>
            <a:ext cx="7964130" cy="6371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608" y="258096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5046408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০2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" y="2057400"/>
            <a:ext cx="8305800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Mail”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11462" cy="6400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50520" y="1462548"/>
            <a:ext cx="411480" cy="609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92512"/>
            <a:ext cx="5046408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০৩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" y="2057400"/>
            <a:ext cx="8305800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“Create an account”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8" y="1723104"/>
            <a:ext cx="8717280" cy="491763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248400" y="5670756"/>
            <a:ext cx="2484120" cy="838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92512"/>
            <a:ext cx="5046408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০4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2635" y="833021"/>
            <a:ext cx="2660365" cy="52629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“Create an account”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9" y="228600"/>
            <a:ext cx="4193458" cy="63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92512"/>
            <a:ext cx="5046408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667000"/>
            <a:ext cx="2660365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9" y="228600"/>
            <a:ext cx="4193458" cy="63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9601" y="1846498"/>
            <a:ext cx="4203844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First name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9" y="228600"/>
            <a:ext cx="4193458" cy="6388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9601" y="3277374"/>
            <a:ext cx="4203844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Last name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601" y="4708250"/>
            <a:ext cx="4203844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 address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Yahoo ID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2987785"/>
            <a:ext cx="9526" cy="9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7860" y="275304"/>
            <a:ext cx="6597444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 address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963" y="1143000"/>
            <a:ext cx="8229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948" y="2065392"/>
            <a:ext cx="82296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আইডি’র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৪-৩২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ক্যারেকটার-এর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948" y="2985021"/>
            <a:ext cx="82296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আন্ডারস্কোর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948" y="3904650"/>
            <a:ext cx="82296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সহজ-সরল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বোধগম্য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406" y="4811989"/>
            <a:ext cx="8229600" cy="17543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mamun_debkara@yahoo.com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manha.rashid@yahoo.com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9601" y="2559578"/>
            <a:ext cx="4203844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Password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9" y="228600"/>
            <a:ext cx="4193458" cy="63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293006"/>
            <a:ext cx="9526" cy="9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948" y="381000"/>
            <a:ext cx="8229600" cy="76944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948" y="1371600"/>
            <a:ext cx="82296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৬-৩২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ক্যারেকটার-এর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948" y="2286000"/>
            <a:ext cx="822960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948" y="3138844"/>
            <a:ext cx="82296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948" y="4607242"/>
            <a:ext cx="8229600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ক্যারেকটার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Capital Letter ও Small Letter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9" y="228600"/>
            <a:ext cx="4193458" cy="6388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9601" y="1219200"/>
            <a:ext cx="4203844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+880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601" y="3948375"/>
            <a:ext cx="4203844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Mobile phone number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565147"/>
            <a:ext cx="9526" cy="952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9" y="228600"/>
            <a:ext cx="4193458" cy="6388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9601" y="304800"/>
            <a:ext cx="4203844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Birth month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601" y="2152471"/>
            <a:ext cx="4203844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Day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9601" y="3524071"/>
            <a:ext cx="4203844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Year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9601" y="4806345"/>
            <a:ext cx="4203844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Gender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Male/Female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01445" y="304800"/>
            <a:ext cx="1355959" cy="6093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4864" tIns="27432" rIns="54864" bIns="27432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473315"/>
            <a:ext cx="43154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২০/০৫/২০২০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96526" y="3473315"/>
            <a:ext cx="4375474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6" y="990600"/>
            <a:ext cx="1732548" cy="2194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466304" y="3429000"/>
            <a:ext cx="228600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3429000"/>
            <a:ext cx="906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61" y="912292"/>
            <a:ext cx="1777100" cy="2270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39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8183" y="2286000"/>
            <a:ext cx="3803365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তথ্যাবলি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পূরণকৃত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3" y="292512"/>
            <a:ext cx="4103370" cy="63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2545627"/>
            <a:ext cx="4203844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Continue-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8096"/>
            <a:ext cx="4103370" cy="63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452" y="4800600"/>
            <a:ext cx="82296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Text me a verification code-এ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5"/>
          <a:stretch/>
        </p:blipFill>
        <p:spPr>
          <a:xfrm>
            <a:off x="1828800" y="381000"/>
            <a:ext cx="5486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452" y="4800600"/>
            <a:ext cx="82296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Verification code-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Verify-এ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60" y="380999"/>
            <a:ext cx="5334000" cy="420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457200"/>
            <a:ext cx="4104815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Done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5599"/>
            <a:ext cx="4207270" cy="6201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3124200"/>
            <a:ext cx="4104815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3124200"/>
            <a:ext cx="8372015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ইয়াহু-তে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ধাপসমূহের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হুবুহু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আসলেও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খোলা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04" y="258096"/>
            <a:ext cx="3886200" cy="279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36924" y="400857"/>
            <a:ext cx="223967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400857"/>
            <a:ext cx="2490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786481" y="3102114"/>
            <a:ext cx="759551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প্রণালী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548" y="243349"/>
            <a:ext cx="24236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3288" y="1143000"/>
            <a:ext cx="8382000" cy="533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সেবাদাতার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সুরক্ষিত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ক্যারেকটারের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ক্যারেকটারের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কান্ট্রি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145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604035" y="304800"/>
            <a:ext cx="193593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501444" y="2480608"/>
            <a:ext cx="81534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4896" y="37207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........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53094"/>
            <a:ext cx="7170296" cy="47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0645E-6 L 0 -0.0721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4168914"/>
            <a:ext cx="303325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0"/>
            <a:ext cx="43434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410200"/>
            <a:ext cx="78486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/>
          <p:cNvSpPr/>
          <p:nvPr/>
        </p:nvSpPr>
        <p:spPr>
          <a:xfrm>
            <a:off x="503904" y="1219201"/>
            <a:ext cx="8153400" cy="1524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111204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743200"/>
            <a:ext cx="8229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4372" y="2480608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367282" y="381000"/>
            <a:ext cx="6419632" cy="838200"/>
          </a:xfrm>
          <a:prstGeom prst="ribb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81016" y="222352"/>
            <a:ext cx="4154271" cy="3206648"/>
          </a:xfrm>
          <a:custGeom>
            <a:avLst/>
            <a:gdLst>
              <a:gd name="connsiteX0" fmla="*/ 534452 w 3514317"/>
              <a:gd name="connsiteY0" fmla="*/ 0 h 3206648"/>
              <a:gd name="connsiteX1" fmla="*/ 2979865 w 3514317"/>
              <a:gd name="connsiteY1" fmla="*/ 0 h 3206648"/>
              <a:gd name="connsiteX2" fmla="*/ 3514317 w 3514317"/>
              <a:gd name="connsiteY2" fmla="*/ 534452 h 3206648"/>
              <a:gd name="connsiteX3" fmla="*/ 3514317 w 3514317"/>
              <a:gd name="connsiteY3" fmla="*/ 3206648 h 3206648"/>
              <a:gd name="connsiteX4" fmla="*/ 3514317 w 3514317"/>
              <a:gd name="connsiteY4" fmla="*/ 3206648 h 3206648"/>
              <a:gd name="connsiteX5" fmla="*/ 0 w 3514317"/>
              <a:gd name="connsiteY5" fmla="*/ 3206648 h 3206648"/>
              <a:gd name="connsiteX6" fmla="*/ 0 w 3514317"/>
              <a:gd name="connsiteY6" fmla="*/ 3206648 h 3206648"/>
              <a:gd name="connsiteX7" fmla="*/ 0 w 3514317"/>
              <a:gd name="connsiteY7" fmla="*/ 534452 h 3206648"/>
              <a:gd name="connsiteX8" fmla="*/ 534452 w 3514317"/>
              <a:gd name="connsiteY8" fmla="*/ 0 h 32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4317" h="3206648">
                <a:moveTo>
                  <a:pt x="534452" y="0"/>
                </a:moveTo>
                <a:lnTo>
                  <a:pt x="2979865" y="0"/>
                </a:lnTo>
                <a:cubicBezTo>
                  <a:pt x="3275035" y="0"/>
                  <a:pt x="3514317" y="239282"/>
                  <a:pt x="3514317" y="534452"/>
                </a:cubicBezTo>
                <a:lnTo>
                  <a:pt x="3514317" y="3206648"/>
                </a:lnTo>
                <a:lnTo>
                  <a:pt x="3514317" y="3206648"/>
                </a:lnTo>
                <a:lnTo>
                  <a:pt x="0" y="3206648"/>
                </a:lnTo>
                <a:lnTo>
                  <a:pt x="0" y="3206648"/>
                </a:lnTo>
                <a:lnTo>
                  <a:pt x="0" y="534452"/>
                </a:lnTo>
                <a:cubicBezTo>
                  <a:pt x="0" y="239282"/>
                  <a:pt x="239282" y="0"/>
                  <a:pt x="534452" y="0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70836" tIns="194636" rIns="270836" bIns="381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সেবাদাতার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খুলবো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24402" y="222352"/>
            <a:ext cx="4046632" cy="3198245"/>
          </a:xfrm>
          <a:custGeom>
            <a:avLst/>
            <a:gdLst>
              <a:gd name="connsiteX0" fmla="*/ 427703 w 2566168"/>
              <a:gd name="connsiteY0" fmla="*/ 0 h 3039597"/>
              <a:gd name="connsiteX1" fmla="*/ 2138465 w 2566168"/>
              <a:gd name="connsiteY1" fmla="*/ 0 h 3039597"/>
              <a:gd name="connsiteX2" fmla="*/ 2566168 w 2566168"/>
              <a:gd name="connsiteY2" fmla="*/ 427703 h 3039597"/>
              <a:gd name="connsiteX3" fmla="*/ 2566168 w 2566168"/>
              <a:gd name="connsiteY3" fmla="*/ 3039597 h 3039597"/>
              <a:gd name="connsiteX4" fmla="*/ 2566168 w 2566168"/>
              <a:gd name="connsiteY4" fmla="*/ 3039597 h 3039597"/>
              <a:gd name="connsiteX5" fmla="*/ 0 w 2566168"/>
              <a:gd name="connsiteY5" fmla="*/ 3039597 h 3039597"/>
              <a:gd name="connsiteX6" fmla="*/ 0 w 2566168"/>
              <a:gd name="connsiteY6" fmla="*/ 3039597 h 3039597"/>
              <a:gd name="connsiteX7" fmla="*/ 0 w 2566168"/>
              <a:gd name="connsiteY7" fmla="*/ 427703 h 3039597"/>
              <a:gd name="connsiteX8" fmla="*/ 427703 w 2566168"/>
              <a:gd name="connsiteY8" fmla="*/ 0 h 303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6168" h="3039597">
                <a:moveTo>
                  <a:pt x="427703" y="0"/>
                </a:moveTo>
                <a:lnTo>
                  <a:pt x="2138465" y="0"/>
                </a:lnTo>
                <a:cubicBezTo>
                  <a:pt x="2374679" y="0"/>
                  <a:pt x="2566168" y="191489"/>
                  <a:pt x="2566168" y="427703"/>
                </a:cubicBezTo>
                <a:lnTo>
                  <a:pt x="2566168" y="3039597"/>
                </a:lnTo>
                <a:lnTo>
                  <a:pt x="2566168" y="3039597"/>
                </a:lnTo>
                <a:lnTo>
                  <a:pt x="0" y="3039597"/>
                </a:lnTo>
                <a:lnTo>
                  <a:pt x="0" y="3039597"/>
                </a:lnTo>
                <a:lnTo>
                  <a:pt x="0" y="427703"/>
                </a:ln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9570" tIns="163370" rIns="239570" bIns="381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ইয়াহু-মেইল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জি-মেইল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হট-মেইল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949244" y="3581400"/>
            <a:ext cx="5257798" cy="2819400"/>
          </a:xfrm>
          <a:custGeom>
            <a:avLst/>
            <a:gdLst>
              <a:gd name="connsiteX0" fmla="*/ 278007 w 2566168"/>
              <a:gd name="connsiteY0" fmla="*/ 0 h 1668009"/>
              <a:gd name="connsiteX1" fmla="*/ 2288161 w 2566168"/>
              <a:gd name="connsiteY1" fmla="*/ 0 h 1668009"/>
              <a:gd name="connsiteX2" fmla="*/ 2566168 w 2566168"/>
              <a:gd name="connsiteY2" fmla="*/ 278007 h 1668009"/>
              <a:gd name="connsiteX3" fmla="*/ 2566168 w 2566168"/>
              <a:gd name="connsiteY3" fmla="*/ 1668009 h 1668009"/>
              <a:gd name="connsiteX4" fmla="*/ 2566168 w 2566168"/>
              <a:gd name="connsiteY4" fmla="*/ 1668009 h 1668009"/>
              <a:gd name="connsiteX5" fmla="*/ 0 w 2566168"/>
              <a:gd name="connsiteY5" fmla="*/ 1668009 h 1668009"/>
              <a:gd name="connsiteX6" fmla="*/ 0 w 2566168"/>
              <a:gd name="connsiteY6" fmla="*/ 1668009 h 1668009"/>
              <a:gd name="connsiteX7" fmla="*/ 0 w 2566168"/>
              <a:gd name="connsiteY7" fmla="*/ 278007 h 1668009"/>
              <a:gd name="connsiteX8" fmla="*/ 278007 w 2566168"/>
              <a:gd name="connsiteY8" fmla="*/ 0 h 166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6168" h="1668009">
                <a:moveTo>
                  <a:pt x="278007" y="0"/>
                </a:moveTo>
                <a:lnTo>
                  <a:pt x="2288161" y="0"/>
                </a:lnTo>
                <a:cubicBezTo>
                  <a:pt x="2441700" y="0"/>
                  <a:pt x="2566168" y="124468"/>
                  <a:pt x="2566168" y="278007"/>
                </a:cubicBezTo>
                <a:lnTo>
                  <a:pt x="2566168" y="1668009"/>
                </a:lnTo>
                <a:lnTo>
                  <a:pt x="2566168" y="1668009"/>
                </a:lnTo>
                <a:lnTo>
                  <a:pt x="0" y="1668009"/>
                </a:lnTo>
                <a:lnTo>
                  <a:pt x="0" y="1668009"/>
                </a:lnTo>
                <a:lnTo>
                  <a:pt x="0" y="278007"/>
                </a:lnTo>
                <a:cubicBezTo>
                  <a:pt x="0" y="124468"/>
                  <a:pt x="124468" y="0"/>
                  <a:pt x="278007" y="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95725" tIns="119524" rIns="195724" bIns="381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পছন্দের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সেবাদাতা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সাইটটিতে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190" y="5181600"/>
            <a:ext cx="822562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নিবন্ধন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44" y="228600"/>
            <a:ext cx="4181475" cy="458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5046408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104" y="2480608"/>
            <a:ext cx="800100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http://www.yahoo.com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5046408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" y="2057400"/>
            <a:ext cx="8305800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8" y="345410"/>
            <a:ext cx="8654844" cy="62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4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asis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1518</TotalTime>
  <Words>596</Words>
  <Application>Microsoft Office PowerPoint</Application>
  <PresentationFormat>On-screen Show (4:3)</PresentationFormat>
  <Paragraphs>95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Corbel</vt:lpstr>
      <vt:lpstr>NikoshBAN</vt:lpstr>
      <vt:lpstr>Times New Roman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DMDSMHS</cp:lastModifiedBy>
  <cp:revision>160</cp:revision>
  <dcterms:created xsi:type="dcterms:W3CDTF">2006-08-16T00:00:00Z</dcterms:created>
  <dcterms:modified xsi:type="dcterms:W3CDTF">2020-06-11T10:32:36Z</dcterms:modified>
</cp:coreProperties>
</file>