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91" r:id="rId3"/>
    <p:sldId id="292" r:id="rId4"/>
    <p:sldId id="293" r:id="rId5"/>
    <p:sldId id="295" r:id="rId6"/>
    <p:sldId id="296" r:id="rId7"/>
    <p:sldId id="312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  <p:sldId id="304" r:id="rId17"/>
    <p:sldId id="306" r:id="rId18"/>
    <p:sldId id="307" r:id="rId19"/>
    <p:sldId id="308" r:id="rId20"/>
    <p:sldId id="309" r:id="rId21"/>
    <p:sldId id="3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6111" autoAdjust="0"/>
  </p:normalViewPr>
  <p:slideViewPr>
    <p:cSldViewPr snapToGrid="0">
      <p:cViewPr>
        <p:scale>
          <a:sx n="50" d="100"/>
          <a:sy n="50" d="100"/>
        </p:scale>
        <p:origin x="-1934" y="-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4692E2-15F0-4CDA-B139-9E0CE9EBF4A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8976A-23AA-4459-8C73-2F0854A1D5D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জুস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A460B7-4948-40E6-927C-785865E43D83}" type="parTrans" cxnId="{C728B33C-8FFB-435C-8823-486CFDECAC71}">
      <dgm:prSet/>
      <dgm:spPr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/>
        </a:p>
      </dgm:t>
    </dgm:pt>
    <dgm:pt modelId="{6C69F0F2-669C-4F5A-95A6-36C74EF55388}" type="sibTrans" cxnId="{C728B33C-8FFB-435C-8823-486CFDECAC71}">
      <dgm:prSet/>
      <dgm:spPr/>
      <dgm:t>
        <a:bodyPr/>
        <a:lstStyle/>
        <a:p>
          <a:endParaRPr lang="en-US"/>
        </a:p>
      </dgm:t>
    </dgm:pt>
    <dgm:pt modelId="{31C4194A-07A9-4F4F-A4AC-9546F80B106B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IN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চাটনি </a:t>
          </a:r>
          <a:endParaRPr lang="en-US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5DF570-83A5-4AFC-A2BB-E6B0A4C8D0F2}" type="parTrans" cxnId="{A288F50B-ACE3-4F13-9E0C-5261A424B4BB}">
      <dgm:prSet/>
      <dgm:spPr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/>
        </a:p>
      </dgm:t>
    </dgm:pt>
    <dgm:pt modelId="{1297E575-F2A6-4B4A-8BF8-475B24C5A36C}" type="sibTrans" cxnId="{A288F50B-ACE3-4F13-9E0C-5261A424B4BB}">
      <dgm:prSet/>
      <dgm:spPr/>
      <dgm:t>
        <a:bodyPr/>
        <a:lstStyle/>
        <a:p>
          <a:endParaRPr lang="en-US"/>
        </a:p>
      </dgm:t>
    </dgm:pt>
    <dgm:pt modelId="{D0C99951-7E1E-4D9B-BB94-D69EF7882C9A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I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ভর্তা</a:t>
          </a:r>
          <a:endParaRPr lang="en-US" sz="6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EE4227-A6A2-4201-8D65-5F5A9F21E29D}" type="parTrans" cxnId="{8D666E99-3CF9-4DE6-ABA8-DFCADBBAF959}">
      <dgm:prSet/>
      <dgm:spPr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dirty="0"/>
        </a:p>
      </dgm:t>
    </dgm:pt>
    <dgm:pt modelId="{DF036534-B34E-4197-B014-A0B3285EECD4}" type="sibTrans" cxnId="{8D666E99-3CF9-4DE6-ABA8-DFCADBBAF959}">
      <dgm:prSet/>
      <dgm:spPr/>
      <dgm:t>
        <a:bodyPr/>
        <a:lstStyle/>
        <a:p>
          <a:endParaRPr lang="en-US"/>
        </a:p>
      </dgm:t>
    </dgm:pt>
    <dgm:pt modelId="{06877146-DC8C-482D-9099-A933D194D766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IN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আমসত্ব</a:t>
          </a:r>
          <a:endParaRPr lang="en-US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2736A1-6EE9-4EC6-8098-E49F075C155E}" type="parTrans" cxnId="{59BE9B0C-A464-4A6B-96CB-9D30DCD619A5}">
      <dgm:prSet/>
      <dgm:spPr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/>
        </a:p>
      </dgm:t>
    </dgm:pt>
    <dgm:pt modelId="{34DACDD8-C491-4B6E-B651-38FBCD6B14B9}" type="sibTrans" cxnId="{59BE9B0C-A464-4A6B-96CB-9D30DCD619A5}">
      <dgm:prSet/>
      <dgm:spPr/>
      <dgm:t>
        <a:bodyPr/>
        <a:lstStyle/>
        <a:p>
          <a:endParaRPr lang="en-US"/>
        </a:p>
      </dgm:t>
    </dgm:pt>
    <dgm:pt modelId="{625B07FB-9DBE-48F3-9C40-28354E3EDE2D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algn="l"/>
          <a:r>
            <a:rPr lang="bn-I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মোরাব্বা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5E62B3-FD8E-4F77-BA9A-73F1AD014C95}" type="parTrans" cxnId="{8D0B45CF-1DFD-4741-89C7-59F745D413F6}">
      <dgm:prSet/>
      <dgm:spPr>
        <a:solidFill>
          <a:schemeClr val="tx1">
            <a:lumMod val="95000"/>
            <a:lumOff val="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/>
        </a:p>
      </dgm:t>
    </dgm:pt>
    <dgm:pt modelId="{1305F283-42A2-4C3B-ACCD-931459F2B81D}" type="sibTrans" cxnId="{8D0B45CF-1DFD-4741-89C7-59F745D413F6}">
      <dgm:prSet/>
      <dgm:spPr/>
      <dgm:t>
        <a:bodyPr/>
        <a:lstStyle/>
        <a:p>
          <a:endParaRPr lang="en-US"/>
        </a:p>
      </dgm:t>
    </dgm:pt>
    <dgm:pt modelId="{622563EB-0D57-4EB1-8BC9-9C6D66CEB145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9921E8-48D6-4A1D-AAD0-BBCF29FEA21B}" type="sibTrans" cxnId="{69043948-81B0-4DA5-812E-6F37381E5BB1}">
      <dgm:prSet/>
      <dgm:spPr/>
      <dgm:t>
        <a:bodyPr/>
        <a:lstStyle/>
        <a:p>
          <a:endParaRPr lang="en-US"/>
        </a:p>
      </dgm:t>
    </dgm:pt>
    <dgm:pt modelId="{02D9392C-30B3-484D-B455-6F89B6F2B5FA}" type="parTrans" cxnId="{69043948-81B0-4DA5-812E-6F37381E5BB1}">
      <dgm:prSet/>
      <dgm:spPr/>
      <dgm:t>
        <a:bodyPr/>
        <a:lstStyle/>
        <a:p>
          <a:endParaRPr lang="en-US"/>
        </a:p>
      </dgm:t>
    </dgm:pt>
    <dgm:pt modelId="{C5B38DD1-0824-4A21-A8CD-2EF8E1CF7E97}" type="pres">
      <dgm:prSet presAssocID="{C24692E2-15F0-4CDA-B139-9E0CE9EBF4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B7FECD-70CF-4C59-AEC8-7E0FC5BFE921}" type="pres">
      <dgm:prSet presAssocID="{622563EB-0D57-4EB1-8BC9-9C6D66CEB145}" presName="centerShape" presStyleLbl="node0" presStyleIdx="0" presStyleCnt="1" custScaleX="131310" custScaleY="104436" custLinFactNeighborX="1873" custLinFactNeighborY="4532"/>
      <dgm:spPr/>
      <dgm:t>
        <a:bodyPr/>
        <a:lstStyle/>
        <a:p>
          <a:endParaRPr lang="en-US"/>
        </a:p>
      </dgm:t>
    </dgm:pt>
    <dgm:pt modelId="{A7BD0545-2A7F-433A-BBF2-E7715DA6BB69}" type="pres">
      <dgm:prSet presAssocID="{05A460B7-4948-40E6-927C-785865E43D83}" presName="parTrans" presStyleLbl="sibTrans2D1" presStyleIdx="0" presStyleCnt="5" custScaleX="162494"/>
      <dgm:spPr/>
      <dgm:t>
        <a:bodyPr/>
        <a:lstStyle/>
        <a:p>
          <a:endParaRPr lang="en-US"/>
        </a:p>
      </dgm:t>
    </dgm:pt>
    <dgm:pt modelId="{B57F349D-55C4-48BF-A5B6-6F328216A18B}" type="pres">
      <dgm:prSet presAssocID="{05A460B7-4948-40E6-927C-785865E43D8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70516CA-C556-4D84-B759-9D36220FD93A}" type="pres">
      <dgm:prSet presAssocID="{D7D8976A-23AA-4459-8C73-2F0854A1D5DF}" presName="node" presStyleLbl="node1" presStyleIdx="0" presStyleCnt="5" custScaleX="152595" custScaleY="114202" custRadScaleRad="88317" custRadScaleInc="-9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5A7AA-4FAE-4B10-A366-1E6EA1401A51}" type="pres">
      <dgm:prSet presAssocID="{805DF570-83A5-4AFC-A2BB-E6B0A4C8D0F2}" presName="parTrans" presStyleLbl="sibTrans2D1" presStyleIdx="1" presStyleCnt="5" custScaleX="188214" custLinFactNeighborX="11832" custLinFactNeighborY="9012"/>
      <dgm:spPr/>
      <dgm:t>
        <a:bodyPr/>
        <a:lstStyle/>
        <a:p>
          <a:endParaRPr lang="en-US"/>
        </a:p>
      </dgm:t>
    </dgm:pt>
    <dgm:pt modelId="{8F2BA740-4CBA-4DFD-B322-01C856C13F3C}" type="pres">
      <dgm:prSet presAssocID="{805DF570-83A5-4AFC-A2BB-E6B0A4C8D0F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75DDF82-FB9C-46F4-9847-6F4FA671C138}" type="pres">
      <dgm:prSet presAssocID="{31C4194A-07A9-4F4F-A4AC-9546F80B106B}" presName="node" presStyleLbl="node1" presStyleIdx="1" presStyleCnt="5" custScaleX="153277" custScaleY="146488" custRadScaleRad="150026" custRadScaleInc="-41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B0D51-DAF2-46AC-BFBC-9B789B71E231}" type="pres">
      <dgm:prSet presAssocID="{B75E62B3-FD8E-4F77-BA9A-73F1AD014C95}" presName="parTrans" presStyleLbl="sibTrans2D1" presStyleIdx="2" presStyleCnt="5" custScaleX="169813" custLinFactNeighborX="9316" custLinFactNeighborY="6760"/>
      <dgm:spPr/>
      <dgm:t>
        <a:bodyPr/>
        <a:lstStyle/>
        <a:p>
          <a:endParaRPr lang="en-US"/>
        </a:p>
      </dgm:t>
    </dgm:pt>
    <dgm:pt modelId="{49C0ACB1-44B4-4CE7-8BF4-75FDFE462506}" type="pres">
      <dgm:prSet presAssocID="{B75E62B3-FD8E-4F77-BA9A-73F1AD014C9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A71D72C-F87D-4E55-B951-73711892B130}" type="pres">
      <dgm:prSet presAssocID="{625B07FB-9DBE-48F3-9C40-28354E3EDE2D}" presName="node" presStyleLbl="node1" presStyleIdx="2" presStyleCnt="5" custScaleX="183685" custScaleY="153196" custRadScaleRad="137017" custRadScaleInc="-69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0E278-959C-4547-969E-837F7ADE76AA}" type="pres">
      <dgm:prSet presAssocID="{51EE4227-A6A2-4201-8D65-5F5A9F21E29D}" presName="parTrans" presStyleLbl="sibTrans2D1" presStyleIdx="3" presStyleCnt="5" custScaleX="198835"/>
      <dgm:spPr/>
      <dgm:t>
        <a:bodyPr/>
        <a:lstStyle/>
        <a:p>
          <a:endParaRPr lang="en-US"/>
        </a:p>
      </dgm:t>
    </dgm:pt>
    <dgm:pt modelId="{BF8F592A-5489-4696-B544-B01C328F52C3}" type="pres">
      <dgm:prSet presAssocID="{51EE4227-A6A2-4201-8D65-5F5A9F21E29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8CB55FD-1A0A-4EE4-9F2D-26B14D1C837D}" type="pres">
      <dgm:prSet presAssocID="{D0C99951-7E1E-4D9B-BB94-D69EF7882C9A}" presName="node" presStyleLbl="node1" presStyleIdx="3" presStyleCnt="5" custScaleX="179076" custScaleY="127415" custRadScaleRad="124141" custRadScaleInc="48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22CEC-4EB2-409C-854A-983D83E3D407}" type="pres">
      <dgm:prSet presAssocID="{032736A1-6EE9-4EC6-8098-E49F075C155E}" presName="parTrans" presStyleLbl="sibTrans2D1" presStyleIdx="4" presStyleCnt="5" custScaleX="188659"/>
      <dgm:spPr/>
      <dgm:t>
        <a:bodyPr/>
        <a:lstStyle/>
        <a:p>
          <a:endParaRPr lang="en-US"/>
        </a:p>
      </dgm:t>
    </dgm:pt>
    <dgm:pt modelId="{F172A2D3-32E5-4B04-A628-B914756C7601}" type="pres">
      <dgm:prSet presAssocID="{032736A1-6EE9-4EC6-8098-E49F075C155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AA8B916-E49C-4F2D-9CF7-68A357C09448}" type="pres">
      <dgm:prSet presAssocID="{06877146-DC8C-482D-9099-A933D194D766}" presName="node" presStyleLbl="node1" presStyleIdx="4" presStyleCnt="5" custScaleX="149082" custScaleY="155596" custRadScaleRad="134048" custRadScaleInc="-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433CBF-EF26-4CE2-AC8E-9FBD504FAF8D}" type="presOf" srcId="{51EE4227-A6A2-4201-8D65-5F5A9F21E29D}" destId="{9F30E278-959C-4547-969E-837F7ADE76AA}" srcOrd="0" destOrd="0" presId="urn:microsoft.com/office/officeart/2005/8/layout/radial5"/>
    <dgm:cxn modelId="{B4F5FEDB-5089-4876-906C-4B1215DB77B5}" type="presOf" srcId="{D0C99951-7E1E-4D9B-BB94-D69EF7882C9A}" destId="{88CB55FD-1A0A-4EE4-9F2D-26B14D1C837D}" srcOrd="0" destOrd="0" presId="urn:microsoft.com/office/officeart/2005/8/layout/radial5"/>
    <dgm:cxn modelId="{5879E975-CCD2-404D-9CE9-EFB9E0520036}" type="presOf" srcId="{B75E62B3-FD8E-4F77-BA9A-73F1AD014C95}" destId="{78FB0D51-DAF2-46AC-BFBC-9B789B71E231}" srcOrd="0" destOrd="0" presId="urn:microsoft.com/office/officeart/2005/8/layout/radial5"/>
    <dgm:cxn modelId="{60DBA589-273B-446F-A72B-D21BCD8AD3E7}" type="presOf" srcId="{032736A1-6EE9-4EC6-8098-E49F075C155E}" destId="{12622CEC-4EB2-409C-854A-983D83E3D407}" srcOrd="0" destOrd="0" presId="urn:microsoft.com/office/officeart/2005/8/layout/radial5"/>
    <dgm:cxn modelId="{59BE9B0C-A464-4A6B-96CB-9D30DCD619A5}" srcId="{622563EB-0D57-4EB1-8BC9-9C6D66CEB145}" destId="{06877146-DC8C-482D-9099-A933D194D766}" srcOrd="4" destOrd="0" parTransId="{032736A1-6EE9-4EC6-8098-E49F075C155E}" sibTransId="{34DACDD8-C491-4B6E-B651-38FBCD6B14B9}"/>
    <dgm:cxn modelId="{C728B33C-8FFB-435C-8823-486CFDECAC71}" srcId="{622563EB-0D57-4EB1-8BC9-9C6D66CEB145}" destId="{D7D8976A-23AA-4459-8C73-2F0854A1D5DF}" srcOrd="0" destOrd="0" parTransId="{05A460B7-4948-40E6-927C-785865E43D83}" sibTransId="{6C69F0F2-669C-4F5A-95A6-36C74EF55388}"/>
    <dgm:cxn modelId="{8D666E99-3CF9-4DE6-ABA8-DFCADBBAF959}" srcId="{622563EB-0D57-4EB1-8BC9-9C6D66CEB145}" destId="{D0C99951-7E1E-4D9B-BB94-D69EF7882C9A}" srcOrd="3" destOrd="0" parTransId="{51EE4227-A6A2-4201-8D65-5F5A9F21E29D}" sibTransId="{DF036534-B34E-4197-B014-A0B3285EECD4}"/>
    <dgm:cxn modelId="{69043948-81B0-4DA5-812E-6F37381E5BB1}" srcId="{C24692E2-15F0-4CDA-B139-9E0CE9EBF4A0}" destId="{622563EB-0D57-4EB1-8BC9-9C6D66CEB145}" srcOrd="0" destOrd="0" parTransId="{02D9392C-30B3-484D-B455-6F89B6F2B5FA}" sibTransId="{1F9921E8-48D6-4A1D-AAD0-BBCF29FEA21B}"/>
    <dgm:cxn modelId="{76009CE1-9F47-4DF3-8BE2-78ED8C544988}" type="presOf" srcId="{05A460B7-4948-40E6-927C-785865E43D83}" destId="{A7BD0545-2A7F-433A-BBF2-E7715DA6BB69}" srcOrd="0" destOrd="0" presId="urn:microsoft.com/office/officeart/2005/8/layout/radial5"/>
    <dgm:cxn modelId="{621A0452-1477-4FEB-9AD3-F6BE495853F7}" type="presOf" srcId="{D7D8976A-23AA-4459-8C73-2F0854A1D5DF}" destId="{370516CA-C556-4D84-B759-9D36220FD93A}" srcOrd="0" destOrd="0" presId="urn:microsoft.com/office/officeart/2005/8/layout/radial5"/>
    <dgm:cxn modelId="{0C69F930-F65F-46DA-8DC5-600DF7296979}" type="presOf" srcId="{C24692E2-15F0-4CDA-B139-9E0CE9EBF4A0}" destId="{C5B38DD1-0824-4A21-A8CD-2EF8E1CF7E97}" srcOrd="0" destOrd="0" presId="urn:microsoft.com/office/officeart/2005/8/layout/radial5"/>
    <dgm:cxn modelId="{D159BAEA-6399-4293-9CF6-F4E423475ACA}" type="presOf" srcId="{31C4194A-07A9-4F4F-A4AC-9546F80B106B}" destId="{B75DDF82-FB9C-46F4-9847-6F4FA671C138}" srcOrd="0" destOrd="0" presId="urn:microsoft.com/office/officeart/2005/8/layout/radial5"/>
    <dgm:cxn modelId="{9F114138-7A1A-4CE8-A175-C8ACCA292AB0}" type="presOf" srcId="{805DF570-83A5-4AFC-A2BB-E6B0A4C8D0F2}" destId="{9F55A7AA-4FAE-4B10-A366-1E6EA1401A51}" srcOrd="0" destOrd="0" presId="urn:microsoft.com/office/officeart/2005/8/layout/radial5"/>
    <dgm:cxn modelId="{8D0B45CF-1DFD-4741-89C7-59F745D413F6}" srcId="{622563EB-0D57-4EB1-8BC9-9C6D66CEB145}" destId="{625B07FB-9DBE-48F3-9C40-28354E3EDE2D}" srcOrd="2" destOrd="0" parTransId="{B75E62B3-FD8E-4F77-BA9A-73F1AD014C95}" sibTransId="{1305F283-42A2-4C3B-ACCD-931459F2B81D}"/>
    <dgm:cxn modelId="{65880607-25EB-4A2F-B60D-5FD1F7FEC3C7}" type="presOf" srcId="{032736A1-6EE9-4EC6-8098-E49F075C155E}" destId="{F172A2D3-32E5-4B04-A628-B914756C7601}" srcOrd="1" destOrd="0" presId="urn:microsoft.com/office/officeart/2005/8/layout/radial5"/>
    <dgm:cxn modelId="{168A81D3-6A09-41E3-A77A-E61767D9EB3A}" type="presOf" srcId="{805DF570-83A5-4AFC-A2BB-E6B0A4C8D0F2}" destId="{8F2BA740-4CBA-4DFD-B322-01C856C13F3C}" srcOrd="1" destOrd="0" presId="urn:microsoft.com/office/officeart/2005/8/layout/radial5"/>
    <dgm:cxn modelId="{B6312201-42E6-4D2F-81F7-7A8B27AE4A20}" type="presOf" srcId="{51EE4227-A6A2-4201-8D65-5F5A9F21E29D}" destId="{BF8F592A-5489-4696-B544-B01C328F52C3}" srcOrd="1" destOrd="0" presId="urn:microsoft.com/office/officeart/2005/8/layout/radial5"/>
    <dgm:cxn modelId="{FEB471FF-CEFA-40E8-99B9-60B0D703272E}" type="presOf" srcId="{06877146-DC8C-482D-9099-A933D194D766}" destId="{FAA8B916-E49C-4F2D-9CF7-68A357C09448}" srcOrd="0" destOrd="0" presId="urn:microsoft.com/office/officeart/2005/8/layout/radial5"/>
    <dgm:cxn modelId="{29568028-C82C-4D69-B17B-777DB934DE43}" type="presOf" srcId="{622563EB-0D57-4EB1-8BC9-9C6D66CEB145}" destId="{3FB7FECD-70CF-4C59-AEC8-7E0FC5BFE921}" srcOrd="0" destOrd="0" presId="urn:microsoft.com/office/officeart/2005/8/layout/radial5"/>
    <dgm:cxn modelId="{A288F50B-ACE3-4F13-9E0C-5261A424B4BB}" srcId="{622563EB-0D57-4EB1-8BC9-9C6D66CEB145}" destId="{31C4194A-07A9-4F4F-A4AC-9546F80B106B}" srcOrd="1" destOrd="0" parTransId="{805DF570-83A5-4AFC-A2BB-E6B0A4C8D0F2}" sibTransId="{1297E575-F2A6-4B4A-8BF8-475B24C5A36C}"/>
    <dgm:cxn modelId="{E851C216-2DC4-43C3-A650-1ABF90D91BD0}" type="presOf" srcId="{B75E62B3-FD8E-4F77-BA9A-73F1AD014C95}" destId="{49C0ACB1-44B4-4CE7-8BF4-75FDFE462506}" srcOrd="1" destOrd="0" presId="urn:microsoft.com/office/officeart/2005/8/layout/radial5"/>
    <dgm:cxn modelId="{73FC3754-27A6-4AD2-B7AB-CBCEAD6CEF92}" type="presOf" srcId="{05A460B7-4948-40E6-927C-785865E43D83}" destId="{B57F349D-55C4-48BF-A5B6-6F328216A18B}" srcOrd="1" destOrd="0" presId="urn:microsoft.com/office/officeart/2005/8/layout/radial5"/>
    <dgm:cxn modelId="{56564CFB-7A72-4D15-A8A2-7C2E56CDD0C2}" type="presOf" srcId="{625B07FB-9DBE-48F3-9C40-28354E3EDE2D}" destId="{2A71D72C-F87D-4E55-B951-73711892B130}" srcOrd="0" destOrd="0" presId="urn:microsoft.com/office/officeart/2005/8/layout/radial5"/>
    <dgm:cxn modelId="{3A761CB9-16ED-4CCF-918E-55FD8AD790AC}" type="presParOf" srcId="{C5B38DD1-0824-4A21-A8CD-2EF8E1CF7E97}" destId="{3FB7FECD-70CF-4C59-AEC8-7E0FC5BFE921}" srcOrd="0" destOrd="0" presId="urn:microsoft.com/office/officeart/2005/8/layout/radial5"/>
    <dgm:cxn modelId="{19147B8C-733B-4F8B-A524-D9DBFB0C8A20}" type="presParOf" srcId="{C5B38DD1-0824-4A21-A8CD-2EF8E1CF7E97}" destId="{A7BD0545-2A7F-433A-BBF2-E7715DA6BB69}" srcOrd="1" destOrd="0" presId="urn:microsoft.com/office/officeart/2005/8/layout/radial5"/>
    <dgm:cxn modelId="{22C7B3A1-E2F7-4939-A6BD-2A1C282DEA9B}" type="presParOf" srcId="{A7BD0545-2A7F-433A-BBF2-E7715DA6BB69}" destId="{B57F349D-55C4-48BF-A5B6-6F328216A18B}" srcOrd="0" destOrd="0" presId="urn:microsoft.com/office/officeart/2005/8/layout/radial5"/>
    <dgm:cxn modelId="{8F1BC01B-8F00-4E8F-88C0-ECC31EB52ACB}" type="presParOf" srcId="{C5B38DD1-0824-4A21-A8CD-2EF8E1CF7E97}" destId="{370516CA-C556-4D84-B759-9D36220FD93A}" srcOrd="2" destOrd="0" presId="urn:microsoft.com/office/officeart/2005/8/layout/radial5"/>
    <dgm:cxn modelId="{EFDDCE48-CAF7-4579-89DF-A04D74C59DE9}" type="presParOf" srcId="{C5B38DD1-0824-4A21-A8CD-2EF8E1CF7E97}" destId="{9F55A7AA-4FAE-4B10-A366-1E6EA1401A51}" srcOrd="3" destOrd="0" presId="urn:microsoft.com/office/officeart/2005/8/layout/radial5"/>
    <dgm:cxn modelId="{6072901C-E8CD-45FE-A305-2DF430D69FA7}" type="presParOf" srcId="{9F55A7AA-4FAE-4B10-A366-1E6EA1401A51}" destId="{8F2BA740-4CBA-4DFD-B322-01C856C13F3C}" srcOrd="0" destOrd="0" presId="urn:microsoft.com/office/officeart/2005/8/layout/radial5"/>
    <dgm:cxn modelId="{FF54646F-1C38-49F0-9F2A-FC7A23E059DE}" type="presParOf" srcId="{C5B38DD1-0824-4A21-A8CD-2EF8E1CF7E97}" destId="{B75DDF82-FB9C-46F4-9847-6F4FA671C138}" srcOrd="4" destOrd="0" presId="urn:microsoft.com/office/officeart/2005/8/layout/radial5"/>
    <dgm:cxn modelId="{6D41A440-D017-4D31-872F-E6C0B7F6A344}" type="presParOf" srcId="{C5B38DD1-0824-4A21-A8CD-2EF8E1CF7E97}" destId="{78FB0D51-DAF2-46AC-BFBC-9B789B71E231}" srcOrd="5" destOrd="0" presId="urn:microsoft.com/office/officeart/2005/8/layout/radial5"/>
    <dgm:cxn modelId="{D1CAC583-56A5-4487-A224-B2F8B1AC8B84}" type="presParOf" srcId="{78FB0D51-DAF2-46AC-BFBC-9B789B71E231}" destId="{49C0ACB1-44B4-4CE7-8BF4-75FDFE462506}" srcOrd="0" destOrd="0" presId="urn:microsoft.com/office/officeart/2005/8/layout/radial5"/>
    <dgm:cxn modelId="{9ADF9BB8-4060-4C8E-9614-41D8C997B6E7}" type="presParOf" srcId="{C5B38DD1-0824-4A21-A8CD-2EF8E1CF7E97}" destId="{2A71D72C-F87D-4E55-B951-73711892B130}" srcOrd="6" destOrd="0" presId="urn:microsoft.com/office/officeart/2005/8/layout/radial5"/>
    <dgm:cxn modelId="{B095F721-68CB-413E-B5AC-88EE81B922F0}" type="presParOf" srcId="{C5B38DD1-0824-4A21-A8CD-2EF8E1CF7E97}" destId="{9F30E278-959C-4547-969E-837F7ADE76AA}" srcOrd="7" destOrd="0" presId="urn:microsoft.com/office/officeart/2005/8/layout/radial5"/>
    <dgm:cxn modelId="{2BFA4E84-14F7-4D55-A274-1F3872DCAF49}" type="presParOf" srcId="{9F30E278-959C-4547-969E-837F7ADE76AA}" destId="{BF8F592A-5489-4696-B544-B01C328F52C3}" srcOrd="0" destOrd="0" presId="urn:microsoft.com/office/officeart/2005/8/layout/radial5"/>
    <dgm:cxn modelId="{1A693679-11B9-4287-AD8D-FDE5A5882439}" type="presParOf" srcId="{C5B38DD1-0824-4A21-A8CD-2EF8E1CF7E97}" destId="{88CB55FD-1A0A-4EE4-9F2D-26B14D1C837D}" srcOrd="8" destOrd="0" presId="urn:microsoft.com/office/officeart/2005/8/layout/radial5"/>
    <dgm:cxn modelId="{58E0C6C6-73B9-4721-9A8F-9FEA3AAA53A7}" type="presParOf" srcId="{C5B38DD1-0824-4A21-A8CD-2EF8E1CF7E97}" destId="{12622CEC-4EB2-409C-854A-983D83E3D407}" srcOrd="9" destOrd="0" presId="urn:microsoft.com/office/officeart/2005/8/layout/radial5"/>
    <dgm:cxn modelId="{7F4BE6FD-3804-4FE4-A392-9AD1AB75BDE2}" type="presParOf" srcId="{12622CEC-4EB2-409C-854A-983D83E3D407}" destId="{F172A2D3-32E5-4B04-A628-B914756C7601}" srcOrd="0" destOrd="0" presId="urn:microsoft.com/office/officeart/2005/8/layout/radial5"/>
    <dgm:cxn modelId="{8F70132A-ADA4-4C0F-88EA-8B2E861FF7F8}" type="presParOf" srcId="{C5B38DD1-0824-4A21-A8CD-2EF8E1CF7E97}" destId="{FAA8B916-E49C-4F2D-9CF7-68A357C09448}" srcOrd="10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F8B373-D21D-40DB-B430-7E946A7FDD1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60BD0C-AC17-4849-B2DD-62F0EAB23D16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বাঁশের ব্যবহার</a:t>
          </a:r>
          <a:endParaRPr lang="en-US" sz="5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3696959-C94A-4268-AEF3-CAC46E1026FD}" type="parTrans" cxnId="{576C65CD-DB41-4CE1-8730-E7644F729587}">
      <dgm:prSet/>
      <dgm:spPr/>
      <dgm:t>
        <a:bodyPr/>
        <a:lstStyle/>
        <a:p>
          <a:endParaRPr lang="en-US"/>
        </a:p>
      </dgm:t>
    </dgm:pt>
    <dgm:pt modelId="{307778D8-D77B-4D97-AB4C-D6235084448C}" type="sibTrans" cxnId="{576C65CD-DB41-4CE1-8730-E7644F729587}">
      <dgm:prSet/>
      <dgm:spPr/>
      <dgm:t>
        <a:bodyPr/>
        <a:lstStyle/>
        <a:p>
          <a:endParaRPr lang="en-US"/>
        </a:p>
      </dgm:t>
    </dgm:pt>
    <dgm:pt modelId="{8ECFCFA1-14A5-44C7-9301-F661950DCD0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কাগজ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67C1FBD-C8DD-47C9-9E8D-6B0DFE66D84C}" type="parTrans" cxnId="{FD499720-4B31-4C81-AB0E-BC2CECFF4BCD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5D4707C-AD2E-4C91-95D5-A8C7C188EA8A}" type="sibTrans" cxnId="{FD499720-4B31-4C81-AB0E-BC2CECFF4BCD}">
      <dgm:prSet/>
      <dgm:spPr/>
      <dgm:t>
        <a:bodyPr/>
        <a:lstStyle/>
        <a:p>
          <a:endParaRPr lang="en-US"/>
        </a:p>
      </dgm:t>
    </dgm:pt>
    <dgm:pt modelId="{3E9C1D9C-2EB9-495C-A1F4-BB21E463F473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44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rPr>
            <a:t>ডোল</a:t>
          </a:r>
          <a:endParaRPr lang="en-US" sz="4400" b="1" dirty="0">
            <a:solidFill>
              <a:schemeClr val="accent2"/>
            </a:solidFill>
            <a:latin typeface="NikoshBAN" pitchFamily="2" charset="0"/>
            <a:cs typeface="NikoshBAN" pitchFamily="2" charset="0"/>
          </a:endParaRPr>
        </a:p>
      </dgm:t>
    </dgm:pt>
    <dgm:pt modelId="{6BFA3DB9-9B74-4C09-9B91-75718B46127D}" type="parTrans" cxnId="{C23D24D7-88E9-407F-9DFE-3560B7E2D882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FB3A7B8-D048-41DB-81A8-D1950908B8A5}" type="sibTrans" cxnId="{C23D24D7-88E9-407F-9DFE-3560B7E2D882}">
      <dgm:prSet/>
      <dgm:spPr/>
      <dgm:t>
        <a:bodyPr/>
        <a:lstStyle/>
        <a:p>
          <a:endParaRPr lang="en-US"/>
        </a:p>
      </dgm:t>
    </dgm:pt>
    <dgm:pt modelId="{892FBB62-78F7-40F7-B7AE-0BF8294D5CF5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টুকরি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5037EBB-424F-4F69-946F-A92021CD7D1D}" type="parTrans" cxnId="{58A2A34B-9FA7-4A98-BCE9-4D7FE976386F}">
      <dgm:prSet/>
      <dgm:spPr>
        <a:solidFill>
          <a:srgbClr val="FF0000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3ED9695-B6A5-40E0-83E9-4CBCC87CF2B0}" type="sibTrans" cxnId="{58A2A34B-9FA7-4A98-BCE9-4D7FE976386F}">
      <dgm:prSet/>
      <dgm:spPr/>
      <dgm:t>
        <a:bodyPr/>
        <a:lstStyle/>
        <a:p>
          <a:endParaRPr lang="en-US"/>
        </a:p>
      </dgm:t>
    </dgm:pt>
    <dgm:pt modelId="{2C79A490-966C-4278-8D9C-EE16EE67B27D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পারটিকেল বোর্ড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6CCA10C-B0A8-4DD4-87BC-D631658D778A}" type="parTrans" cxnId="{1198F1F6-D1E8-4DE7-8848-5EB4708294DC}">
      <dgm:prSet/>
      <dgm:spPr>
        <a:solidFill>
          <a:srgbClr val="FFFF00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2E340EF-0F81-481A-8CF6-233D46D4AA97}" type="sibTrans" cxnId="{1198F1F6-D1E8-4DE7-8848-5EB4708294DC}">
      <dgm:prSet/>
      <dgm:spPr/>
      <dgm:t>
        <a:bodyPr/>
        <a:lstStyle/>
        <a:p>
          <a:endParaRPr lang="en-US"/>
        </a:p>
      </dgm:t>
    </dgm:pt>
    <dgm:pt modelId="{27A0DAAB-18A7-481B-B621-137A621E30B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পলো 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572909B-F322-4CDF-A7E8-CC707665E0D9}" type="parTrans" cxnId="{3F07948B-847C-4F89-A44F-9E557A9B9CCB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1303A84D-235D-43CB-9246-0638E5CA3486}" type="sibTrans" cxnId="{3F07948B-847C-4F89-A44F-9E557A9B9CCB}">
      <dgm:prSet/>
      <dgm:spPr/>
      <dgm:t>
        <a:bodyPr/>
        <a:lstStyle/>
        <a:p>
          <a:endParaRPr lang="en-US"/>
        </a:p>
      </dgm:t>
    </dgm:pt>
    <dgm:pt modelId="{685ADC45-3B34-4F8D-B469-EA55C2672179}">
      <dgm:prSet custT="1"/>
      <dgm:spPr/>
      <dgm:t>
        <a:bodyPr/>
        <a:lstStyle/>
        <a:p>
          <a:r>
            <a:rPr lang="bn-IN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বাঁশের চেয়ার ও সোফা </a:t>
          </a:r>
          <a:endParaRPr lang="en-US" sz="4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C7A619A-2C53-4A89-B5E3-C0287AA6EB1B}" type="parTrans" cxnId="{B0C91110-DF12-4621-86E1-116924E2E747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9A4DE377-3872-4462-890C-82B87B7FA8E5}" type="sibTrans" cxnId="{B0C91110-DF12-4621-86E1-116924E2E747}">
      <dgm:prSet/>
      <dgm:spPr/>
      <dgm:t>
        <a:bodyPr/>
        <a:lstStyle/>
        <a:p>
          <a:endParaRPr lang="en-US"/>
        </a:p>
      </dgm:t>
    </dgm:pt>
    <dgm:pt modelId="{5E6BC181-A0D5-4702-A9A2-7F9DE54535D7}" type="pres">
      <dgm:prSet presAssocID="{49F8B373-D21D-40DB-B430-7E946A7FDD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95114-0BCA-4916-ABD0-26D20D506EE5}" type="pres">
      <dgm:prSet presAssocID="{F460BD0C-AC17-4849-B2DD-62F0EAB23D16}" presName="centerShape" presStyleLbl="node0" presStyleIdx="0" presStyleCnt="1" custScaleX="143897" custScaleY="114697" custLinFactNeighborX="329" custLinFactNeighborY="1151"/>
      <dgm:spPr/>
      <dgm:t>
        <a:bodyPr/>
        <a:lstStyle/>
        <a:p>
          <a:endParaRPr lang="en-US"/>
        </a:p>
      </dgm:t>
    </dgm:pt>
    <dgm:pt modelId="{8EC60A29-2730-4F9E-9526-2F8DD74E6D72}" type="pres">
      <dgm:prSet presAssocID="{A67C1FBD-C8DD-47C9-9E8D-6B0DFE66D84C}" presName="parTrans" presStyleLbl="sibTrans2D1" presStyleIdx="0" presStyleCnt="6" custScaleX="214631"/>
      <dgm:spPr/>
      <dgm:t>
        <a:bodyPr/>
        <a:lstStyle/>
        <a:p>
          <a:endParaRPr lang="en-US"/>
        </a:p>
      </dgm:t>
    </dgm:pt>
    <dgm:pt modelId="{14B25B3D-BB25-4103-A332-C358218B3866}" type="pres">
      <dgm:prSet presAssocID="{A67C1FBD-C8DD-47C9-9E8D-6B0DFE66D84C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F407C682-966F-4433-9E8B-A260B6179DED}" type="pres">
      <dgm:prSet presAssocID="{8ECFCFA1-14A5-44C7-9301-F661950DCD06}" presName="node" presStyleLbl="node1" presStyleIdx="0" presStyleCnt="6" custScaleX="150836" custScaleY="116403" custRadScaleRad="95012" custRadScaleInc="10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11E45-6790-4697-8047-F9507DD01836}" type="pres">
      <dgm:prSet presAssocID="{6BFA3DB9-9B74-4C09-9B91-75718B46127D}" presName="parTrans" presStyleLbl="sibTrans2D1" presStyleIdx="1" presStyleCnt="6" custScaleX="172008"/>
      <dgm:spPr/>
      <dgm:t>
        <a:bodyPr/>
        <a:lstStyle/>
        <a:p>
          <a:endParaRPr lang="en-US"/>
        </a:p>
      </dgm:t>
    </dgm:pt>
    <dgm:pt modelId="{75802F88-EE80-42B4-97D4-26829B0E0D22}" type="pres">
      <dgm:prSet presAssocID="{6BFA3DB9-9B74-4C09-9B91-75718B46127D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A03660BE-E220-4527-BFED-E4AE85CDB050}" type="pres">
      <dgm:prSet presAssocID="{3E9C1D9C-2EB9-495C-A1F4-BB21E463F473}" presName="node" presStyleLbl="node1" presStyleIdx="1" presStyleCnt="6" custScaleX="127568" custScaleY="127431" custRadScaleRad="170998" custRadScaleInc="24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B2646-13CF-45FC-9028-C14C3169DF51}" type="pres">
      <dgm:prSet presAssocID="{15037EBB-424F-4F69-946F-A92021CD7D1D}" presName="parTrans" presStyleLbl="sibTrans2D1" presStyleIdx="2" presStyleCnt="6" custScaleX="171148"/>
      <dgm:spPr/>
      <dgm:t>
        <a:bodyPr/>
        <a:lstStyle/>
        <a:p>
          <a:endParaRPr lang="en-US"/>
        </a:p>
      </dgm:t>
    </dgm:pt>
    <dgm:pt modelId="{3A3236FB-D768-4A21-9524-9BEA28E3A635}" type="pres">
      <dgm:prSet presAssocID="{15037EBB-424F-4F69-946F-A92021CD7D1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7431F13-0AB3-4823-ADC9-FB0EC221F628}" type="pres">
      <dgm:prSet presAssocID="{892FBB62-78F7-40F7-B7AE-0BF8294D5CF5}" presName="node" presStyleLbl="node1" presStyleIdx="2" presStyleCnt="6" custScaleX="123005" custScaleY="118961" custRadScaleRad="178488" custRadScaleInc="-19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A2284-4351-4F09-BABA-978522E39D93}" type="pres">
      <dgm:prSet presAssocID="{86CCA10C-B0A8-4DD4-87BC-D631658D778A}" presName="parTrans" presStyleLbl="sibTrans2D1" presStyleIdx="3" presStyleCnt="6" custScaleX="198031"/>
      <dgm:spPr/>
      <dgm:t>
        <a:bodyPr/>
        <a:lstStyle/>
        <a:p>
          <a:endParaRPr lang="en-US"/>
        </a:p>
      </dgm:t>
    </dgm:pt>
    <dgm:pt modelId="{0A912CE3-F52B-4413-AEBD-593C37830411}" type="pres">
      <dgm:prSet presAssocID="{86CCA10C-B0A8-4DD4-87BC-D631658D778A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30C189B-4386-4C54-A2C8-4140A1505894}" type="pres">
      <dgm:prSet presAssocID="{2C79A490-966C-4278-8D9C-EE16EE67B27D}" presName="node" presStyleLbl="node1" presStyleIdx="3" presStyleCnt="6" custScaleX="141616" custScaleY="113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0CA42-AAFE-4307-B78D-ADE49BFB6F07}" type="pres">
      <dgm:prSet presAssocID="{7C7A619A-2C53-4A89-B5E3-C0287AA6EB1B}" presName="parTrans" presStyleLbl="sibTrans2D1" presStyleIdx="4" presStyleCnt="6" custScaleX="178074"/>
      <dgm:spPr/>
      <dgm:t>
        <a:bodyPr/>
        <a:lstStyle/>
        <a:p>
          <a:endParaRPr lang="en-US"/>
        </a:p>
      </dgm:t>
    </dgm:pt>
    <dgm:pt modelId="{D1B07979-5239-42B4-A716-513BCC97B903}" type="pres">
      <dgm:prSet presAssocID="{7C7A619A-2C53-4A89-B5E3-C0287AA6EB1B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005959D-495A-4746-96AE-CAF9124F43C1}" type="pres">
      <dgm:prSet presAssocID="{685ADC45-3B34-4F8D-B469-EA55C2672179}" presName="node" presStyleLbl="node1" presStyleIdx="4" presStyleCnt="6" custScaleX="147618" custScaleY="138169" custRadScaleRad="173249" custRadScaleInc="6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655DE-C3A0-4296-B6DC-D769DDC5749B}" type="pres">
      <dgm:prSet presAssocID="{8572909B-F322-4CDF-A7E8-CC707665E0D9}" presName="parTrans" presStyleLbl="sibTrans2D1" presStyleIdx="5" presStyleCnt="6" custScaleX="167720"/>
      <dgm:spPr/>
      <dgm:t>
        <a:bodyPr/>
        <a:lstStyle/>
        <a:p>
          <a:endParaRPr lang="en-US"/>
        </a:p>
      </dgm:t>
    </dgm:pt>
    <dgm:pt modelId="{60030074-7643-4456-8ABF-52ACA6C12A19}" type="pres">
      <dgm:prSet presAssocID="{8572909B-F322-4CDF-A7E8-CC707665E0D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B9632C31-F471-4101-B137-C1CA9E4F73F3}" type="pres">
      <dgm:prSet presAssocID="{27A0DAAB-18A7-481B-B621-137A621E30B5}" presName="node" presStyleLbl="node1" presStyleIdx="5" presStyleCnt="6" custScaleX="130098" custScaleY="113423" custRadScaleRad="170983" custRadScaleInc="-2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584DA4-5045-4C9E-9073-F1712F610876}" type="presOf" srcId="{8572909B-F322-4CDF-A7E8-CC707665E0D9}" destId="{E13655DE-C3A0-4296-B6DC-D769DDC5749B}" srcOrd="0" destOrd="0" presId="urn:microsoft.com/office/officeart/2005/8/layout/radial5"/>
    <dgm:cxn modelId="{1BB375A3-DF35-4998-B72F-F14A0E2B7AFC}" type="presOf" srcId="{6BFA3DB9-9B74-4C09-9B91-75718B46127D}" destId="{75802F88-EE80-42B4-97D4-26829B0E0D22}" srcOrd="1" destOrd="0" presId="urn:microsoft.com/office/officeart/2005/8/layout/radial5"/>
    <dgm:cxn modelId="{81EEBE1F-FD56-4B23-8434-F09A369006F5}" type="presOf" srcId="{6BFA3DB9-9B74-4C09-9B91-75718B46127D}" destId="{BB311E45-6790-4697-8047-F9507DD01836}" srcOrd="0" destOrd="0" presId="urn:microsoft.com/office/officeart/2005/8/layout/radial5"/>
    <dgm:cxn modelId="{58A2A34B-9FA7-4A98-BCE9-4D7FE976386F}" srcId="{F460BD0C-AC17-4849-B2DD-62F0EAB23D16}" destId="{892FBB62-78F7-40F7-B7AE-0BF8294D5CF5}" srcOrd="2" destOrd="0" parTransId="{15037EBB-424F-4F69-946F-A92021CD7D1D}" sibTransId="{63ED9695-B6A5-40E0-83E9-4CBCC87CF2B0}"/>
    <dgm:cxn modelId="{D1134BE1-3316-4DFE-B116-0D454EAB4F83}" type="presOf" srcId="{892FBB62-78F7-40F7-B7AE-0BF8294D5CF5}" destId="{87431F13-0AB3-4823-ADC9-FB0EC221F628}" srcOrd="0" destOrd="0" presId="urn:microsoft.com/office/officeart/2005/8/layout/radial5"/>
    <dgm:cxn modelId="{B0C91110-DF12-4621-86E1-116924E2E747}" srcId="{F460BD0C-AC17-4849-B2DD-62F0EAB23D16}" destId="{685ADC45-3B34-4F8D-B469-EA55C2672179}" srcOrd="4" destOrd="0" parTransId="{7C7A619A-2C53-4A89-B5E3-C0287AA6EB1B}" sibTransId="{9A4DE377-3872-4462-890C-82B87B7FA8E5}"/>
    <dgm:cxn modelId="{F541D7FB-F2C2-42DD-AD8C-A00E0FD238A0}" type="presOf" srcId="{F460BD0C-AC17-4849-B2DD-62F0EAB23D16}" destId="{70595114-0BCA-4916-ABD0-26D20D506EE5}" srcOrd="0" destOrd="0" presId="urn:microsoft.com/office/officeart/2005/8/layout/radial5"/>
    <dgm:cxn modelId="{DE65053C-52C5-4257-A8FD-18FBCFDAB1D5}" type="presOf" srcId="{27A0DAAB-18A7-481B-B621-137A621E30B5}" destId="{B9632C31-F471-4101-B137-C1CA9E4F73F3}" srcOrd="0" destOrd="0" presId="urn:microsoft.com/office/officeart/2005/8/layout/radial5"/>
    <dgm:cxn modelId="{F994B0D3-5C65-4F42-A0EC-C52229DEAD21}" type="presOf" srcId="{7C7A619A-2C53-4A89-B5E3-C0287AA6EB1B}" destId="{B970CA42-AAFE-4307-B78D-ADE49BFB6F07}" srcOrd="0" destOrd="0" presId="urn:microsoft.com/office/officeart/2005/8/layout/radial5"/>
    <dgm:cxn modelId="{3F07948B-847C-4F89-A44F-9E557A9B9CCB}" srcId="{F460BD0C-AC17-4849-B2DD-62F0EAB23D16}" destId="{27A0DAAB-18A7-481B-B621-137A621E30B5}" srcOrd="5" destOrd="0" parTransId="{8572909B-F322-4CDF-A7E8-CC707665E0D9}" sibTransId="{1303A84D-235D-43CB-9246-0638E5CA3486}"/>
    <dgm:cxn modelId="{46B85E1F-9459-4396-98F4-FDC107D928D4}" type="presOf" srcId="{86CCA10C-B0A8-4DD4-87BC-D631658D778A}" destId="{F45A2284-4351-4F09-BABA-978522E39D93}" srcOrd="0" destOrd="0" presId="urn:microsoft.com/office/officeart/2005/8/layout/radial5"/>
    <dgm:cxn modelId="{A6976923-DD27-48F1-AAD5-EE4E25C80F85}" type="presOf" srcId="{86CCA10C-B0A8-4DD4-87BC-D631658D778A}" destId="{0A912CE3-F52B-4413-AEBD-593C37830411}" srcOrd="1" destOrd="0" presId="urn:microsoft.com/office/officeart/2005/8/layout/radial5"/>
    <dgm:cxn modelId="{5A07D9B1-772C-4FFE-8EFB-ACEDBC2B64A3}" type="presOf" srcId="{15037EBB-424F-4F69-946F-A92021CD7D1D}" destId="{3A3236FB-D768-4A21-9524-9BEA28E3A635}" srcOrd="1" destOrd="0" presId="urn:microsoft.com/office/officeart/2005/8/layout/radial5"/>
    <dgm:cxn modelId="{1198F1F6-D1E8-4DE7-8848-5EB4708294DC}" srcId="{F460BD0C-AC17-4849-B2DD-62F0EAB23D16}" destId="{2C79A490-966C-4278-8D9C-EE16EE67B27D}" srcOrd="3" destOrd="0" parTransId="{86CCA10C-B0A8-4DD4-87BC-D631658D778A}" sibTransId="{42E340EF-0F81-481A-8CF6-233D46D4AA97}"/>
    <dgm:cxn modelId="{C23D24D7-88E9-407F-9DFE-3560B7E2D882}" srcId="{F460BD0C-AC17-4849-B2DD-62F0EAB23D16}" destId="{3E9C1D9C-2EB9-495C-A1F4-BB21E463F473}" srcOrd="1" destOrd="0" parTransId="{6BFA3DB9-9B74-4C09-9B91-75718B46127D}" sibTransId="{FFB3A7B8-D048-41DB-81A8-D1950908B8A5}"/>
    <dgm:cxn modelId="{576C65CD-DB41-4CE1-8730-E7644F729587}" srcId="{49F8B373-D21D-40DB-B430-7E946A7FDD1E}" destId="{F460BD0C-AC17-4849-B2DD-62F0EAB23D16}" srcOrd="0" destOrd="0" parTransId="{33696959-C94A-4268-AEF3-CAC46E1026FD}" sibTransId="{307778D8-D77B-4D97-AB4C-D6235084448C}"/>
    <dgm:cxn modelId="{C1637D5C-5310-4D9B-AACA-A7625BB0419A}" type="presOf" srcId="{15037EBB-424F-4F69-946F-A92021CD7D1D}" destId="{0FAB2646-13CF-45FC-9028-C14C3169DF51}" srcOrd="0" destOrd="0" presId="urn:microsoft.com/office/officeart/2005/8/layout/radial5"/>
    <dgm:cxn modelId="{7CF8C1C2-CE15-425B-A7B6-F9E469F1D98A}" type="presOf" srcId="{7C7A619A-2C53-4A89-B5E3-C0287AA6EB1B}" destId="{D1B07979-5239-42B4-A716-513BCC97B903}" srcOrd="1" destOrd="0" presId="urn:microsoft.com/office/officeart/2005/8/layout/radial5"/>
    <dgm:cxn modelId="{823876E4-50E2-4E68-BEAD-D55510395002}" type="presOf" srcId="{3E9C1D9C-2EB9-495C-A1F4-BB21E463F473}" destId="{A03660BE-E220-4527-BFED-E4AE85CDB050}" srcOrd="0" destOrd="0" presId="urn:microsoft.com/office/officeart/2005/8/layout/radial5"/>
    <dgm:cxn modelId="{5AF72F2F-B716-4C13-AB66-E6A15EF25048}" type="presOf" srcId="{49F8B373-D21D-40DB-B430-7E946A7FDD1E}" destId="{5E6BC181-A0D5-4702-A9A2-7F9DE54535D7}" srcOrd="0" destOrd="0" presId="urn:microsoft.com/office/officeart/2005/8/layout/radial5"/>
    <dgm:cxn modelId="{FD499720-4B31-4C81-AB0E-BC2CECFF4BCD}" srcId="{F460BD0C-AC17-4849-B2DD-62F0EAB23D16}" destId="{8ECFCFA1-14A5-44C7-9301-F661950DCD06}" srcOrd="0" destOrd="0" parTransId="{A67C1FBD-C8DD-47C9-9E8D-6B0DFE66D84C}" sibTransId="{15D4707C-AD2E-4C91-95D5-A8C7C188EA8A}"/>
    <dgm:cxn modelId="{6A2C6379-8336-4753-8B46-4C05ED22DE29}" type="presOf" srcId="{A67C1FBD-C8DD-47C9-9E8D-6B0DFE66D84C}" destId="{14B25B3D-BB25-4103-A332-C358218B3866}" srcOrd="1" destOrd="0" presId="urn:microsoft.com/office/officeart/2005/8/layout/radial5"/>
    <dgm:cxn modelId="{7210F08B-F9E5-41BB-9977-C00507446665}" type="presOf" srcId="{8572909B-F322-4CDF-A7E8-CC707665E0D9}" destId="{60030074-7643-4456-8ABF-52ACA6C12A19}" srcOrd="1" destOrd="0" presId="urn:microsoft.com/office/officeart/2005/8/layout/radial5"/>
    <dgm:cxn modelId="{D001667A-8E8B-42E0-9435-1F48490600E9}" type="presOf" srcId="{2C79A490-966C-4278-8D9C-EE16EE67B27D}" destId="{330C189B-4386-4C54-A2C8-4140A1505894}" srcOrd="0" destOrd="0" presId="urn:microsoft.com/office/officeart/2005/8/layout/radial5"/>
    <dgm:cxn modelId="{BEADEE23-4D4A-4419-AF32-6E9587C11D54}" type="presOf" srcId="{A67C1FBD-C8DD-47C9-9E8D-6B0DFE66D84C}" destId="{8EC60A29-2730-4F9E-9526-2F8DD74E6D72}" srcOrd="0" destOrd="0" presId="urn:microsoft.com/office/officeart/2005/8/layout/radial5"/>
    <dgm:cxn modelId="{C98FB56B-6974-4529-AD45-9DD0A2C4FEED}" type="presOf" srcId="{685ADC45-3B34-4F8D-B469-EA55C2672179}" destId="{5005959D-495A-4746-96AE-CAF9124F43C1}" srcOrd="0" destOrd="0" presId="urn:microsoft.com/office/officeart/2005/8/layout/radial5"/>
    <dgm:cxn modelId="{67223A62-9985-4103-AD39-4D2610EC98AE}" type="presOf" srcId="{8ECFCFA1-14A5-44C7-9301-F661950DCD06}" destId="{F407C682-966F-4433-9E8B-A260B6179DED}" srcOrd="0" destOrd="0" presId="urn:microsoft.com/office/officeart/2005/8/layout/radial5"/>
    <dgm:cxn modelId="{ACD7356E-E071-4A91-938F-1023EF3B8ADE}" type="presParOf" srcId="{5E6BC181-A0D5-4702-A9A2-7F9DE54535D7}" destId="{70595114-0BCA-4916-ABD0-26D20D506EE5}" srcOrd="0" destOrd="0" presId="urn:microsoft.com/office/officeart/2005/8/layout/radial5"/>
    <dgm:cxn modelId="{D2EA9EF0-25BB-49C5-B3A7-FAB435A07A5F}" type="presParOf" srcId="{5E6BC181-A0D5-4702-A9A2-7F9DE54535D7}" destId="{8EC60A29-2730-4F9E-9526-2F8DD74E6D72}" srcOrd="1" destOrd="0" presId="urn:microsoft.com/office/officeart/2005/8/layout/radial5"/>
    <dgm:cxn modelId="{4DC4E98F-E22B-4FD6-8936-B002732F8752}" type="presParOf" srcId="{8EC60A29-2730-4F9E-9526-2F8DD74E6D72}" destId="{14B25B3D-BB25-4103-A332-C358218B3866}" srcOrd="0" destOrd="0" presId="urn:microsoft.com/office/officeart/2005/8/layout/radial5"/>
    <dgm:cxn modelId="{812EF349-3FD7-47E7-B672-EA12FB0D2E87}" type="presParOf" srcId="{5E6BC181-A0D5-4702-A9A2-7F9DE54535D7}" destId="{F407C682-966F-4433-9E8B-A260B6179DED}" srcOrd="2" destOrd="0" presId="urn:microsoft.com/office/officeart/2005/8/layout/radial5"/>
    <dgm:cxn modelId="{F84577EB-2770-4CF8-B16C-93585823F86F}" type="presParOf" srcId="{5E6BC181-A0D5-4702-A9A2-7F9DE54535D7}" destId="{BB311E45-6790-4697-8047-F9507DD01836}" srcOrd="3" destOrd="0" presId="urn:microsoft.com/office/officeart/2005/8/layout/radial5"/>
    <dgm:cxn modelId="{402BC24D-5368-4642-8EDD-0A1D17AD0581}" type="presParOf" srcId="{BB311E45-6790-4697-8047-F9507DD01836}" destId="{75802F88-EE80-42B4-97D4-26829B0E0D22}" srcOrd="0" destOrd="0" presId="urn:microsoft.com/office/officeart/2005/8/layout/radial5"/>
    <dgm:cxn modelId="{B915B36C-01E5-44AE-A7C2-BF62FC982657}" type="presParOf" srcId="{5E6BC181-A0D5-4702-A9A2-7F9DE54535D7}" destId="{A03660BE-E220-4527-BFED-E4AE85CDB050}" srcOrd="4" destOrd="0" presId="urn:microsoft.com/office/officeart/2005/8/layout/radial5"/>
    <dgm:cxn modelId="{58AD37A8-CE5E-4510-8735-EB644F2B4DA8}" type="presParOf" srcId="{5E6BC181-A0D5-4702-A9A2-7F9DE54535D7}" destId="{0FAB2646-13CF-45FC-9028-C14C3169DF51}" srcOrd="5" destOrd="0" presId="urn:microsoft.com/office/officeart/2005/8/layout/radial5"/>
    <dgm:cxn modelId="{93089B8D-AA0D-4F7A-947B-18A13FE2F133}" type="presParOf" srcId="{0FAB2646-13CF-45FC-9028-C14C3169DF51}" destId="{3A3236FB-D768-4A21-9524-9BEA28E3A635}" srcOrd="0" destOrd="0" presId="urn:microsoft.com/office/officeart/2005/8/layout/radial5"/>
    <dgm:cxn modelId="{ECA47349-FFB5-4B4F-A14C-3DE3927DA43C}" type="presParOf" srcId="{5E6BC181-A0D5-4702-A9A2-7F9DE54535D7}" destId="{87431F13-0AB3-4823-ADC9-FB0EC221F628}" srcOrd="6" destOrd="0" presId="urn:microsoft.com/office/officeart/2005/8/layout/radial5"/>
    <dgm:cxn modelId="{BF994EA7-9C26-4B72-81A8-67CAE5CD81B1}" type="presParOf" srcId="{5E6BC181-A0D5-4702-A9A2-7F9DE54535D7}" destId="{F45A2284-4351-4F09-BABA-978522E39D93}" srcOrd="7" destOrd="0" presId="urn:microsoft.com/office/officeart/2005/8/layout/radial5"/>
    <dgm:cxn modelId="{2A70D505-B469-457B-977A-0A7318DB7028}" type="presParOf" srcId="{F45A2284-4351-4F09-BABA-978522E39D93}" destId="{0A912CE3-F52B-4413-AEBD-593C37830411}" srcOrd="0" destOrd="0" presId="urn:microsoft.com/office/officeart/2005/8/layout/radial5"/>
    <dgm:cxn modelId="{FA85439C-05A7-412A-91E3-CB946FB95D3A}" type="presParOf" srcId="{5E6BC181-A0D5-4702-A9A2-7F9DE54535D7}" destId="{330C189B-4386-4C54-A2C8-4140A1505894}" srcOrd="8" destOrd="0" presId="urn:microsoft.com/office/officeart/2005/8/layout/radial5"/>
    <dgm:cxn modelId="{3F944322-80E3-4DB2-9C6A-9F9BA1075CBF}" type="presParOf" srcId="{5E6BC181-A0D5-4702-A9A2-7F9DE54535D7}" destId="{B970CA42-AAFE-4307-B78D-ADE49BFB6F07}" srcOrd="9" destOrd="0" presId="urn:microsoft.com/office/officeart/2005/8/layout/radial5"/>
    <dgm:cxn modelId="{93B32F39-0744-4507-87BB-46252BD07A83}" type="presParOf" srcId="{B970CA42-AAFE-4307-B78D-ADE49BFB6F07}" destId="{D1B07979-5239-42B4-A716-513BCC97B903}" srcOrd="0" destOrd="0" presId="urn:microsoft.com/office/officeart/2005/8/layout/radial5"/>
    <dgm:cxn modelId="{F264E0F6-4FA4-4AE3-97E3-1C6AD28545C6}" type="presParOf" srcId="{5E6BC181-A0D5-4702-A9A2-7F9DE54535D7}" destId="{5005959D-495A-4746-96AE-CAF9124F43C1}" srcOrd="10" destOrd="0" presId="urn:microsoft.com/office/officeart/2005/8/layout/radial5"/>
    <dgm:cxn modelId="{69C04D94-9AFD-4F50-9692-80F9C98590B4}" type="presParOf" srcId="{5E6BC181-A0D5-4702-A9A2-7F9DE54535D7}" destId="{E13655DE-C3A0-4296-B6DC-D769DDC5749B}" srcOrd="11" destOrd="0" presId="urn:microsoft.com/office/officeart/2005/8/layout/radial5"/>
    <dgm:cxn modelId="{41C952C0-8B43-4416-A5FE-003C352E78F7}" type="presParOf" srcId="{E13655DE-C3A0-4296-B6DC-D769DDC5749B}" destId="{60030074-7643-4456-8ABF-52ACA6C12A19}" srcOrd="0" destOrd="0" presId="urn:microsoft.com/office/officeart/2005/8/layout/radial5"/>
    <dgm:cxn modelId="{E8239E96-EC90-4C5D-8493-1645254B7528}" type="presParOf" srcId="{5E6BC181-A0D5-4702-A9A2-7F9DE54535D7}" destId="{B9632C31-F471-4101-B137-C1CA9E4F73F3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 userDrawn="1"/>
        </p:nvSpPr>
        <p:spPr>
          <a:xfrm>
            <a:off x="0" y="-666750"/>
            <a:ext cx="12192000" cy="7524750"/>
          </a:xfrm>
          <a:prstGeom prst="bevel">
            <a:avLst>
              <a:gd name="adj" fmla="val 3611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612899" y="6581321"/>
            <a:ext cx="8966202" cy="276679"/>
          </a:xfrm>
        </p:spPr>
        <p:txBody>
          <a:bodyPr/>
          <a:lstStyle>
            <a:lvl1pPr algn="l">
              <a:defRPr sz="1800" b="1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Mohammad </a:t>
            </a:r>
            <a:r>
              <a:rPr lang="en-US" dirty="0" err="1" smtClean="0"/>
              <a:t>Oliullah</a:t>
            </a:r>
            <a:r>
              <a:rPr lang="en-US" dirty="0" smtClean="0"/>
              <a:t>.(Assist Teacher) </a:t>
            </a:r>
            <a:r>
              <a:rPr lang="en-US" dirty="0" err="1" smtClean="0"/>
              <a:t>Sharat</a:t>
            </a:r>
            <a:r>
              <a:rPr lang="en-US" dirty="0" smtClean="0"/>
              <a:t> </a:t>
            </a:r>
            <a:r>
              <a:rPr lang="en-US" dirty="0" err="1" smtClean="0"/>
              <a:t>Sundari</a:t>
            </a:r>
            <a:r>
              <a:rPr lang="en-US" dirty="0" smtClean="0"/>
              <a:t> High </a:t>
            </a:r>
            <a:r>
              <a:rPr lang="en-US" dirty="0" err="1" smtClean="0"/>
              <a:t>School.Osmaninogor,Sylhet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756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835F-BD0E-4AB0-9CC8-BF79C6FEC466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3BC3-382E-4CCB-9C23-E7FD36B53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8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835F-BD0E-4AB0-9CC8-BF79C6FEC466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3BC3-382E-4CCB-9C23-E7FD36B53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964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835F-BD0E-4AB0-9CC8-BF79C6FEC466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3BC3-382E-4CCB-9C23-E7FD36B53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842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835F-BD0E-4AB0-9CC8-BF79C6FEC466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3BC3-382E-4CCB-9C23-E7FD36B53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942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835F-BD0E-4AB0-9CC8-BF79C6FEC466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3BC3-382E-4CCB-9C23-E7FD36B53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61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835F-BD0E-4AB0-9CC8-BF79C6FEC466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3BC3-382E-4CCB-9C23-E7FD36B53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348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835F-BD0E-4AB0-9CC8-BF79C6FEC466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3BC3-382E-4CCB-9C23-E7FD36B53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4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835F-BD0E-4AB0-9CC8-BF79C6FEC466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3BC3-382E-4CCB-9C23-E7FD36B53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3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835F-BD0E-4AB0-9CC8-BF79C6FEC466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3BC3-382E-4CCB-9C23-E7FD36B53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10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835F-BD0E-4AB0-9CC8-BF79C6FEC466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3BC3-382E-4CCB-9C23-E7FD36B53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030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D835F-BD0E-4AB0-9CC8-BF79C6FEC466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D3BC3-382E-4CCB-9C23-E7FD36B53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363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171" y="166098"/>
            <a:ext cx="4432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2605" y="729466"/>
            <a:ext cx="2976239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598709" y="2582318"/>
            <a:ext cx="2735291" cy="78428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উপস্থাপনায়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rosesp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629" y="935539"/>
            <a:ext cx="2133600" cy="1363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" y="3764280"/>
            <a:ext cx="752856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সফিপুর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নোয়াখালি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B_IMG_15710553163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300" y="3764280"/>
            <a:ext cx="2151647" cy="2114550"/>
          </a:xfrm>
          <a:prstGeom prst="rect">
            <a:avLst/>
          </a:prstGeom>
        </p:spPr>
      </p:pic>
      <p:pic>
        <p:nvPicPr>
          <p:cNvPr id="12" name="Picture 11" descr="download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" y="289560"/>
            <a:ext cx="1478280" cy="147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596285117"/>
              </p:ext>
            </p:extLst>
          </p:nvPr>
        </p:nvGraphicFramePr>
        <p:xfrm>
          <a:off x="1441342" y="0"/>
          <a:ext cx="9620072" cy="640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download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3720" y="0"/>
            <a:ext cx="1478280" cy="147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1204" y="2070752"/>
            <a:ext cx="2887132" cy="2115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4421" y="1986345"/>
            <a:ext cx="3413385" cy="2025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4809" y="2070754"/>
            <a:ext cx="3149664" cy="2054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2692" y="4652259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709" y="4961755"/>
            <a:ext cx="3936803" cy="184785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433965" y="1568706"/>
            <a:ext cx="861774" cy="23452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ব্যবহৃত অংশ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089430" y="2236612"/>
            <a:ext cx="750967" cy="52179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8"/>
          <p:cNvSpPr txBox="1"/>
          <p:nvPr/>
        </p:nvSpPr>
        <p:spPr>
          <a:xfrm>
            <a:off x="3159015" y="416729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ডাবের পানি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492684" flipH="1">
            <a:off x="3186788" y="1357797"/>
            <a:ext cx="619703" cy="69912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263479" y="1786555"/>
            <a:ext cx="457200" cy="344686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488370">
            <a:off x="8433609" y="1108684"/>
            <a:ext cx="1208151" cy="701075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10475673" y="3983665"/>
            <a:ext cx="525339" cy="750289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243247" y="4517243"/>
            <a:ext cx="621726" cy="411186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23"/>
          <p:cNvSpPr txBox="1"/>
          <p:nvPr/>
        </p:nvSpPr>
        <p:spPr>
          <a:xfrm>
            <a:off x="5398249" y="4098259"/>
            <a:ext cx="256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ফলের ভিতরের অংশ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24"/>
          <p:cNvSpPr txBox="1"/>
          <p:nvPr/>
        </p:nvSpPr>
        <p:spPr>
          <a:xfrm>
            <a:off x="9032942" y="4098259"/>
            <a:ext cx="889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5"/>
          <p:cNvSpPr txBox="1"/>
          <p:nvPr/>
        </p:nvSpPr>
        <p:spPr>
          <a:xfrm>
            <a:off x="1457687" y="5638138"/>
            <a:ext cx="338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পিঠা ও তেল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6"/>
          <p:cNvSpPr txBox="1"/>
          <p:nvPr/>
        </p:nvSpPr>
        <p:spPr>
          <a:xfrm>
            <a:off x="8552295" y="6040377"/>
            <a:ext cx="94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ঝাড়ু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162373" y="4901888"/>
            <a:ext cx="3423335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TextBox 28"/>
          <p:cNvSpPr txBox="1"/>
          <p:nvPr/>
        </p:nvSpPr>
        <p:spPr>
          <a:xfrm>
            <a:off x="436665" y="4436218"/>
            <a:ext cx="923330" cy="19273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9214" y="175512"/>
            <a:ext cx="4545207" cy="16704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" name="Picture 25" descr="download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3720" y="0"/>
            <a:ext cx="1478280" cy="147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1857" y="63756"/>
            <a:ext cx="8438949" cy="25916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61946" y="2755429"/>
            <a:ext cx="2472750" cy="4052927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4670033" y="2700314"/>
            <a:ext cx="275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নারিকেলের ছোবড়া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715001" y="660222"/>
            <a:ext cx="923330" cy="26858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 অংশ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481259" y="1842943"/>
            <a:ext cx="9906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557459" y="5096351"/>
            <a:ext cx="838200" cy="492949"/>
          </a:xfrm>
          <a:prstGeom prst="rightArrow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3"/>
          <p:cNvSpPr txBox="1"/>
          <p:nvPr/>
        </p:nvSpPr>
        <p:spPr>
          <a:xfrm>
            <a:off x="3935511" y="5980510"/>
            <a:ext cx="1125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পাপোশ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8086223" y="605716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ওয়ালম্যাট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230834" y="2655418"/>
            <a:ext cx="714643" cy="821321"/>
          </a:xfrm>
          <a:prstGeom prst="downArrow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8446576" y="2700522"/>
            <a:ext cx="879494" cy="800100"/>
          </a:xfrm>
          <a:prstGeom prst="downArrow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6"/>
          <p:cNvSpPr txBox="1"/>
          <p:nvPr/>
        </p:nvSpPr>
        <p:spPr>
          <a:xfrm>
            <a:off x="715001" y="4509659"/>
            <a:ext cx="923330" cy="15475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5159" y="3545518"/>
            <a:ext cx="4005647" cy="2548264"/>
          </a:xfrm>
          <a:prstGeom prst="rect">
            <a:avLst/>
          </a:prstGeom>
        </p:spPr>
      </p:pic>
      <p:pic>
        <p:nvPicPr>
          <p:cNvPr id="18" name="Picture 17" descr="download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3720" y="0"/>
            <a:ext cx="1478280" cy="147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3535314" y="-85552"/>
            <a:ext cx="4473527" cy="1276617"/>
          </a:xfrm>
          <a:prstGeom prst="triangle">
            <a:avLst>
              <a:gd name="adj" fmla="val 50503"/>
            </a:avLst>
          </a:prstGeom>
          <a:solidFill>
            <a:srgbClr val="92D05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324" y="2191971"/>
            <a:ext cx="11359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শিল্পের কাঁচামাল হিসেবে ব্যবহৃত কৃষিজ পণ্যের একটি তালিকা তৈরি কর।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2324104"/>
              </p:ext>
            </p:extLst>
          </p:nvPr>
        </p:nvGraphicFramePr>
        <p:xfrm>
          <a:off x="893604" y="4102619"/>
          <a:ext cx="10353292" cy="26449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822484">
                  <a:extLst>
                    <a:ext uri="{9D8B030D-6E8A-4147-A177-3AD203B41FA5}">
                      <a16:colId xmlns="" xmlns:a16="http://schemas.microsoft.com/office/drawing/2014/main" val="1828654738"/>
                    </a:ext>
                  </a:extLst>
                </a:gridCol>
                <a:gridCol w="5530808">
                  <a:extLst>
                    <a:ext uri="{9D8B030D-6E8A-4147-A177-3AD203B41FA5}">
                      <a16:colId xmlns="" xmlns:a16="http://schemas.microsoft.com/office/drawing/2014/main" val="350422842"/>
                    </a:ext>
                  </a:extLst>
                </a:gridCol>
              </a:tblGrid>
              <a:tr h="481881"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কৃষিজ</a:t>
                      </a:r>
                      <a:r>
                        <a:rPr lang="bn-IN" sz="2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পণ্যের</a:t>
                      </a:r>
                      <a:r>
                        <a:rPr lang="bn-IN" sz="2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গৃহস্থলি</a:t>
                      </a:r>
                      <a:r>
                        <a:rPr lang="bn-IN" sz="2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কাজে ব্যবহারের  নাম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5676070"/>
                  </a:ext>
                </a:extLst>
              </a:tr>
              <a:tr h="481313"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6436826"/>
                  </a:ext>
                </a:extLst>
              </a:tr>
              <a:tr h="481313"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618128"/>
                  </a:ext>
                </a:extLst>
              </a:tr>
              <a:tr h="481313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4523896"/>
                  </a:ext>
                </a:extLst>
              </a:tr>
              <a:tr h="572316"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3661579"/>
                  </a:ext>
                </a:extLst>
              </a:tr>
            </a:tbl>
          </a:graphicData>
        </a:graphic>
      </p:graphicFrame>
      <p:pic>
        <p:nvPicPr>
          <p:cNvPr id="10" name="Picture 9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3720" y="0"/>
            <a:ext cx="1478280" cy="147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875" y="1"/>
            <a:ext cx="10215284" cy="650928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353964209"/>
              </p:ext>
            </p:extLst>
          </p:nvPr>
        </p:nvGraphicFramePr>
        <p:xfrm>
          <a:off x="-624840" y="1"/>
          <a:ext cx="12816839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download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13720" y="182880"/>
            <a:ext cx="1478280" cy="147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6178350" y="2112592"/>
            <a:ext cx="408295" cy="457643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11648" y="2423160"/>
            <a:ext cx="3322752" cy="7028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 শিল্প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99796" y="2255521"/>
            <a:ext cx="3185564" cy="58915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 শিল্প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337254" y="2301240"/>
            <a:ext cx="2854746" cy="6108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ক্ষুদ্রহস্ত শিল্প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 rot="3157289">
            <a:off x="3046963" y="1436520"/>
            <a:ext cx="407022" cy="1070148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8460584">
            <a:off x="8774431" y="1236450"/>
            <a:ext cx="407022" cy="1228001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908" y="3547969"/>
            <a:ext cx="3582692" cy="2707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2590" y="3576105"/>
            <a:ext cx="3440624" cy="25526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8386" y="3576105"/>
            <a:ext cx="3508224" cy="2665229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2398315" y="2856588"/>
            <a:ext cx="634973" cy="651333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197048" y="3094986"/>
            <a:ext cx="679650" cy="481119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0230841" y="2971284"/>
            <a:ext cx="766897" cy="719517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41"/>
          <a:stretch/>
        </p:blipFill>
        <p:spPr>
          <a:xfrm>
            <a:off x="3727248" y="39045"/>
            <a:ext cx="4674790" cy="21604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 descr="download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3720" y="0"/>
            <a:ext cx="1478280" cy="147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595"/>
          <a:stretch/>
        </p:blipFill>
        <p:spPr>
          <a:xfrm>
            <a:off x="515211" y="720777"/>
            <a:ext cx="3696964" cy="3420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7017" y="720777"/>
            <a:ext cx="3691046" cy="3420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2905" y="720777"/>
            <a:ext cx="3472129" cy="342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97480" y="-304801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বাঁশ শিল্পের প্রকারভেদঃ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211" y="4140817"/>
            <a:ext cx="5978579" cy="2383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8632" y="4140817"/>
            <a:ext cx="5086401" cy="2383969"/>
          </a:xfrm>
          <a:prstGeom prst="rect">
            <a:avLst/>
          </a:prstGeom>
        </p:spPr>
      </p:pic>
      <p:pic>
        <p:nvPicPr>
          <p:cNvPr id="12" name="Picture 11" descr="download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13720" y="-228600"/>
            <a:ext cx="1478280" cy="147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853"/>
          <a:stretch/>
        </p:blipFill>
        <p:spPr>
          <a:xfrm>
            <a:off x="0" y="-52673"/>
            <a:ext cx="12192000" cy="35016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448929"/>
            <a:ext cx="12192000" cy="3385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ঔষুধি বাঁশঃ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ঔষুধ হিসাবে বাঁশের শীষ, পাতা ও মূল ব্যবহার করা হয়।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ঔষুধ হিসাবে </a:t>
            </a:r>
            <a:r>
              <a:rPr lang="bn-BD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</a:t>
            </a:r>
            <a:r>
              <a:rPr lang="bn-IN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</a:t>
            </a:r>
            <a:r>
              <a:rPr lang="bn-BD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বাঁশ অন্যতম।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সোনালি বাঁশ দ্বারা বিভিন্ন রোগ যেমনঃ কাশি, শোথ রোগ, প্রস্রাবজনিত রোগ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ফোড়া পাকা ইত্যাদি নীরোগ হয়।</a:t>
            </a:r>
          </a:p>
        </p:txBody>
      </p:sp>
      <p:pic>
        <p:nvPicPr>
          <p:cNvPr id="6" name="Picture 5" descr="download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3720" y="0"/>
            <a:ext cx="1478280" cy="147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/>
          <p:cNvSpPr/>
          <p:nvPr/>
        </p:nvSpPr>
        <p:spPr>
          <a:xfrm>
            <a:off x="3448472" y="475800"/>
            <a:ext cx="5253567" cy="1155032"/>
          </a:xfrm>
          <a:prstGeom prst="flowChartMerge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4060038"/>
              </p:ext>
            </p:extLst>
          </p:nvPr>
        </p:nvGraphicFramePr>
        <p:xfrm>
          <a:off x="2502679" y="3425288"/>
          <a:ext cx="7194884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321">
                  <a:extLst>
                    <a:ext uri="{9D8B030D-6E8A-4147-A177-3AD203B41FA5}">
                      <a16:colId xmlns="" xmlns:a16="http://schemas.microsoft.com/office/drawing/2014/main" val="1828654738"/>
                    </a:ext>
                  </a:extLst>
                </a:gridCol>
                <a:gridCol w="3843563">
                  <a:extLst>
                    <a:ext uri="{9D8B030D-6E8A-4147-A177-3AD203B41FA5}">
                      <a16:colId xmlns="" xmlns:a16="http://schemas.microsoft.com/office/drawing/2014/main" val="350422842"/>
                    </a:ext>
                  </a:extLst>
                </a:gridCol>
              </a:tblGrid>
              <a:tr h="518771">
                <a:tc>
                  <a:txBody>
                    <a:bodyPr/>
                    <a:lstStyle/>
                    <a:p>
                      <a:r>
                        <a:rPr lang="bn-IN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পণ্যের</a:t>
                      </a:r>
                      <a:r>
                        <a:rPr lang="bn-IN" sz="4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কৃষিজ</a:t>
                      </a:r>
                      <a:r>
                        <a:rPr lang="bn-IN" sz="4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উপকরণ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5676070"/>
                  </a:ext>
                </a:extLst>
              </a:tr>
              <a:tr h="464164">
                <a:tc>
                  <a:txBody>
                    <a:bodyPr/>
                    <a:lstStyle/>
                    <a:p>
                      <a:r>
                        <a:rPr lang="bn-IN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মোড়া 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6436826"/>
                  </a:ext>
                </a:extLst>
              </a:tr>
              <a:tr h="464164">
                <a:tc>
                  <a:txBody>
                    <a:bodyPr/>
                    <a:lstStyle/>
                    <a:p>
                      <a:r>
                        <a:rPr lang="bn-IN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কাগজ 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618128"/>
                  </a:ext>
                </a:extLst>
              </a:tr>
              <a:tr h="464164">
                <a:tc>
                  <a:txBody>
                    <a:bodyPr/>
                    <a:lstStyle/>
                    <a:p>
                      <a:r>
                        <a:rPr lang="bn-IN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টুকরি 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4523896"/>
                  </a:ext>
                </a:extLst>
              </a:tr>
              <a:tr h="616129">
                <a:tc>
                  <a:txBody>
                    <a:bodyPr/>
                    <a:lstStyle/>
                    <a:p>
                      <a:r>
                        <a:rPr lang="bn-IN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সোফা সেট 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366157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1615440"/>
            <a:ext cx="12192000" cy="1353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জোড়ায় জোড়ায় আলোচনা করে কৃষিজ দ্রব্যাদি দ্বারা তৈরি </a:t>
            </a:r>
            <a:r>
              <a:rPr lang="bn-IN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৪</a:t>
            </a:r>
            <a:r>
              <a:rPr lang="bn-BD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bn-IN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bn-BD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কাঁচামালের 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লেখ। </a:t>
            </a:r>
          </a:p>
        </p:txBody>
      </p:sp>
      <p:pic>
        <p:nvPicPr>
          <p:cNvPr id="5" name="Picture 4" descr="download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0840" y="0"/>
            <a:ext cx="1478280" cy="147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05458" y="0"/>
            <a:ext cx="4702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কার্যক্রম যাচাই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5754" y="4558540"/>
            <a:ext cx="10020770" cy="76944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 শিল্পকে কয়টি শ্রেনিতে ভাগ করা যায়?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5754" y="858521"/>
            <a:ext cx="10020770" cy="76944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উৎপাদনে বিশ্বে বাংলাদেশের স্থান কত নম্বরে? 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5754" y="1938096"/>
            <a:ext cx="10020770" cy="14465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 আমের শতকরা কত ভাগ বৃহত্তর রাজশাহী জেলায় উৎপাদন হয়? 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5754" y="3568131"/>
            <a:ext cx="10020770" cy="144655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নারকেলের ছোবড়া দিয়ে গৃহস্থলির কি কি বস্তু তৈরি হয়?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5754" y="5548949"/>
            <a:ext cx="9978566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ঔষধ তৈরিতে কোন জাতের বাঁশ ব্যবহার করা হয়?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3720" y="0"/>
            <a:ext cx="1478280" cy="147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>
          <a:xfrm>
            <a:off x="807180" y="548640"/>
            <a:ext cx="4100099" cy="1116969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372457" y="3330606"/>
            <a:ext cx="5682383" cy="3318650"/>
            <a:chOff x="3864889" y="259641"/>
            <a:chExt cx="6338367" cy="3318650"/>
          </a:xfrm>
        </p:grpSpPr>
        <p:sp>
          <p:nvSpPr>
            <p:cNvPr id="26" name="Rectangle 25"/>
            <p:cNvSpPr/>
            <p:nvPr/>
          </p:nvSpPr>
          <p:spPr>
            <a:xfrm>
              <a:off x="3987401" y="259641"/>
              <a:ext cx="3758405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bn-IN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-দশম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কৃষিশিক্ষা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64889" y="1537875"/>
              <a:ext cx="546495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চতুর্থ 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bn-IN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কৃষিজ উৎপাদন 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87401" y="2241926"/>
              <a:ext cx="262283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সপ্তম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পরিচ্ছেদ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87401" y="2870405"/>
              <a:ext cx="621585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শিল্পের কাঁচামাল 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কৃষিজ দ্রবাদি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010"/>
          <a:stretch/>
        </p:blipFill>
        <p:spPr>
          <a:xfrm>
            <a:off x="425668" y="1987115"/>
            <a:ext cx="4664492" cy="4283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32" name="Straight Connector 31"/>
          <p:cNvCxnSpPr/>
          <p:nvPr/>
        </p:nvCxnSpPr>
        <p:spPr>
          <a:xfrm flipH="1">
            <a:off x="5401994" y="198120"/>
            <a:ext cx="49237" cy="634452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13303" y="584603"/>
            <a:ext cx="0" cy="52077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747829" y="198120"/>
            <a:ext cx="49237" cy="634452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9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740" y="0"/>
            <a:ext cx="2522220" cy="3381438"/>
          </a:xfrm>
          <a:prstGeom prst="rect">
            <a:avLst/>
          </a:prstGeom>
        </p:spPr>
      </p:pic>
      <p:pic>
        <p:nvPicPr>
          <p:cNvPr id="13" name="Picture 12" descr="download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47960" y="1005840"/>
            <a:ext cx="1478280" cy="147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0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ল্পের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কাঁচামাল হিসাবে কৃষি দ্রব্যাদি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 লিখ।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4199355" y="-45567"/>
            <a:ext cx="3906030" cy="1352868"/>
          </a:xfrm>
          <a:prstGeom prst="pentagon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3" y="1487837"/>
            <a:ext cx="9843187" cy="3688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download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3720" y="0"/>
            <a:ext cx="1478280" cy="147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72976"/>
            <a:ext cx="12192000" cy="6930976"/>
            <a:chOff x="307012" y="-416214"/>
            <a:chExt cx="11664609" cy="697434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08066" y="3317171"/>
              <a:ext cx="3757866" cy="319433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7012" y="3363795"/>
              <a:ext cx="3601054" cy="31477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561" b="17444"/>
            <a:stretch/>
          </p:blipFill>
          <p:spPr>
            <a:xfrm>
              <a:off x="7665932" y="3338249"/>
              <a:ext cx="4277555" cy="321988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4858" y="-416213"/>
              <a:ext cx="3610927" cy="3754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27534" y="-416213"/>
              <a:ext cx="3731355" cy="3754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94066" y="-416214"/>
              <a:ext cx="4277555" cy="375446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sp>
        <p:nvSpPr>
          <p:cNvPr id="11" name="Rectangle 10"/>
          <p:cNvSpPr/>
          <p:nvPr/>
        </p:nvSpPr>
        <p:spPr>
          <a:xfrm>
            <a:off x="1448972" y="2583977"/>
            <a:ext cx="9425354" cy="23493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bn-IN" sz="1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722844" y="2468880"/>
            <a:ext cx="7737636" cy="8570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কৃষিজ দ্রবাদি থেকে শিল্পের কাঁচামাল চিহ্নিত করতে পারবে।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Minus 19"/>
          <p:cNvSpPr/>
          <p:nvPr/>
        </p:nvSpPr>
        <p:spPr>
          <a:xfrm rot="5400000">
            <a:off x="-368609" y="2203952"/>
            <a:ext cx="7208520" cy="2099575"/>
          </a:xfrm>
          <a:prstGeom prst="mathMinus">
            <a:avLst/>
          </a:prstGeom>
          <a:solidFill>
            <a:schemeClr val="accent6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0" y="2743201"/>
            <a:ext cx="2849880" cy="12245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8083" y="1308411"/>
            <a:ext cx="7467697" cy="5619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83804" y="3943375"/>
            <a:ext cx="7467696" cy="10376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 কাঁচামাল হিসাবে কৃষিজ দ্রব্যাদি ব্যবহারের গুরুত্ব ব্যাখ্যা করতে পারবে।  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download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54640" y="0"/>
            <a:ext cx="1478280" cy="147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09917" y="0"/>
            <a:ext cx="5374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06254" y="640081"/>
            <a:ext cx="9885746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জামাকাপড় কী দিয়ে তৈরি?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9188" y="1645920"/>
            <a:ext cx="9882812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সুতা দিয়ে,আর এই সুতা উৎপন্ন হয় পাট,তুলা ও রেশম থেকে।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69242" y="2560321"/>
            <a:ext cx="9922758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জ্যাম,জ্যালি ও মোরব্বা তৈরির মূল কাঁচামাল কী?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41645" y="4754880"/>
            <a:ext cx="9950355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কাঁচামাল কোথা থেকে আসে?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41086" y="3642360"/>
            <a:ext cx="9850913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আম,পেয়ারা ও লিচু ইত্যাদি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91364" y="5486400"/>
            <a:ext cx="9900636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কৃষিজ দ্রবাদি থেকে।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0" y="3124200"/>
            <a:ext cx="1524000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3720" y="0"/>
            <a:ext cx="1478280" cy="147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2" name="Straight Connector 21"/>
          <p:cNvCxnSpPr/>
          <p:nvPr/>
        </p:nvCxnSpPr>
        <p:spPr>
          <a:xfrm rot="16200000" flipH="1">
            <a:off x="-998220" y="3147060"/>
            <a:ext cx="573024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83944" y="6445"/>
            <a:ext cx="50145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497" y="714331"/>
            <a:ext cx="3225436" cy="267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790" y="690702"/>
            <a:ext cx="3124200" cy="2677886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Down Arrow 8"/>
          <p:cNvSpPr/>
          <p:nvPr/>
        </p:nvSpPr>
        <p:spPr>
          <a:xfrm>
            <a:off x="2278923" y="3390994"/>
            <a:ext cx="744583" cy="60089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825805" y="3338107"/>
            <a:ext cx="744583" cy="600891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9453702" y="3338108"/>
            <a:ext cx="744583" cy="600891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920" y="3976805"/>
            <a:ext cx="3082834" cy="24936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62"/>
          <a:stretch/>
        </p:blipFill>
        <p:spPr>
          <a:xfrm>
            <a:off x="1038498" y="4049939"/>
            <a:ext cx="3225435" cy="239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790" y="4049939"/>
            <a:ext cx="3124200" cy="239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0720" y="714331"/>
            <a:ext cx="3082834" cy="2623776"/>
          </a:xfrm>
          <a:prstGeom prst="rect">
            <a:avLst/>
          </a:prstGeom>
        </p:spPr>
      </p:pic>
      <p:pic>
        <p:nvPicPr>
          <p:cNvPr id="16" name="Picture 15" descr="download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3720" y="0"/>
            <a:ext cx="1478280" cy="147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99987" y="125641"/>
            <a:ext cx="50145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9409" y="882943"/>
            <a:ext cx="3190580" cy="1928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739" y="882943"/>
            <a:ext cx="3480702" cy="1928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2997" y="882943"/>
            <a:ext cx="3270141" cy="1928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705" y="3484262"/>
            <a:ext cx="4631284" cy="24629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739" y="3484262"/>
            <a:ext cx="5171672" cy="24034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91868" y="2878916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জুস তৈরি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2960" y="2876500"/>
            <a:ext cx="133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দড়ি তৈরি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18109" y="2860874"/>
            <a:ext cx="130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 তৈরি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04032" y="6031795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ঝুড়ি তৈরি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9987" y="6051993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 তৈরি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0912" y="2878916"/>
            <a:ext cx="1495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থেকে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2224" y="2871232"/>
            <a:ext cx="295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নারিকেলের ছোবড়া থেকে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45829" y="2860874"/>
            <a:ext cx="127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 থেকে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4641" y="6001017"/>
            <a:ext cx="1588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 থেকে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75756" y="6001017"/>
            <a:ext cx="1428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 থেকে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 descr="download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13720" y="0"/>
            <a:ext cx="1478280" cy="147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124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74" y="0"/>
            <a:ext cx="6213526" cy="3840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0961"/>
            <a:ext cx="7498080" cy="2987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1" y="3627120"/>
            <a:ext cx="4663440" cy="3230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/>
          <p:cNvSpPr/>
          <p:nvPr/>
        </p:nvSpPr>
        <p:spPr>
          <a:xfrm>
            <a:off x="3704096" y="290718"/>
            <a:ext cx="3967566" cy="1311090"/>
          </a:xfrm>
          <a:prstGeom prst="flowChartMerge">
            <a:avLst/>
          </a:prstGeom>
          <a:solidFill>
            <a:srgbClr val="92D05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0160"/>
            <a:ext cx="121920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আম,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,বেত ও নারকেলের ছোবড়া দিয়ে কোন কোন শিল্পের কাঁচামাল উৎপন্ন হয়।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3720" y="0"/>
            <a:ext cx="1478280" cy="147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1160" y="2026085"/>
            <a:ext cx="3082834" cy="2493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" y="2026920"/>
            <a:ext cx="3555782" cy="249936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62"/>
          <a:stretch/>
        </p:blipFill>
        <p:spPr>
          <a:xfrm>
            <a:off x="8186058" y="1946819"/>
            <a:ext cx="3225435" cy="239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6375"/>
            <a:ext cx="12192000" cy="7054375"/>
          </a:xfrm>
          <a:prstGeom prst="rect">
            <a:avLst/>
          </a:prstGeom>
          <a:noFill/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Rectangle 6"/>
          <p:cNvSpPr/>
          <p:nvPr/>
        </p:nvSpPr>
        <p:spPr>
          <a:xfrm>
            <a:off x="0" y="3687901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এশিয়ার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বাংলাদেশ, ভারত,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পাকিস্তান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এবং আফ্রিকার অনেক দেশেই আম উৎপাদন হয়।</a:t>
            </a:r>
          </a:p>
          <a:p>
            <a:pPr marL="457200" indent="-457200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তবে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উৎপাদনের দিক থেকে ভারত ১ম স্থান দখল করে আছে।</a:t>
            </a:r>
          </a:p>
          <a:p>
            <a:pPr marL="457200" indent="-457200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আম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উৎপাদনে বাংলাদেশের স্থান অষ্টম।</a:t>
            </a:r>
          </a:p>
          <a:p>
            <a:pPr marL="457200" indent="-457200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4.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উৎপাদিত মোট আমের ৮০% উৎপাদন হয় রাজশাহী জেলায়।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02912" y="360388"/>
            <a:ext cx="207620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 </a:t>
            </a:r>
            <a:endParaRPr lang="en-US" sz="9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3720" y="-182880"/>
            <a:ext cx="1478280" cy="147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411</Words>
  <Application>Microsoft Office PowerPoint</Application>
  <PresentationFormat>Custom</PresentationFormat>
  <Paragraphs>100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fast take</dc:creator>
  <cp:lastModifiedBy>all</cp:lastModifiedBy>
  <cp:revision>238</cp:revision>
  <dcterms:created xsi:type="dcterms:W3CDTF">2017-08-29T16:14:44Z</dcterms:created>
  <dcterms:modified xsi:type="dcterms:W3CDTF">2020-04-17T03:26:35Z</dcterms:modified>
</cp:coreProperties>
</file>