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56" r:id="rId3"/>
    <p:sldId id="257" r:id="rId4"/>
    <p:sldId id="270" r:id="rId5"/>
    <p:sldId id="258" r:id="rId6"/>
    <p:sldId id="259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B8D76-5A70-46F4-B5F1-7753FBF15AA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C7D61-0146-4B97-A596-8E28363FF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C7D61-0146-4B97-A596-8E28363FFE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3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3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6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6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5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6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3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822D-3597-43A6-AE8D-59BFC93E54C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A8FF6-5754-4CC5-AD7A-B42E27BE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1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200025"/>
            <a:ext cx="11772900" cy="6443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763" y="400050"/>
            <a:ext cx="11401425" cy="6015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" y="542926"/>
            <a:ext cx="11072813" cy="57292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94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85738"/>
            <a:ext cx="11772900" cy="64579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856" y="328612"/>
            <a:ext cx="11444287" cy="6200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4443413" y="685800"/>
            <a:ext cx="3643312" cy="685800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আদর্শ পাঠ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1" y="1900238"/>
            <a:ext cx="4200524" cy="23002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628900" y="4729163"/>
            <a:ext cx="7529513" cy="728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শিক্ষক শুদ্ধ উচ্চারনে পড়বে শিক্ষার্থীরা মনে মনে বই মিলিয়ে পড়বে।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22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71450"/>
            <a:ext cx="11744325" cy="64579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763" y="328613"/>
            <a:ext cx="11401425" cy="617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4114800" y="685800"/>
            <a:ext cx="4200525" cy="728663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সরব পাঠ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63" y="1771650"/>
            <a:ext cx="4386262" cy="2457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492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71450"/>
            <a:ext cx="11787188" cy="64293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1475" y="342899"/>
            <a:ext cx="11458575" cy="60864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4286249" y="585788"/>
            <a:ext cx="2671763" cy="72866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কঠিন শব্দ</a:t>
            </a:r>
            <a:endParaRPr lang="en-US" sz="2400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757238" y="1871663"/>
            <a:ext cx="3019425" cy="871537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মরু-ভাস্কর</a:t>
            </a:r>
            <a:endParaRPr lang="en-US" sz="2000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8391525" y="1871664"/>
            <a:ext cx="2786063" cy="8715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মরুভুমির সূর্য</a:t>
            </a:r>
            <a:endParaRPr lang="en-US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757236" y="3574254"/>
            <a:ext cx="3019425" cy="814389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পরিত্রান</a:t>
            </a:r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8272463" y="3450432"/>
            <a:ext cx="2928937" cy="84296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মুক্তি</a:t>
            </a:r>
            <a:endParaRPr lang="en-US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757237" y="5143500"/>
            <a:ext cx="3019425" cy="9144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লহু</a:t>
            </a:r>
            <a:endParaRPr lang="en-US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8415337" y="5143500"/>
            <a:ext cx="2928937" cy="857251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রক্ত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5" y="1671640"/>
            <a:ext cx="2952750" cy="14430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3" y="3286125"/>
            <a:ext cx="2971800" cy="13906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267" y="4762500"/>
            <a:ext cx="3207545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93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57163"/>
            <a:ext cx="11844338" cy="64722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4325" y="242889"/>
            <a:ext cx="11515725" cy="61007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4929188" y="585787"/>
            <a:ext cx="2357437" cy="6858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জোড়ায় কাজ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513" y="1557338"/>
            <a:ext cx="3943350" cy="2200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157413" y="4286250"/>
            <a:ext cx="8343900" cy="757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মরু-ভাস্কর, পরিত্রান, লহু শব্দগুলোর অর্থ সহ ৩টি করে বাক্য লিখ।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25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2888" y="171449"/>
            <a:ext cx="11744325" cy="65008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1475" y="342900"/>
            <a:ext cx="11444288" cy="617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3057525" y="500063"/>
            <a:ext cx="6057899" cy="842962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নারীর আবস্থার পরিবর্তন ও মর্যদা প্রতিষ্ঠা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743075" y="2100263"/>
            <a:ext cx="8929688" cy="4000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/>
              <a:t>হযরত মুহম্মদ মানুষে মানুষে ভেদাভেদের পরিবর্তে সাম্যের বাণী প্রচার করে গেছেন। তিনি চরম দুরবস্থা-কবলিত ক্রীতদাসের পরিত্রানের জন্য কাজ করে গেছেন।নারীর অবস্থার পরিবর্তন ও নারীর মর্যদা প্রতিষ্ঠা ছিল তাঁর জীবনের ব্রত। অন্য ধর্মের ব্যাপারে তিনি ছিলেন অত্যন্ত উদার ও সহিষ্ণু।হযরত কুসংস্কারকে কখনো প্রশ্রয় দেননি।যা সত্য,যা যুক্তিগ্রাহ্য,তার পক্ষেই তিনি অবস্থান নিয়েছেন।হযরত মুহম্মদ(স.</a:t>
            </a:r>
            <a:r>
              <a:rPr lang="en-US" sz="2000" dirty="0" smtClean="0"/>
              <a:t>) </a:t>
            </a:r>
            <a:r>
              <a:rPr lang="en-US" sz="2000" dirty="0" err="1" smtClean="0"/>
              <a:t>ছিলেন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মহাপুরুষদের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যিনি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চরিত্রবান,মানবপ্রেমে,জীবপ্রেমে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মহীয়ান।বিপদে</a:t>
            </a:r>
            <a:r>
              <a:rPr lang="en-US" sz="2000" dirty="0" smtClean="0"/>
              <a:t> </a:t>
            </a:r>
            <a:r>
              <a:rPr lang="en-US" sz="2000" dirty="0" err="1" smtClean="0"/>
              <a:t>ধৈয্যশীলতা,দারিদ্র্যে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অচঞ্চলতা</a:t>
            </a:r>
            <a:r>
              <a:rPr lang="en-US" sz="2000" dirty="0" smtClean="0"/>
              <a:t>। </a:t>
            </a:r>
            <a:r>
              <a:rPr lang="bn-IN" sz="2000" dirty="0"/>
              <a:t>মুহম্মদ(স.</a:t>
            </a:r>
            <a:r>
              <a:rPr lang="en-US" sz="2000" dirty="0"/>
              <a:t>) </a:t>
            </a:r>
            <a:r>
              <a:rPr lang="bn-IN" sz="2000" dirty="0" smtClean="0"/>
              <a:t>এর জীবনে যত তথ্য পাওয়া যায় সবই ঐতিহাসিক সত্য হিসেবে স্বীকৃত।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222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2888" y="157163"/>
            <a:ext cx="11758612" cy="652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763" y="357188"/>
            <a:ext cx="11444287" cy="6129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4114800" y="542925"/>
            <a:ext cx="3186113" cy="828675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দলগত কাজ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1857374"/>
            <a:ext cx="4243387" cy="2257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357438" y="4500563"/>
            <a:ext cx="6958012" cy="885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হযরত মুহম্মদ(স</a:t>
            </a:r>
            <a:r>
              <a:rPr lang="bn-IN" dirty="0"/>
              <a:t>.</a:t>
            </a:r>
            <a:r>
              <a:rPr lang="en-US" dirty="0" smtClean="0"/>
              <a:t>)</a:t>
            </a:r>
            <a:r>
              <a:rPr lang="bn-IN" dirty="0" smtClean="0"/>
              <a:t> এর মানুষের প্রতি আচরন,নারীর প্রতি মর্যদা কীরুপ ছিল- ব্যাখা করে লিখ?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025" y="214312"/>
            <a:ext cx="11787188" cy="64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8613" y="371475"/>
            <a:ext cx="11444287" cy="6115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4500563" y="685800"/>
            <a:ext cx="2057400" cy="728663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মুল্যায়ন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843087" y="2014537"/>
            <a:ext cx="6586538" cy="6143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১। হবীবুল্লাহ বাহার কত সালে কোথায় জন্ম গ্রহন করেন?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857375" y="3028950"/>
            <a:ext cx="6557962" cy="5857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২। হযরত মুহম্মদ(স</a:t>
            </a:r>
            <a:r>
              <a:rPr lang="en-US" dirty="0" smtClean="0"/>
              <a:t>)</a:t>
            </a:r>
            <a:r>
              <a:rPr lang="bn-IN" dirty="0" smtClean="0"/>
              <a:t>কীভাবে জীবন যাপন করতেন লিখ?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843088" y="4014787"/>
            <a:ext cx="6572250" cy="6715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৩।</a:t>
            </a:r>
            <a:r>
              <a:rPr lang="bn-IN" dirty="0"/>
              <a:t> হযরত মুহম্মদ(স</a:t>
            </a:r>
            <a:r>
              <a:rPr lang="en-US" dirty="0" smtClean="0"/>
              <a:t>)</a:t>
            </a:r>
            <a:r>
              <a:rPr lang="bn-IN" dirty="0" smtClean="0"/>
              <a:t> এর চরিত্রের কয়েকটি বৈশিষ্ট্য লিখ?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857374" y="4857750"/>
            <a:ext cx="6572251" cy="13001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৪। কতসালে লেখক হবীবুল্লাহ বাহার মুত্যু বরণ করেন?</a:t>
            </a:r>
            <a:endParaRPr lang="en-US" dirty="0" smtClean="0"/>
          </a:p>
          <a:p>
            <a:pPr algn="ctr"/>
            <a:r>
              <a:rPr lang="bn-IN" dirty="0" smtClean="0"/>
              <a:t> (ক)১৯৬৪সালে </a:t>
            </a:r>
            <a:r>
              <a:rPr lang="en-US" dirty="0" smtClean="0"/>
              <a:t>      </a:t>
            </a:r>
            <a:r>
              <a:rPr lang="bn-IN" dirty="0" smtClean="0"/>
              <a:t> (খ) ১৯৬৫ সালে  </a:t>
            </a:r>
            <a:endParaRPr lang="en-US" dirty="0" smtClean="0"/>
          </a:p>
          <a:p>
            <a:pPr algn="ctr"/>
            <a:r>
              <a:rPr lang="bn-IN" dirty="0" smtClean="0"/>
              <a:t>(গ) ১৯৬৬ সালে </a:t>
            </a:r>
            <a:r>
              <a:rPr lang="en-US" dirty="0" smtClean="0"/>
              <a:t>      </a:t>
            </a:r>
            <a:r>
              <a:rPr lang="bn-IN" dirty="0" smtClean="0"/>
              <a:t> (ঘ) ১৯৬৭ সালে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3429002" y="5614985"/>
            <a:ext cx="228600" cy="3286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2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8" y="185737"/>
            <a:ext cx="11772900" cy="6472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8613" y="328613"/>
            <a:ext cx="11458575" cy="617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4271963" y="514350"/>
            <a:ext cx="2843212" cy="70008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বাড়ির ক্সজ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488" y="1628774"/>
            <a:ext cx="3829049" cy="22145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028825" y="4486275"/>
            <a:ext cx="7143750" cy="1214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“এদের জ্ঞান দাও প্রভু- এদের ক্ষমা কর” উক্তিটি দিয়ে হযরত মুহম্মদ(স) এর কোন চরিত্রের বৈশিষ্ট্য ফুটে উঠেছে ব্যাখা করে লিখ?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3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71449"/>
            <a:ext cx="11830050" cy="6500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28612"/>
            <a:ext cx="11430000" cy="6200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2434107"/>
            <a:ext cx="4043363" cy="22950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4214814" y="1585913"/>
            <a:ext cx="4271962" cy="7429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 সবাইকে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0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0" y="172528"/>
            <a:ext cx="11783683" cy="64698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057" y="299230"/>
            <a:ext cx="11404120" cy="61075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280" y="2360673"/>
            <a:ext cx="6487064" cy="37438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3140015" y="1276709"/>
            <a:ext cx="6607834" cy="96615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</a:t>
            </a:r>
            <a:r>
              <a:rPr lang="en-US" sz="4800" dirty="0" smtClean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r>
              <a:rPr lang="en-US" sz="4800" dirty="0" smtClean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স্বাগতম</a:t>
            </a:r>
            <a:endParaRPr lang="en-US" sz="48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1835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7033" y="241540"/>
            <a:ext cx="11783683" cy="63662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9561" y="431321"/>
            <a:ext cx="11421375" cy="5986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63886" y="832757"/>
            <a:ext cx="2008414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পরিচিতি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298874" y="3918859"/>
            <a:ext cx="4245429" cy="21880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92303" indent="-392303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সপ্তম</a:t>
            </a:r>
            <a:endParaRPr lang="bn-B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92303" indent="-392303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গদ্য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	৫০মিঃ</a:t>
            </a:r>
            <a:endParaRPr lang="bn-BD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12/০২/2020</a:t>
            </a: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খ্রীঃ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1" y="3902530"/>
            <a:ext cx="4751614" cy="2197909"/>
          </a:xfrm>
          <a:prstGeom prst="rect">
            <a:avLst/>
          </a:prstGeom>
        </p:spPr>
        <p:txBody>
          <a:bodyPr wrap="square" lIns="55625" tIns="27813" rIns="55625" bIns="27813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সন্তোষ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বর্মা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1853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ভান্ডারদহ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জনতা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পাটগ্রাম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1853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লালমনিরহাট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bn-BD" sz="1853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85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০১৭৬৮৯২৬৬৫৮</a:t>
            </a:r>
            <a:endParaRPr lang="bn-BD" sz="1853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85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ই-মেইলঃ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53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santoshbarman4329@gmail.c</a:t>
            </a:r>
            <a:r>
              <a:rPr lang="bn-BD" sz="185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endParaRPr lang="en-US" sz="1853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621" y="1632857"/>
            <a:ext cx="2320693" cy="22860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71" y="1632857"/>
            <a:ext cx="2188032" cy="22860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057" y="2090056"/>
            <a:ext cx="1057109" cy="40168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14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4313" y="200024"/>
            <a:ext cx="11730037" cy="6443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0050" y="342900"/>
            <a:ext cx="11372850" cy="6100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1938336"/>
            <a:ext cx="3743325" cy="2505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8" y="1938337"/>
            <a:ext cx="3414712" cy="25050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371725" y="800100"/>
            <a:ext cx="6600825" cy="7858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নিচের ছবিতে কী দেখা যায় ভেবে বলো?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71625" y="4795837"/>
            <a:ext cx="3514725" cy="5286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মরুভুমির উট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972300" y="4795837"/>
            <a:ext cx="3843337" cy="5286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খেজুরগাছ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083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5943" y="228600"/>
            <a:ext cx="11805557" cy="63518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5557" y="408213"/>
            <a:ext cx="11430000" cy="6008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3" y="1698171"/>
            <a:ext cx="4067176" cy="21880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265714" y="669471"/>
            <a:ext cx="5470072" cy="7021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নিচের ছবি দেখে প্রশ্ন গুলোর উওর দাও?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816429" y="4261747"/>
            <a:ext cx="3984171" cy="5225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ছবিতে কী দেখা যাচ্ছে</a:t>
            </a:r>
            <a:r>
              <a:rPr lang="bn-IN" dirty="0" smtClean="0"/>
              <a:t>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5586" y="4245419"/>
            <a:ext cx="3755571" cy="506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মরুভূমি, উট, খেজুরগাছ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3" y="1698171"/>
            <a:ext cx="4083499" cy="21880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ight Arrow 9"/>
          <p:cNvSpPr/>
          <p:nvPr/>
        </p:nvSpPr>
        <p:spPr>
          <a:xfrm>
            <a:off x="5208813" y="4408704"/>
            <a:ext cx="1420587" cy="2285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6429" y="5012862"/>
            <a:ext cx="4016828" cy="473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পাশের ছবিতে কী দেখা যাচ্ছে?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135586" y="4947546"/>
            <a:ext cx="3755571" cy="489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ম্রুভূমির সূর্য্য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>
            <a:off x="5208813" y="5078180"/>
            <a:ext cx="1404258" cy="29391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6428" y="5600694"/>
            <a:ext cx="8376557" cy="604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তাহলে মরুভূমিতে যে   সূর্য্য জন্মেছে তাঁকে কী বলে?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14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5942" y="179614"/>
            <a:ext cx="11805557" cy="65151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59228"/>
            <a:ext cx="11430000" cy="6139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186" y="2347912"/>
            <a:ext cx="3218089" cy="22404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414713" y="1371598"/>
            <a:ext cx="3116716" cy="822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>
                  <a:solidFill>
                    <a:sysClr val="windowText" lastClr="000000"/>
                  </a:solidFill>
                </a:ln>
              </a:rPr>
              <a:t>মরু-ভাস্কর</a:t>
            </a:r>
            <a:endParaRPr lang="en-US" sz="40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08814" y="4767942"/>
            <a:ext cx="3086100" cy="7347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n>
                  <a:solidFill>
                    <a:sysClr val="windowText" lastClr="000000"/>
                  </a:solidFill>
                </a:ln>
              </a:rPr>
              <a:t>হবীবুল্লাহ বাহার</a:t>
            </a:r>
            <a:endParaRPr lang="en-US" sz="2400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425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4313" y="228599"/>
            <a:ext cx="11758612" cy="64293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188" y="371475"/>
            <a:ext cx="11415712" cy="6100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4057650" y="614363"/>
            <a:ext cx="4114800" cy="614362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শিখনফল</a:t>
            </a:r>
            <a:endParaRPr lang="en-US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314574" y="1671645"/>
            <a:ext cx="8872539" cy="4657725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2"/>
          <p:cNvSpPr txBox="1"/>
          <p:nvPr/>
        </p:nvSpPr>
        <p:spPr>
          <a:xfrm>
            <a:off x="3086090" y="2443165"/>
            <a:ext cx="7943860" cy="30469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শিখবে-----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 ও লিখতে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মরু-ভাস্কর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 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হযরত মানুষের ভেদাভেদ,নারীর অবস্থার পরিবর্তন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মর্যদা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ষ্ঠায়</a:t>
            </a:r>
            <a:r>
              <a:rPr lang="bn-IN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 তার জীবনের ব্রত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4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2271" y="244928"/>
            <a:ext cx="11756572" cy="63844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1886" y="440871"/>
            <a:ext cx="11348357" cy="59762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96" y="617083"/>
            <a:ext cx="2635704" cy="42651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685800" y="5241471"/>
            <a:ext cx="2661557" cy="7184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হবীবুল্লাহ বাহার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86300" y="617083"/>
            <a:ext cx="2400300" cy="672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পরিচিতি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523014" y="1714500"/>
            <a:ext cx="6515100" cy="849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জন্মঃ ১৯০৬ খ্রীস্টাব্দে ফেনী জেলায়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4523014" y="2880294"/>
            <a:ext cx="6466115" cy="8262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তিনি কবি নজ্রুলের “ভক্ত শিষ্য”এবং চিন্তা ও কর্মে পরো পুরি মানবতাবাদী 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523014" y="3935189"/>
            <a:ext cx="6515100" cy="8980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উল্লেখযোগ্য গ্রন্থঃ “ওমর ফারুক”, “আমীর আলী” ইত্যাদি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4523014" y="5078186"/>
            <a:ext cx="6515100" cy="8817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মুত্যুঃ</a:t>
            </a:r>
            <a:r>
              <a:rPr lang="en-US" sz="2000" dirty="0" smtClean="0"/>
              <a:t> ১৯৬৬ </a:t>
            </a:r>
            <a:r>
              <a:rPr lang="en-US" sz="2000" dirty="0" err="1" smtClean="0"/>
              <a:t>খ্রীস্টাব্দের</a:t>
            </a:r>
            <a:r>
              <a:rPr lang="en-US" sz="2000" dirty="0" smtClean="0"/>
              <a:t> ১৫ ই </a:t>
            </a:r>
            <a:r>
              <a:rPr lang="en-US" sz="2000" dirty="0" err="1" smtClean="0"/>
              <a:t>এপ্রিল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845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1463" y="228600"/>
            <a:ext cx="11730037" cy="6415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624" y="385763"/>
            <a:ext cx="11401425" cy="6115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4629150" y="628650"/>
            <a:ext cx="3400425" cy="700088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38" y="1928813"/>
            <a:ext cx="4100512" cy="23002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900363" y="4614863"/>
            <a:ext cx="6958012" cy="771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/>
              <a:t>হবীবুল্লাহ </a:t>
            </a:r>
            <a:r>
              <a:rPr lang="bn-IN" sz="2000" dirty="0" smtClean="0"/>
              <a:t>বাহারের পরিচিতি সম্পর্কে যা জান বলো।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1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420</Words>
  <Application>Microsoft Office PowerPoint</Application>
  <PresentationFormat>Widescreen</PresentationFormat>
  <Paragraphs>65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41</cp:revision>
  <dcterms:created xsi:type="dcterms:W3CDTF">2020-06-12T14:47:30Z</dcterms:created>
  <dcterms:modified xsi:type="dcterms:W3CDTF">2020-06-16T18:39:27Z</dcterms:modified>
</cp:coreProperties>
</file>