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71" r:id="rId5"/>
    <p:sldId id="270" r:id="rId6"/>
    <p:sldId id="257" r:id="rId7"/>
    <p:sldId id="262" r:id="rId8"/>
    <p:sldId id="256" r:id="rId9"/>
    <p:sldId id="258" r:id="rId10"/>
    <p:sldId id="259" r:id="rId11"/>
    <p:sldId id="260" r:id="rId12"/>
    <p:sldId id="261" r:id="rId13"/>
    <p:sldId id="263" r:id="rId14"/>
    <p:sldId id="264" r:id="rId15"/>
    <p:sldId id="272" r:id="rId16"/>
    <p:sldId id="265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52465"/>
            <a:ext cx="12192000" cy="6805535"/>
          </a:xfrm>
          <a:prstGeom prst="frame">
            <a:avLst>
              <a:gd name="adj1" fmla="val 3469"/>
            </a:avLst>
          </a:prstGeom>
          <a:ln>
            <a:solidFill>
              <a:srgbClr val="CB13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82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9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5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17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10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8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3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6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5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499C0-FB31-41F3-AA39-2C00E401CA1C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EE93-B3D7-45BF-B069-5DEB8F21E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2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DB02940A-2EE5-4B68-8CA2-4A8620EE96C0}"/>
              </a:ext>
            </a:extLst>
          </p:cNvPr>
          <p:cNvSpPr txBox="1"/>
          <p:nvPr/>
        </p:nvSpPr>
        <p:spPr>
          <a:xfrm>
            <a:off x="1185751" y="504967"/>
            <a:ext cx="984365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000" b="1" dirty="0">
                <a:solidFill>
                  <a:srgbClr val="F414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nline class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186" y="1433014"/>
            <a:ext cx="9719220" cy="455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28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3220872" y="382136"/>
            <a:ext cx="4380932" cy="114641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that/I wish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83356" y="1746914"/>
            <a:ext cx="8679976" cy="61414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that/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Iwish+Sub+were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/could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be+other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1269242" y="2579428"/>
            <a:ext cx="9089409" cy="846159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wish/would that.....……………………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1338" y="2745279"/>
            <a:ext cx="4101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were/could be a bird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78424" y="3643952"/>
            <a:ext cx="9198591" cy="65509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that/I wish……………………………...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6025" y="3643952"/>
            <a:ext cx="5131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were /could be a child again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415117" y="4786180"/>
            <a:ext cx="9571331" cy="859809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Note-Would/I wish is used to express the unreal past.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/>
      <p:bldP spid="8" grpId="0" animBg="1"/>
      <p:bldP spid="9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2961564" y="491320"/>
            <a:ext cx="5895833" cy="873457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Lest………..should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55845" y="1473958"/>
            <a:ext cx="8407021" cy="9553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Sub+any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tense+lest+Sub+should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/might+V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55845" y="2784144"/>
            <a:ext cx="8407021" cy="7096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1.He walked fast lest…………………………….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72501" y="2784144"/>
            <a:ext cx="4326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should miss the bus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555845" y="3994611"/>
            <a:ext cx="8188657" cy="6319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2.Read attentively lest…………………………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1809" y="3935837"/>
            <a:ext cx="4312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should fail the exam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62435" y="5021396"/>
            <a:ext cx="8375475" cy="120198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Note-Lest…….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should,is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used to show any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fear,danger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any harmful matter.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16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/>
      <p:bldP spid="8" grpId="0" animBg="1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2715904" y="436728"/>
            <a:ext cx="6919415" cy="114641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Too…………To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79175" y="1774209"/>
            <a:ext cx="7792872" cy="6005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Sub+verb+too+adj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/adv+to+V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+other word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79174" y="2674961"/>
            <a:ext cx="7884157" cy="62779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1.He is too poor to………………..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4449" y="2606708"/>
            <a:ext cx="3957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 the food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98176" y="3862181"/>
            <a:ext cx="7537143" cy="62465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2.Mr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too young to…………………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55641" y="3746305"/>
            <a:ext cx="2879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erform the job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214890" y="4838393"/>
            <a:ext cx="10426650" cy="66507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Note-Too-----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to,is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used to express something in negative way.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22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3159456" y="710845"/>
            <a:ext cx="5663821" cy="1119116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978121" y="1936185"/>
            <a:ext cx="6605516" cy="6005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soon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as+past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tense+past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tense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26942" y="2911706"/>
            <a:ext cx="9505667" cy="5732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1.As soon as we saw our teacher,……………….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1653" y="2777308"/>
            <a:ext cx="298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stood up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98426" y="3614556"/>
            <a:ext cx="9270410" cy="79367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we reached the station…………………..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52430" y="3614556"/>
            <a:ext cx="3043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train started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2398426" y="4566657"/>
            <a:ext cx="9270410" cy="1035916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 As  soon as is used to do something instantly 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7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/>
      <p:bldP spid="8" grpId="0" animBg="1"/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3796986" y="450374"/>
            <a:ext cx="4039737" cy="1187355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When/While clause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98427" y="1746912"/>
            <a:ext cx="7300881" cy="641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while+past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continuous+past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simple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7780" y="2512227"/>
            <a:ext cx="10413241" cy="6823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While/when I was walking in the garden………………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38997" y="2429301"/>
            <a:ext cx="2920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 saw  a snake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480530" y="4536254"/>
            <a:ext cx="10154438" cy="6005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When/while I was in my room……………………………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2183642" y="3381034"/>
            <a:ext cx="8447964" cy="119627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while+past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simple+past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continuous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6789" y="4396767"/>
            <a:ext cx="38350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raining outside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80530" y="5582645"/>
            <a:ext cx="9385410" cy="6010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Note-When/while clause is used  to continue two works in the same time,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02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/>
      <p:bldP spid="8" grpId="0" animBg="1"/>
      <p:bldP spid="11" grpId="0" animBg="1"/>
      <p:bldP spid="14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3603009" y="464023"/>
            <a:ext cx="4367283" cy="1593495"/>
          </a:xfrm>
          <a:prstGeom prst="downArrow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73959" y="2249825"/>
            <a:ext cx="9321420" cy="54591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Unless+present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simple+Sub+can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not/will not+V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65578" y="3228750"/>
            <a:ext cx="9430602" cy="65509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work hard………………………………..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7729" y="3060430"/>
            <a:ext cx="4185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can not shine in life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19368" y="4076149"/>
            <a:ext cx="9430602" cy="7092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read attentively…………………………..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357" y="3952081"/>
            <a:ext cx="4626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will not shine in life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95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9" grpId="0"/>
      <p:bldP spid="10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2647665" y="573206"/>
            <a:ext cx="5663821" cy="9689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83642" y="2210937"/>
            <a:ext cx="8679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1.It is high time………………………...........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2.He is too weak………………………………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3.Unless you take physical exercise……………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4.He pretends as if ………………………………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5.Walk fast lest…………………………………..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6.It is a long time since………………………….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7.When I went to market……………………….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8.As soon as he saw me…………………………….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0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pic>
        <p:nvPicPr>
          <p:cNvPr id="3" name="Picture 2" descr="C:\Users\R.J Computer\Downloads\images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893" y="1451212"/>
            <a:ext cx="8153400" cy="317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965848" y="4334021"/>
            <a:ext cx="6477000" cy="2971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Bye 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348" y="774791"/>
            <a:ext cx="45720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Continue to </a:t>
            </a:r>
            <a:r>
              <a:rPr lang="en-US" b="1" dirty="0" smtClean="0">
                <a:solidFill>
                  <a:srgbClr val="002060"/>
                </a:solidFill>
                <a:latin typeface="Book Antiqua" pitchFamily="18" charset="0"/>
              </a:rPr>
              <a:t>content-3</a:t>
            </a:r>
            <a:endParaRPr lang="en-US" b="1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64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179460" y="466361"/>
            <a:ext cx="5029200" cy="646331"/>
          </a:xfrm>
          <a:prstGeom prst="rect">
            <a:avLst/>
          </a:prstGeom>
          <a:solidFill>
            <a:srgbClr val="ED7D31">
              <a:lumMod val="20000"/>
              <a:lumOff val="80000"/>
            </a:srgb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5177" y="1223716"/>
            <a:ext cx="6234233" cy="2800767"/>
          </a:xfrm>
          <a:prstGeom prst="rect">
            <a:avLst/>
          </a:prstGeom>
          <a:ln w="38100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MD.ALAUDDIN</a:t>
            </a:r>
            <a:endParaRPr lang="en-US" sz="36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600" b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kern="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AssistantTeacher</a:t>
            </a:r>
            <a:r>
              <a:rPr lang="en-US" sz="3200" kern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kern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8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Pagla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Govt.Model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3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School and College</a:t>
            </a:r>
            <a:endParaRPr lang="en-US" sz="36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South </a:t>
            </a:r>
            <a:r>
              <a:rPr lang="en-US" sz="3200" kern="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Sunamganj,Sunamgan</a:t>
            </a:r>
            <a:endParaRPr lang="en-US" sz="280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5" y="1273888"/>
            <a:ext cx="3346265" cy="23337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15635" y="4117676"/>
            <a:ext cx="5278425" cy="1631216"/>
          </a:xfrm>
          <a:prstGeom prst="rect">
            <a:avLst/>
          </a:prstGeom>
          <a:solidFill>
            <a:srgbClr val="AE9E7C">
              <a:lumMod val="40000"/>
              <a:lumOff val="60000"/>
            </a:srgb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sz="36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Class : Nine-Ten</a:t>
            </a: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kern="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 : English </a:t>
            </a:r>
            <a:r>
              <a:rPr lang="en-US" sz="3200" kern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en-US" sz="3200" kern="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kern="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>
              <a:defRPr/>
            </a:pPr>
            <a:r>
              <a:rPr lang="en-US" sz="32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Date : </a:t>
            </a:r>
            <a:r>
              <a:rPr lang="en-US" sz="32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00/00/2020</a:t>
            </a:r>
            <a:endParaRPr lang="en-US" sz="32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5" r="23872"/>
          <a:stretch/>
        </p:blipFill>
        <p:spPr>
          <a:xfrm>
            <a:off x="6209732" y="4135507"/>
            <a:ext cx="3953600" cy="20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54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5" name="Down Arrow Callout 4"/>
          <p:cNvSpPr/>
          <p:nvPr/>
        </p:nvSpPr>
        <p:spPr>
          <a:xfrm>
            <a:off x="1415451" y="453790"/>
            <a:ext cx="9730855" cy="160702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guess what types of sentences they are?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72648" y="2060812"/>
            <a:ext cx="10242647" cy="304345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1.He reads attentively so that………………………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2.It is high time we ………………………………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3.If you play well…………………………………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16705" y="5410100"/>
            <a:ext cx="6728346" cy="80350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sentence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3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12" name="Down Arrow Callout 11"/>
          <p:cNvSpPr/>
          <p:nvPr/>
        </p:nvSpPr>
        <p:spPr>
          <a:xfrm>
            <a:off x="2674962" y="545910"/>
            <a:ext cx="6701050" cy="1803231"/>
          </a:xfrm>
          <a:prstGeom prst="down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51210" y="2676688"/>
            <a:ext cx="99992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this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lesson,students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able to-----</a:t>
            </a:r>
          </a:p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Complete the sentences by using appropriate clauses.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2.Understand some important grammatical rules for completing sentence</a:t>
            </a:r>
            <a:r>
              <a:rPr lang="en-US" dirty="0">
                <a:solidFill>
                  <a:srgbClr val="000000"/>
                </a:solidFill>
                <a:latin typeface="SolaimanLipi"/>
              </a:rPr>
              <a:t>'</a:t>
            </a:r>
            <a:endParaRPr lang="en-US" b="0" i="0" dirty="0">
              <a:solidFill>
                <a:srgbClr val="000000"/>
              </a:solidFill>
              <a:effectLst/>
              <a:latin typeface="SolaimanLipi"/>
            </a:endParaRPr>
          </a:p>
        </p:txBody>
      </p:sp>
    </p:spTree>
    <p:extLst>
      <p:ext uri="{BB962C8B-B14F-4D97-AF65-F5344CB8AC3E}">
        <p14:creationId xmlns:p14="http://schemas.microsoft.com/office/powerpoint/2010/main" val="34246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2313098" y="395540"/>
            <a:ext cx="748769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is………. 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2313098" y="1397721"/>
            <a:ext cx="7001301" cy="201986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Completing Sentence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Part-2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097845" y="3759957"/>
            <a:ext cx="5431809" cy="14330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no-7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46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2953062" y="524657"/>
            <a:ext cx="5981075" cy="112426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time/It is high time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788170" y="1813808"/>
            <a:ext cx="6580682" cy="80946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time/It is high time+Sub+V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3750" y="2917660"/>
            <a:ext cx="9668657" cy="5546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1.It is time/It is high time…………………………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0702" y="3117954"/>
            <a:ext cx="94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45574" y="2788166"/>
            <a:ext cx="482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changed our bad habit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93690" y="3766679"/>
            <a:ext cx="9488775" cy="6895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2.It is time………………………………………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4880" y="3751689"/>
            <a:ext cx="483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gave up smoking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8427" y="4750610"/>
            <a:ext cx="8754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Note-Suppose something should be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done.It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already a little bit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late,in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this case we use It is high time/it is time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1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/>
      <p:bldP spid="8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2" name="Down Arrow Callout 1"/>
          <p:cNvSpPr/>
          <p:nvPr/>
        </p:nvSpPr>
        <p:spPr>
          <a:xfrm>
            <a:off x="2398427" y="490608"/>
            <a:ext cx="7510071" cy="1259172"/>
          </a:xfrm>
          <a:prstGeom prst="down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if/As though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33928" y="2068642"/>
            <a:ext cx="9293902" cy="6595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1.Simple present+ as if/as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though+Simple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1918741" y="2899957"/>
            <a:ext cx="9788577" cy="1319134"/>
          </a:xfrm>
          <a:prstGeom prst="left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.Mina talks as if/as though………………………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30190" y="3066129"/>
            <a:ext cx="3867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knew everything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68249" y="4097020"/>
            <a:ext cx="8034728" cy="57648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2.Simple past +as if/as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though+Past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perfect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2420911" y="4688219"/>
            <a:ext cx="8529403" cy="908256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+obj+as if /as though+Sub+had+V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18740" y="5754151"/>
            <a:ext cx="9788577" cy="64887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2.Mina talked as if/as though…………………………..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0190" y="5695830"/>
            <a:ext cx="4691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had known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everyting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235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/>
      <p:bldP spid="9" grpId="0" animBg="1"/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5" name="Down Arrow Callout 4"/>
          <p:cNvSpPr/>
          <p:nvPr/>
        </p:nvSpPr>
        <p:spPr>
          <a:xfrm>
            <a:off x="4815590" y="525932"/>
            <a:ext cx="2930577" cy="1424065"/>
          </a:xfrm>
          <a:prstGeom prst="downArrow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78504" y="2158587"/>
            <a:ext cx="8769246" cy="50966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1.Present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tense+since+Simple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78505" y="2983043"/>
            <a:ext cx="9024080" cy="58461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1.It is long time since…………………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3955" y="2908094"/>
            <a:ext cx="353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met last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65884" y="3807500"/>
            <a:ext cx="8649322" cy="56962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2.Past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tense+since+Past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perfect tense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2405924" y="4377126"/>
            <a:ext cx="8649322" cy="958097"/>
          </a:xfrm>
          <a:prstGeom prst="upArrow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Sub+V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+obj+since+Sub+had+V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++ext.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13420" y="5596913"/>
            <a:ext cx="8649322" cy="6158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2.It was a long time since………………….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9934" y="5559913"/>
            <a:ext cx="3327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had me last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60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8427" y="6519446"/>
            <a:ext cx="77649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Md.Alauddin,Assistant</a:t>
            </a:r>
            <a:r>
              <a:rPr lang="en-US" sz="1600" dirty="0" smtClean="0"/>
              <a:t> </a:t>
            </a:r>
            <a:r>
              <a:rPr lang="en-US" sz="1600" dirty="0" err="1" smtClean="0"/>
              <a:t>teacher,Pagla</a:t>
            </a:r>
            <a:r>
              <a:rPr lang="en-US" sz="1600" dirty="0" smtClean="0"/>
              <a:t> </a:t>
            </a:r>
            <a:r>
              <a:rPr lang="en-US" sz="1600" dirty="0" err="1" smtClean="0"/>
              <a:t>Govt.Model</a:t>
            </a:r>
            <a:r>
              <a:rPr lang="en-US" sz="1600" dirty="0" smtClean="0"/>
              <a:t> </a:t>
            </a:r>
            <a:r>
              <a:rPr lang="en-US" sz="1600" dirty="0" err="1" smtClean="0"/>
              <a:t>High&amp;College,Sunamganj</a:t>
            </a:r>
            <a:endParaRPr lang="en-US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3565920" y="477619"/>
            <a:ext cx="4672222" cy="61414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pronoun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175" y="1226176"/>
            <a:ext cx="11505638" cy="20621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If there is relative pronoun (who,which,that,whom,whose) in any incomplete sentence ,these kind of sentences can be completed according to the antecedent that used before relative pronoun. For Example---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577857" y="3478528"/>
            <a:ext cx="11118274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I saw the man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who-------------------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581" y="4250034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This is the house that 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9582" y="4950285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The writer took a cabin -----------------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582" y="5801530"/>
            <a:ext cx="9362209" cy="58477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The boy whom you met yesterday ------------ 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5517" y="3279506"/>
            <a:ext cx="5995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 </a:t>
            </a:r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 yesterday/ won 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lottery.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778170" y="4037386"/>
            <a:ext cx="28494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wants to buy.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016196" y="4740775"/>
            <a:ext cx="26597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hich is small.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42731" y="5588882"/>
            <a:ext cx="2555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brother.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663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SolaimanLipi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ALAUDDIN</dc:creator>
  <cp:lastModifiedBy>MOHAMMAD ALAUDDIN</cp:lastModifiedBy>
  <cp:revision>38</cp:revision>
  <dcterms:created xsi:type="dcterms:W3CDTF">2020-06-13T13:14:22Z</dcterms:created>
  <dcterms:modified xsi:type="dcterms:W3CDTF">2020-06-17T14:39:10Z</dcterms:modified>
</cp:coreProperties>
</file>