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2" r:id="rId6"/>
    <p:sldId id="257" r:id="rId7"/>
    <p:sldId id="307" r:id="rId8"/>
    <p:sldId id="304" r:id="rId9"/>
    <p:sldId id="305" r:id="rId10"/>
    <p:sldId id="301" r:id="rId11"/>
    <p:sldId id="306" r:id="rId12"/>
    <p:sldId id="303" r:id="rId13"/>
    <p:sldId id="272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-87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9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6062-AE6F-4105-A117-436B9AF7EA85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5FD2-6EE6-4C6A-81B0-647C1AC1FBCB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0C8E-7AE6-4667-B336-CEDAA0595B72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28D0-5C47-44C0-B6DF-D4762A04ACD4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5561-5BEC-40FD-9D41-E56E2069FEE5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DC3F-F1E5-4268-B7F5-86A2BD2196D0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D9DD-A4BC-4BE1-AC15-2D1108AF68F1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DE5D-7763-4863-BD36-32C03CE290E6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CEFD-9523-4E34-88A2-0063E4981E54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358A-D4C9-4A5F-96C6-2AF3D461440C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DDFA-AB07-4DA0-B6D1-CCD1A3E42585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F699-7DFC-449F-8494-1887D4BFAC32}" type="datetime9">
              <a:rPr lang="en-US" smtClean="0"/>
              <a:t>6/4/2020 1:12:22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4868-C413-46C9-A913-8677E43E24CC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35914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c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44" y="188686"/>
            <a:ext cx="7286170" cy="1456824"/>
          </a:xfrm>
          <a:prstGeom prst="rect">
            <a:avLst/>
          </a:prstGeom>
        </p:spPr>
      </p:pic>
      <p:pic>
        <p:nvPicPr>
          <p:cNvPr id="7" name="Picture 6" descr="k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342" y="1625600"/>
            <a:ext cx="9637486" cy="4470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72" y="4481793"/>
            <a:ext cx="10711542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শ্রীকৃষ্ণকে</a:t>
            </a:r>
            <a:r>
              <a:rPr lang="en-US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ভগবান</a:t>
            </a:r>
            <a:r>
              <a:rPr lang="en-US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কেন?ব্যাখ্যা</a:t>
            </a:r>
            <a:r>
              <a:rPr lang="en-US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GB" sz="5400" b="1" dirty="0">
              <a:ln w="1905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E9E9-1D67-4942-9879-367E2AA379CA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40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" name="Picture 9" descr="pr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7" y="1364342"/>
            <a:ext cx="6836229" cy="2902857"/>
          </a:xfrm>
          <a:prstGeom prst="rect">
            <a:avLst/>
          </a:prstGeom>
        </p:spPr>
      </p:pic>
      <p:pic>
        <p:nvPicPr>
          <p:cNvPr id="9" name="Picture 8" descr="co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6" y="0"/>
            <a:ext cx="6429827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375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CEFD-9523-4E34-88A2-0063E4981E54}" type="datetime9">
              <a:rPr lang="en-US" sz="1800" smtClean="0">
                <a:solidFill>
                  <a:schemeClr val="tx1"/>
                </a:solidFill>
              </a:rPr>
              <a:t>6/4/2020 1:15:13 AM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036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 descr="c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01" y="229961"/>
            <a:ext cx="4413139" cy="1347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3999" y="4267201"/>
            <a:ext cx="8752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রহেছে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সম্পর্ক-কথাটি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kod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772" y="1454376"/>
            <a:ext cx="5515428" cy="265837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9F23-D935-4D31-B13A-EAA48EC84CE6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252029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77257" y="1930400"/>
            <a:ext cx="103196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ব্রহ্ম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Courier New" pitchFamily="49" charset="0"/>
              <a:buChar char="o"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Courier New" pitchFamily="49" charset="0"/>
              <a:buChar char="o"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ভগ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Courier New" pitchFamily="49" charset="0"/>
              <a:buChar char="o"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ঈশ্বরকে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Font typeface="Courier New" pitchFamily="49" charset="0"/>
              <a:buChar char="o"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5428" y="4360562"/>
            <a:ext cx="112921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করেছেন,তিনি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দুঃখ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মুক্ত-কথাটি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C580D-E128-4EF1-8899-A39DEA322ABE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214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Picture 10" descr="ba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706" y="1576129"/>
            <a:ext cx="5333324" cy="2545928"/>
          </a:xfrm>
          <a:prstGeom prst="rect">
            <a:avLst/>
          </a:prstGeom>
        </p:spPr>
      </p:pic>
      <p:pic>
        <p:nvPicPr>
          <p:cNvPr id="12" name="Picture 11" descr="co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714" y="232229"/>
            <a:ext cx="5704113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713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67BC-2BB7-40CB-982F-290DCC0E96E5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324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258" y="181048"/>
            <a:ext cx="3041653" cy="1328818"/>
          </a:xfrm>
          <a:prstGeom prst="rect">
            <a:avLst/>
          </a:prstGeom>
        </p:spPr>
      </p:pic>
      <p:pic>
        <p:nvPicPr>
          <p:cNvPr id="11" name="Picture 10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257" y="1582057"/>
            <a:ext cx="8548913" cy="436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9892" y="2265569"/>
            <a:ext cx="2708367" cy="36227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ED99-02D4-4618-9428-124EA7AC09C9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803571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poricit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985" y="2142449"/>
            <a:ext cx="6071115" cy="3443956"/>
          </a:xfrm>
          <a:prstGeom prst="rect">
            <a:avLst/>
          </a:prstGeom>
        </p:spPr>
      </p:pic>
      <p:pic>
        <p:nvPicPr>
          <p:cNvPr id="12" name="Picture 11" descr="co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702" y="491069"/>
            <a:ext cx="5498138" cy="12312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185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2951" y="255903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০ মিনিট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AF5-8D31-47A1-BABE-08514DF84417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0633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" name="Picture 9" descr="co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341" y="186419"/>
            <a:ext cx="5467660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803-427B-4126-9A15-ED303D2D39F7}" type="datetime9">
              <a:rPr lang="en-US" sz="1800" smtClean="0">
                <a:solidFill>
                  <a:srgbClr val="00B0F0"/>
                </a:solidFill>
              </a:rPr>
              <a:t>6/4/2020 1:12:22 AM</a:t>
            </a:fld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26086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B0F0"/>
                </a:solidFill>
              </a:rPr>
              <a:t>MITALI </a:t>
            </a:r>
            <a:r>
              <a:rPr lang="en-US" sz="2000" dirty="0" err="1" smtClean="0">
                <a:solidFill>
                  <a:srgbClr val="00B0F0"/>
                </a:solidFill>
              </a:rPr>
              <a:t>SARKAR.Shibgonj</a:t>
            </a:r>
            <a:r>
              <a:rPr lang="en-US" sz="2000" dirty="0" smtClean="0">
                <a:solidFill>
                  <a:srgbClr val="00B0F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B0F0"/>
                </a:solidFill>
              </a:rPr>
              <a:t>school.Bogura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 descr="co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628" y="0"/>
            <a:ext cx="7416800" cy="1347105"/>
          </a:xfrm>
          <a:prstGeom prst="rect">
            <a:avLst/>
          </a:prstGeom>
        </p:spPr>
      </p:pic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2686" y="2757714"/>
            <a:ext cx="80699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ব্রহ্ম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রুপে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স্রষ্টার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ঈশ্বররুপে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স্রষ্টার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ভগবান্রুপে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স্রষ্টার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9373"/>
          <a:stretch/>
        </p:blipFill>
        <p:spPr>
          <a:xfrm>
            <a:off x="1562861" y="0"/>
            <a:ext cx="5928851" cy="8835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FBC6-A122-45D9-9DDB-5179C56D3D92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6889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ব্রম্মা,বিষনু, শিব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58" y="1088571"/>
            <a:ext cx="7649028" cy="489131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60229" y="2032000"/>
            <a:ext cx="3338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BD1F-B7C2-4C4F-B75B-616EE31E92AE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3681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co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542" y="0"/>
            <a:ext cx="5152572" cy="1347105"/>
          </a:xfrm>
          <a:prstGeom prst="rect">
            <a:avLst/>
          </a:prstGeom>
        </p:spPr>
      </p:pic>
      <p:pic>
        <p:nvPicPr>
          <p:cNvPr id="12" name="Picture 11" descr="ব্রহ্ম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15" y="1246187"/>
            <a:ext cx="3947886" cy="480627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70398" y="2554514"/>
            <a:ext cx="66330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ব্রহ্মা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নিরাকার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নির্গুন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নিশ্চল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পরমাত্মার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অনাদি,অজ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অনন্ত,শাশ্বত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CEFD-9523-4E34-88A2-0063E4981E54}" type="datetime9">
              <a:rPr lang="en-US" smtClean="0"/>
              <a:t>6/4/2020 1:48:08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655637"/>
            <a:ext cx="2705100" cy="45840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0171" y="1625600"/>
            <a:ext cx="6096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ব্রহ্মকে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‘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অমকার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হয়।অমকার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ওঁ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পূর্ণরুপ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অ- উ-ম।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স্থিতি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লয়কারী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ব্রহ্ম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5FF4-3FD8-44B8-95D2-FA75374D65B1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456714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k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75" y="439284"/>
            <a:ext cx="3710668" cy="526483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83314" y="1117600"/>
            <a:ext cx="73732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ব্রহ্ম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জগতের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প্রভুত্ব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ঈশ্বরকে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পরমেশ্বর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নামেও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জগতের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সৃষ্টিকর্তা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পালনকর্তা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ধবংসকর্তা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জ্ঞানীর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ব্রহ্ম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যোগীর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পরমাত্মা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ভক্তের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585C-BFC2-45A6-9CED-DBC8E89F1F38}" type="datetime9">
              <a:rPr lang="en-US" sz="1800" smtClean="0">
                <a:solidFill>
                  <a:srgbClr val="0070C0"/>
                </a:solidFill>
              </a:rPr>
              <a:t>6/4/2020 1:12:22 AM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818086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Picture 10" descr="vagob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7" y="391886"/>
            <a:ext cx="4354286" cy="53993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04230" y="885371"/>
            <a:ext cx="67491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নিরাকার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সাকার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পারেন।কারণ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অনন্ত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সর্বত্র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বিরাজ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ঋগবেদ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পুরুষ,তাঁর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সহস্র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মস্তক,সহস্র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চক্ষু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সহস্র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চরণ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ঈশ্বরের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সর্বব্যাপিতাই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হয়েছে।তিনি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অদ্বিতীয়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জ্যোতিঃস্বরুপ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বিরাজ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377</Words>
  <Application>Microsoft Office PowerPoint</Application>
  <PresentationFormat>Custom</PresentationFormat>
  <Paragraphs>65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mogno</cp:lastModifiedBy>
  <cp:revision>293</cp:revision>
  <dcterms:created xsi:type="dcterms:W3CDTF">2020-04-04T15:22:44Z</dcterms:created>
  <dcterms:modified xsi:type="dcterms:W3CDTF">2020-06-03T19:49:29Z</dcterms:modified>
</cp:coreProperties>
</file>