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71" r:id="rId9"/>
    <p:sldId id="270" r:id="rId10"/>
    <p:sldId id="272" r:id="rId11"/>
    <p:sldId id="269" r:id="rId12"/>
    <p:sldId id="273" r:id="rId13"/>
    <p:sldId id="262" r:id="rId14"/>
    <p:sldId id="263" r:id="rId15"/>
    <p:sldId id="275" r:id="rId16"/>
    <p:sldId id="264" r:id="rId17"/>
    <p:sldId id="266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D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63176EC-EEF0-40B4-B924-3C98FD2B88FD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E2A68B4-C07B-4037-B660-91ADEAF6258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07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76EC-EEF0-40B4-B924-3C98FD2B88FD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68B4-C07B-4037-B660-91ADEAF62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2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76EC-EEF0-40B4-B924-3C98FD2B88FD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68B4-C07B-4037-B660-91ADEAF6258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692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76EC-EEF0-40B4-B924-3C98FD2B88FD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68B4-C07B-4037-B660-91ADEAF6258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161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76EC-EEF0-40B4-B924-3C98FD2B88FD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68B4-C07B-4037-B660-91ADEAF62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40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76EC-EEF0-40B4-B924-3C98FD2B88FD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68B4-C07B-4037-B660-91ADEAF6258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636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76EC-EEF0-40B4-B924-3C98FD2B88FD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68B4-C07B-4037-B660-91ADEAF6258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388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76EC-EEF0-40B4-B924-3C98FD2B88FD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68B4-C07B-4037-B660-91ADEAF6258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848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76EC-EEF0-40B4-B924-3C98FD2B88FD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68B4-C07B-4037-B660-91ADEAF6258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116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76EC-EEF0-40B4-B924-3C98FD2B88FD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68B4-C07B-4037-B660-91ADEAF62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07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76EC-EEF0-40B4-B924-3C98FD2B88FD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68B4-C07B-4037-B660-91ADEAF6258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6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76EC-EEF0-40B4-B924-3C98FD2B88FD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68B4-C07B-4037-B660-91ADEAF62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5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76EC-EEF0-40B4-B924-3C98FD2B88FD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68B4-C07B-4037-B660-91ADEAF6258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18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76EC-EEF0-40B4-B924-3C98FD2B88FD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68B4-C07B-4037-B660-91ADEAF6258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552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76EC-EEF0-40B4-B924-3C98FD2B88FD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68B4-C07B-4037-B660-91ADEAF62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80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76EC-EEF0-40B4-B924-3C98FD2B88FD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68B4-C07B-4037-B660-91ADEAF6258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938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76EC-EEF0-40B4-B924-3C98FD2B88FD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68B4-C07B-4037-B660-91ADEAF62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03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3176EC-EEF0-40B4-B924-3C98FD2B88FD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2A68B4-C07B-4037-B660-91ADEAF62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6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36410" y="630774"/>
            <a:ext cx="5992811" cy="1200329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410" y="1849575"/>
            <a:ext cx="5992811" cy="437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9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7741" y="1028239"/>
            <a:ext cx="1294227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তাঁতি</a:t>
            </a:r>
            <a:endPara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0545" y="4002732"/>
            <a:ext cx="85066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রেশম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পশমের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বুনেন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দর্জি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সিল্ক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নানারকম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পোশাক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199" y="431022"/>
            <a:ext cx="2736275" cy="2622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843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988" y="2637928"/>
            <a:ext cx="2709789" cy="22983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84" y="2665649"/>
            <a:ext cx="2318630" cy="15429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221" y="2665649"/>
            <a:ext cx="2240605" cy="16497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698" y="4622071"/>
            <a:ext cx="2396012" cy="15264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262" y="737622"/>
            <a:ext cx="2318037" cy="14579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377" y="4746066"/>
            <a:ext cx="2348985" cy="13701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497" y="646561"/>
            <a:ext cx="2394095" cy="14567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0" name="Straight Arrow Connector 9"/>
          <p:cNvCxnSpPr/>
          <p:nvPr/>
        </p:nvCxnSpPr>
        <p:spPr>
          <a:xfrm flipV="1">
            <a:off x="7204364" y="1828800"/>
            <a:ext cx="897178" cy="55418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966539" y="3577047"/>
            <a:ext cx="97821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514119" y="4505815"/>
            <a:ext cx="941526" cy="5280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402004" y="3462525"/>
            <a:ext cx="1057563" cy="235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874692" y="4622071"/>
            <a:ext cx="1010203" cy="5009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950720" y="1828800"/>
            <a:ext cx="858149" cy="7336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88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8360" y="725125"/>
            <a:ext cx="2053884" cy="707886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রাজমিস্ত্রিঃ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3963" y="4100945"/>
            <a:ext cx="7943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রাজমিস্ত্রি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সিমেন্ট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ঘর-বাড়ি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জায়গাতেই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ঘর-রাড়ি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551" y="725125"/>
            <a:ext cx="3131594" cy="2656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133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72774" y="1907104"/>
            <a:ext cx="18520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05577" y="1907838"/>
            <a:ext cx="3097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8684" y="5088564"/>
            <a:ext cx="16161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রাজমিস্ত্রি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94715" y="279908"/>
            <a:ext cx="97596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এবার আমরা বলি কে কি উপকরণ ব্যবহার করেন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69550" y="3141925"/>
            <a:ext cx="10714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তাঁতি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01826" y="4125172"/>
            <a:ext cx="7825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দর্জি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6843447" y="2855202"/>
            <a:ext cx="1648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কাঁদামাটি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49559" y="5088564"/>
            <a:ext cx="10714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সুতা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43447" y="3940052"/>
            <a:ext cx="1043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28750" y="1889893"/>
            <a:ext cx="30780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ইট, সিমেন্ট,রড, বালু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Arrow Connector 4"/>
          <p:cNvCxnSpPr>
            <a:endCxn id="13" idx="1"/>
          </p:cNvCxnSpPr>
          <p:nvPr/>
        </p:nvCxnSpPr>
        <p:spPr>
          <a:xfrm>
            <a:off x="3131127" y="2355273"/>
            <a:ext cx="3712320" cy="8230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3"/>
          </p:cNvCxnSpPr>
          <p:nvPr/>
        </p:nvCxnSpPr>
        <p:spPr>
          <a:xfrm>
            <a:off x="2640976" y="3495868"/>
            <a:ext cx="4073860" cy="18374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5" idx="1"/>
          </p:cNvCxnSpPr>
          <p:nvPr/>
        </p:nvCxnSpPr>
        <p:spPr>
          <a:xfrm flipV="1">
            <a:off x="2613426" y="4263218"/>
            <a:ext cx="4230021" cy="1083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251375" y="2467104"/>
            <a:ext cx="2877375" cy="28662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02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5846" y="724415"/>
            <a:ext cx="2294889" cy="769441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5846" y="1890870"/>
            <a:ext cx="10571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পেশার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লোকেরা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579209"/>
              </p:ext>
            </p:extLst>
          </p:nvPr>
        </p:nvGraphicFramePr>
        <p:xfrm>
          <a:off x="1075074" y="2934216"/>
          <a:ext cx="9870016" cy="2953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7504">
                  <a:extLst>
                    <a:ext uri="{9D8B030D-6E8A-4147-A177-3AD203B41FA5}">
                      <a16:colId xmlns:a16="http://schemas.microsoft.com/office/drawing/2014/main" xmlns="" val="4018872908"/>
                    </a:ext>
                  </a:extLst>
                </a:gridCol>
                <a:gridCol w="2467504">
                  <a:extLst>
                    <a:ext uri="{9D8B030D-6E8A-4147-A177-3AD203B41FA5}">
                      <a16:colId xmlns:a16="http://schemas.microsoft.com/office/drawing/2014/main" xmlns="" val="2603037282"/>
                    </a:ext>
                  </a:extLst>
                </a:gridCol>
                <a:gridCol w="2467504">
                  <a:extLst>
                    <a:ext uri="{9D8B030D-6E8A-4147-A177-3AD203B41FA5}">
                      <a16:colId xmlns:a16="http://schemas.microsoft.com/office/drawing/2014/main" xmlns="" val="1160471310"/>
                    </a:ext>
                  </a:extLst>
                </a:gridCol>
                <a:gridCol w="2467504">
                  <a:extLst>
                    <a:ext uri="{9D8B030D-6E8A-4147-A177-3AD203B41FA5}">
                      <a16:colId xmlns:a16="http://schemas.microsoft.com/office/drawing/2014/main" xmlns="" val="2481940211"/>
                    </a:ext>
                  </a:extLst>
                </a:gridCol>
              </a:tblGrid>
              <a:tr h="590793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কুমার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তাতিঁ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দর্জি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রাজমিস্ত্রি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8297280"/>
                  </a:ext>
                </a:extLst>
              </a:tr>
              <a:tr h="590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8730700"/>
                  </a:ext>
                </a:extLst>
              </a:tr>
              <a:tr h="590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7197241"/>
                  </a:ext>
                </a:extLst>
              </a:tr>
              <a:tr h="590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7026070"/>
                  </a:ext>
                </a:extLst>
              </a:tr>
              <a:tr h="590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3197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35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0546" y="770597"/>
            <a:ext cx="2294889" cy="769441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0546" y="2094936"/>
            <a:ext cx="10571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পেশার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লোকেরা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664005"/>
              </p:ext>
            </p:extLst>
          </p:nvPr>
        </p:nvGraphicFramePr>
        <p:xfrm>
          <a:off x="1075074" y="2934217"/>
          <a:ext cx="9870016" cy="2383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7504">
                  <a:extLst>
                    <a:ext uri="{9D8B030D-6E8A-4147-A177-3AD203B41FA5}">
                      <a16:colId xmlns:a16="http://schemas.microsoft.com/office/drawing/2014/main" xmlns="" val="4018872908"/>
                    </a:ext>
                  </a:extLst>
                </a:gridCol>
                <a:gridCol w="2467504">
                  <a:extLst>
                    <a:ext uri="{9D8B030D-6E8A-4147-A177-3AD203B41FA5}">
                      <a16:colId xmlns:a16="http://schemas.microsoft.com/office/drawing/2014/main" xmlns="" val="2603037282"/>
                    </a:ext>
                  </a:extLst>
                </a:gridCol>
                <a:gridCol w="2467504">
                  <a:extLst>
                    <a:ext uri="{9D8B030D-6E8A-4147-A177-3AD203B41FA5}">
                      <a16:colId xmlns:a16="http://schemas.microsoft.com/office/drawing/2014/main" xmlns="" val="1160471310"/>
                    </a:ext>
                  </a:extLst>
                </a:gridCol>
                <a:gridCol w="2467504">
                  <a:extLst>
                    <a:ext uri="{9D8B030D-6E8A-4147-A177-3AD203B41FA5}">
                      <a16:colId xmlns:a16="http://schemas.microsoft.com/office/drawing/2014/main" xmlns="" val="2481940211"/>
                    </a:ext>
                  </a:extLst>
                </a:gridCol>
              </a:tblGrid>
              <a:tr h="47667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কুমার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তাতিঁ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দর্জি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রাজমিস্ত্রি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8297280"/>
                  </a:ext>
                </a:extLst>
              </a:tr>
              <a:tr h="476674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/>
                        <a:t> কলসি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/>
                        <a:t>শাড়ি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/>
                        <a:t>শার্ট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/>
                        <a:t> বাড়ি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8730700"/>
                  </a:ext>
                </a:extLst>
              </a:tr>
              <a:tr h="476674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/>
                        <a:t>পাতিল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/>
                        <a:t>চাদর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/>
                        <a:t>পেন্ট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/>
                        <a:t>রাস্তা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7197241"/>
                  </a:ext>
                </a:extLst>
              </a:tr>
              <a:tr h="476674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/>
                        <a:t>হাড়িঁ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/>
                        <a:t>কাপড়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/>
                        <a:t>জামা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/>
                        <a:t>সেঁতু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7026070"/>
                  </a:ext>
                </a:extLst>
              </a:tr>
              <a:tr h="4766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319714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463637" y="770597"/>
            <a:ext cx="5375563" cy="769441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মিলাই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92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4711" y="676524"/>
            <a:ext cx="1523936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9255" y="3053409"/>
            <a:ext cx="9078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৩।যারা পোশাক তৈরির কাজ করেন তাদের কি বলে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5632" y="5674547"/>
            <a:ext cx="9692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৩) যারা পোশাক তৈরির কাজ করেন তাদের  দর্জি বলে।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9255" y="1612599"/>
            <a:ext cx="7376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১।যারা মাটির কাজ করেন তাদের কি বলে ?        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9255" y="2395237"/>
            <a:ext cx="6949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২।যারা ঘর তৈরির কাজ করেন তাদের কি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বলে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9544" y="3842904"/>
            <a:ext cx="4084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69255" y="4426735"/>
            <a:ext cx="8164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১) যারা মাটির কাজ করেন তাদের কুমার  বলে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63340" y="5036575"/>
            <a:ext cx="9078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২) যারা ঘর তৈরির কাজ করেন তাদের রাজমিস্ত্রি বলে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20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/>
      <p:bldP spid="4" grpId="0"/>
      <p:bldP spid="6" grpId="0"/>
      <p:bldP spid="8" grpId="0"/>
      <p:bldP spid="10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0474" y="766619"/>
            <a:ext cx="3449782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বাড়ীর কাজ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3783" y="4451929"/>
            <a:ext cx="10598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 সব পেশার মানুষকে সম্মান করবে কেন তা দুটি বাক্যে লি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980" y="902358"/>
            <a:ext cx="3919105" cy="293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0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378" y="1119177"/>
            <a:ext cx="3362373" cy="40316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75" y="1119176"/>
            <a:ext cx="3362373" cy="40316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43861" y="932722"/>
            <a:ext cx="3267994" cy="1200329"/>
          </a:xfrm>
          <a:prstGeom prst="rect">
            <a:avLst/>
          </a:prstGeom>
          <a:solidFill>
            <a:srgbClr val="92D050"/>
          </a:solidFill>
          <a:ln w="28575">
            <a:solidFill>
              <a:srgbClr val="00B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7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3861" y="2741704"/>
            <a:ext cx="3231049" cy="1200329"/>
          </a:xfrm>
          <a:prstGeom prst="rect">
            <a:avLst/>
          </a:prstGeom>
          <a:solidFill>
            <a:srgbClr val="92D050"/>
          </a:solidFill>
          <a:ln w="28575">
            <a:solidFill>
              <a:srgbClr val="00B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endParaRPr lang="en-US" sz="7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06916" y="4550686"/>
            <a:ext cx="3267994" cy="1200329"/>
          </a:xfrm>
          <a:prstGeom prst="rect">
            <a:avLst/>
          </a:prstGeom>
          <a:solidFill>
            <a:srgbClr val="92D050"/>
          </a:solidFill>
          <a:ln w="28575">
            <a:solidFill>
              <a:srgbClr val="00B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49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6908" y="896203"/>
            <a:ext cx="3546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04365" y="808320"/>
            <a:ext cx="3546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0037" y="4602291"/>
            <a:ext cx="3278910" cy="123110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হান্নান</a:t>
            </a:r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চুনঘর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pPr algn="ctr"/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কুলাউড়া</a:t>
            </a:r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মৌলভীবাজার।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508" y="1806170"/>
            <a:ext cx="1918183" cy="2401793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36" y="1806170"/>
            <a:ext cx="1898072" cy="24807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57108" y="4494569"/>
            <a:ext cx="3639128" cy="136960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</a:p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বিশ্বপরিচয়</a:t>
            </a:r>
          </a:p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সমাজে বিভিন্ন পেশা</a:t>
            </a:r>
          </a:p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৩৫ মিনিট</a:t>
            </a:r>
          </a:p>
          <a:p>
            <a:endParaRPr lang="en-US" sz="1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398" y="896203"/>
            <a:ext cx="1101639" cy="469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8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888" y="1209386"/>
            <a:ext cx="4003964" cy="1200329"/>
          </a:xfrm>
          <a:prstGeom prst="rect">
            <a:avLst/>
          </a:prstGeom>
          <a:solidFill>
            <a:srgbClr val="00B0F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chemeClr val="tx2">
                    <a:lumMod val="10000"/>
                    <a:lumOff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solidFill>
                <a:schemeClr val="tx2">
                  <a:lumMod val="10000"/>
                  <a:lumOff val="9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0909" y="3355308"/>
            <a:ext cx="991985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6.1.1.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6.1.2.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পেশাজীবীদের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6.1.3.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উপলদ্ধি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63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1493" y="695655"/>
            <a:ext cx="534383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দেখি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614" y="1564215"/>
            <a:ext cx="2397599" cy="1809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58" y="1788342"/>
            <a:ext cx="2535746" cy="17754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774" y="4392860"/>
            <a:ext cx="2406320" cy="18063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64" y="4256243"/>
            <a:ext cx="2462889" cy="18709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Oval 15"/>
          <p:cNvSpPr/>
          <p:nvPr/>
        </p:nvSpPr>
        <p:spPr>
          <a:xfrm>
            <a:off x="1163782" y="2382982"/>
            <a:ext cx="1468582" cy="1981200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29491" y="498764"/>
            <a:ext cx="1288473" cy="1579418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936613" y="3563785"/>
            <a:ext cx="1967345" cy="73574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পেশাজীবি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6821888" y="3037800"/>
            <a:ext cx="919886" cy="5869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733306" y="4256243"/>
            <a:ext cx="954619" cy="5692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4022213" y="3037800"/>
            <a:ext cx="1048552" cy="5738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223776" y="4200266"/>
            <a:ext cx="846988" cy="6252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lowchart: Connector 31"/>
          <p:cNvSpPr/>
          <p:nvPr/>
        </p:nvSpPr>
        <p:spPr>
          <a:xfrm>
            <a:off x="6276106" y="3685309"/>
            <a:ext cx="457200" cy="457200"/>
          </a:xfrm>
          <a:prstGeom prst="flowChartConnector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21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36830" y="965181"/>
            <a:ext cx="3418450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2841674" y="1871003"/>
            <a:ext cx="3404381" cy="1266092"/>
          </a:xfrm>
          <a:prstGeom prst="flowChartPunchedTape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48680" y="2524787"/>
            <a:ext cx="8901113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4800" dirty="0" smtClean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dirty="0" smtClean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endParaRPr lang="en-US" sz="4800" dirty="0" smtClean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8680" y="4405471"/>
            <a:ext cx="8645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…………..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ঘর-বাড়ি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3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H="1">
            <a:off x="642137" y="686739"/>
            <a:ext cx="2729136" cy="769441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63" y="1902691"/>
            <a:ext cx="3083074" cy="309418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345" y="1910403"/>
            <a:ext cx="3220673" cy="308647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304" y="2205720"/>
            <a:ext cx="3290816" cy="27911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9857" y="5292434"/>
            <a:ext cx="1163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65830" y="5292435"/>
            <a:ext cx="2317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দর্জি ও তাঁতি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13169" y="5292435"/>
            <a:ext cx="2387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রাজমিস্ত্রি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95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347" y="2000709"/>
            <a:ext cx="2807277" cy="31331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272" y="884581"/>
            <a:ext cx="2889456" cy="18755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22" y="4237006"/>
            <a:ext cx="2466360" cy="18891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71" y="738187"/>
            <a:ext cx="2594263" cy="16954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682" y="4322225"/>
            <a:ext cx="2797895" cy="18618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3504032" y="1966703"/>
            <a:ext cx="830037" cy="4669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028873" y="2000709"/>
            <a:ext cx="869744" cy="5392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524557" y="4498109"/>
            <a:ext cx="867790" cy="4320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133237" y="4498109"/>
            <a:ext cx="934177" cy="4320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19909" y="738187"/>
            <a:ext cx="2846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29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9197" y="868077"/>
            <a:ext cx="2790769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endParaRPr lang="en-US" sz="6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34977" y="3796146"/>
            <a:ext cx="802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কাঁদামাটি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হাঁড়ি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094" y="868077"/>
            <a:ext cx="3791634" cy="19995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1785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982" y="2038150"/>
            <a:ext cx="2736275" cy="2622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17" y="760379"/>
            <a:ext cx="2639790" cy="19019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946" y="4162353"/>
            <a:ext cx="2655454" cy="2029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946" y="747164"/>
            <a:ext cx="2761673" cy="19940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56" y="4162353"/>
            <a:ext cx="2711051" cy="18287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7" name="Straight Arrow Connector 6"/>
          <p:cNvCxnSpPr/>
          <p:nvPr/>
        </p:nvCxnSpPr>
        <p:spPr>
          <a:xfrm flipH="1">
            <a:off x="3681580" y="4331855"/>
            <a:ext cx="1047438" cy="4885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656807" y="1878145"/>
            <a:ext cx="991897" cy="515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047345" y="1861128"/>
            <a:ext cx="1171696" cy="5495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000088" y="4206556"/>
            <a:ext cx="1171696" cy="5624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360540" y="760379"/>
            <a:ext cx="2846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42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617</TotalTime>
  <Words>356</Words>
  <Application>Microsoft Office PowerPoint</Application>
  <PresentationFormat>Widescreen</PresentationFormat>
  <Paragraphs>81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Garamond</vt:lpstr>
      <vt:lpstr>NikoshBAN</vt:lpstr>
      <vt:lpstr>Vrinda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Hannan</cp:lastModifiedBy>
  <cp:revision>102</cp:revision>
  <dcterms:created xsi:type="dcterms:W3CDTF">2018-03-19T12:03:32Z</dcterms:created>
  <dcterms:modified xsi:type="dcterms:W3CDTF">2020-06-17T07:34:12Z</dcterms:modified>
</cp:coreProperties>
</file>