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259" r:id="rId4"/>
    <p:sldId id="261" r:id="rId5"/>
    <p:sldId id="264" r:id="rId6"/>
    <p:sldId id="260" r:id="rId7"/>
    <p:sldId id="279" r:id="rId8"/>
    <p:sldId id="354" r:id="rId9"/>
    <p:sldId id="355" r:id="rId10"/>
    <p:sldId id="350" r:id="rId11"/>
    <p:sldId id="334" r:id="rId12"/>
    <p:sldId id="344" r:id="rId13"/>
    <p:sldId id="285" r:id="rId14"/>
    <p:sldId id="356" r:id="rId15"/>
    <p:sldId id="359" r:id="rId16"/>
    <p:sldId id="360" r:id="rId17"/>
    <p:sldId id="357" r:id="rId18"/>
    <p:sldId id="304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72" d="100"/>
          <a:sy n="72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image" Target="../media/image22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0826F-8630-443E-BFB2-CD796933AF3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F2AFB4-9ED3-4A01-BA0D-36B07DFF1A7D}">
      <dgm:prSet phldrT="[Text]" custT="1"/>
      <dgm:spPr>
        <a:noFill/>
        <a:ln w="76200">
          <a:solidFill>
            <a:srgbClr val="0070C0"/>
          </a:solidFill>
        </a:ln>
      </dgm:spPr>
      <dgm:t>
        <a:bodyPr/>
        <a:lstStyle/>
        <a:p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কালরাত</a:t>
          </a:r>
        </a:p>
      </dgm:t>
    </dgm:pt>
    <dgm:pt modelId="{1CBBF6A4-CD59-485E-92AF-E1F50E136FC7}" type="parTrans" cxnId="{D2447C8A-308C-4502-889D-FC174B4E3847}">
      <dgm:prSet/>
      <dgm:spPr/>
      <dgm:t>
        <a:bodyPr/>
        <a:lstStyle/>
        <a:p>
          <a:endParaRPr lang="en-GB"/>
        </a:p>
      </dgm:t>
    </dgm:pt>
    <dgm:pt modelId="{BCC69140-DE85-4474-8F9D-9D21F0DC41A8}" type="sibTrans" cxnId="{D2447C8A-308C-4502-889D-FC174B4E3847}">
      <dgm:prSet/>
      <dgm:spPr/>
      <dgm:t>
        <a:bodyPr/>
        <a:lstStyle/>
        <a:p>
          <a:endParaRPr lang="en-GB"/>
        </a:p>
      </dgm:t>
    </dgm:pt>
    <dgm:pt modelId="{FC817DC1-51E9-4CE8-8152-2577F88B7175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43D532-1575-44F9-BFF2-8D03C0AD0641}" type="parTrans" cxnId="{2AA5453B-53C0-40F2-8E6C-9ECD7507630D}">
      <dgm:prSet/>
      <dgm:spPr/>
      <dgm:t>
        <a:bodyPr/>
        <a:lstStyle/>
        <a:p>
          <a:endParaRPr lang="en-GB"/>
        </a:p>
      </dgm:t>
    </dgm:pt>
    <dgm:pt modelId="{8282C5E2-F4DA-4211-B83D-25F1DD4A8CB8}" type="sibTrans" cxnId="{2AA5453B-53C0-40F2-8E6C-9ECD7507630D}">
      <dgm:prSet/>
      <dgm:spPr/>
      <dgm:t>
        <a:bodyPr/>
        <a:lstStyle/>
        <a:p>
          <a:endParaRPr lang="en-GB"/>
        </a:p>
      </dgm:t>
    </dgm:pt>
    <dgm:pt modelId="{E55E4DC8-C256-454E-BFC8-A33637F4EF79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D21B41-5863-4244-8A66-929F6A4FDB6D}" type="parTrans" cxnId="{042702C2-9353-44EE-A965-BDB0DABE5BC7}">
      <dgm:prSet/>
      <dgm:spPr/>
      <dgm:t>
        <a:bodyPr/>
        <a:lstStyle/>
        <a:p>
          <a:endParaRPr lang="en-GB"/>
        </a:p>
      </dgm:t>
    </dgm:pt>
    <dgm:pt modelId="{4F08E3C9-F1C4-4140-9EC5-5EC914B98895}" type="sibTrans" cxnId="{042702C2-9353-44EE-A965-BDB0DABE5BC7}">
      <dgm:prSet/>
      <dgm:spPr/>
      <dgm:t>
        <a:bodyPr/>
        <a:lstStyle/>
        <a:p>
          <a:endParaRPr lang="en-GB"/>
        </a:p>
      </dgm:t>
    </dgm:pt>
    <dgm:pt modelId="{862AFE9C-1BF0-48BB-9E10-A3D02FCD1D7C}">
      <dgm:prSet phldrT="[Text]" custT="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21110-4F06-45EA-8777-9CA1AC1460B1}" type="parTrans" cxnId="{D6AA00B5-1C14-4BBB-B46D-51041D9C3793}">
      <dgm:prSet/>
      <dgm:spPr/>
      <dgm:t>
        <a:bodyPr/>
        <a:lstStyle/>
        <a:p>
          <a:endParaRPr lang="en-GB"/>
        </a:p>
      </dgm:t>
    </dgm:pt>
    <dgm:pt modelId="{B93B95A2-EEB2-422C-A08D-E847EEF898C2}" type="sibTrans" cxnId="{D6AA00B5-1C14-4BBB-B46D-51041D9C3793}">
      <dgm:prSet/>
      <dgm:spPr/>
      <dgm:t>
        <a:bodyPr/>
        <a:lstStyle/>
        <a:p>
          <a:endParaRPr lang="en-GB"/>
        </a:p>
      </dgm:t>
    </dgm:pt>
    <dgm:pt modelId="{4F8F1283-E539-47A7-8F47-50BA0D826D8D}">
      <dgm:prSet phldrT="[Text]" custT="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67AD63-3C76-470F-A20B-58F111828986}" type="parTrans" cxnId="{DE8FAAA1-0829-4071-A9C4-BBBE4F3C9CB6}">
      <dgm:prSet/>
      <dgm:spPr/>
      <dgm:t>
        <a:bodyPr/>
        <a:lstStyle/>
        <a:p>
          <a:endParaRPr lang="en-GB"/>
        </a:p>
      </dgm:t>
    </dgm:pt>
    <dgm:pt modelId="{3023A0FE-3621-4FE2-BF11-FA2ACB331CEF}" type="sibTrans" cxnId="{DE8FAAA1-0829-4071-A9C4-BBBE4F3C9CB6}">
      <dgm:prSet/>
      <dgm:spPr/>
      <dgm:t>
        <a:bodyPr/>
        <a:lstStyle/>
        <a:p>
          <a:endParaRPr lang="en-GB"/>
        </a:p>
      </dgm:t>
    </dgm:pt>
    <dgm:pt modelId="{25D561D9-C3B7-4185-A0AB-0441575D7775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FB29F-8F47-469D-8FE2-26576F09B943}" type="sibTrans" cxnId="{B990079E-A28E-4EA5-AC32-39312BECFCE4}">
      <dgm:prSet/>
      <dgm:spPr/>
      <dgm:t>
        <a:bodyPr/>
        <a:lstStyle/>
        <a:p>
          <a:endParaRPr lang="en-GB"/>
        </a:p>
      </dgm:t>
    </dgm:pt>
    <dgm:pt modelId="{DC46EBFE-BE5F-4D7B-A590-967593A254E3}" type="parTrans" cxnId="{B990079E-A28E-4EA5-AC32-39312BECFCE4}">
      <dgm:prSet/>
      <dgm:spPr/>
      <dgm:t>
        <a:bodyPr/>
        <a:lstStyle/>
        <a:p>
          <a:endParaRPr lang="en-GB"/>
        </a:p>
      </dgm:t>
    </dgm:pt>
    <dgm:pt modelId="{FB879E62-D076-443A-9B64-523CF77C8FFF}" type="pres">
      <dgm:prSet presAssocID="{F4D0826F-8630-443E-BFB2-CD796933AF38}" presName="composite" presStyleCnt="0">
        <dgm:presLayoutVars>
          <dgm:chMax val="1"/>
          <dgm:dir/>
          <dgm:resizeHandles val="exact"/>
        </dgm:presLayoutVars>
      </dgm:prSet>
      <dgm:spPr/>
    </dgm:pt>
    <dgm:pt modelId="{DAD9B2FF-B68E-4C6E-93EE-E39108531E03}" type="pres">
      <dgm:prSet presAssocID="{F4D0826F-8630-443E-BFB2-CD796933AF38}" presName="radial" presStyleCnt="0">
        <dgm:presLayoutVars>
          <dgm:animLvl val="ctr"/>
        </dgm:presLayoutVars>
      </dgm:prSet>
      <dgm:spPr/>
    </dgm:pt>
    <dgm:pt modelId="{2B175060-F276-4908-A387-3E200B820AC3}" type="pres">
      <dgm:prSet presAssocID="{4FF2AFB4-9ED3-4A01-BA0D-36B07DFF1A7D}" presName="centerShape" presStyleLbl="vennNode1" presStyleIdx="0" presStyleCnt="6"/>
      <dgm:spPr/>
    </dgm:pt>
    <dgm:pt modelId="{3E9FDBE3-4304-4E99-B322-CB5F710C3E4E}" type="pres">
      <dgm:prSet presAssocID="{25D561D9-C3B7-4185-A0AB-0441575D7775}" presName="node" presStyleLbl="vennNode1" presStyleIdx="1" presStyleCnt="6" custScaleX="130653" custScaleY="120758">
        <dgm:presLayoutVars>
          <dgm:bulletEnabled val="1"/>
        </dgm:presLayoutVars>
      </dgm:prSet>
      <dgm:spPr/>
    </dgm:pt>
    <dgm:pt modelId="{885AABBD-4895-4C30-9C25-8426FE781221}" type="pres">
      <dgm:prSet presAssocID="{FC817DC1-51E9-4CE8-8152-2577F88B7175}" presName="node" presStyleLbl="vennNode1" presStyleIdx="2" presStyleCnt="6" custScaleX="130653" custScaleY="120758">
        <dgm:presLayoutVars>
          <dgm:bulletEnabled val="1"/>
        </dgm:presLayoutVars>
      </dgm:prSet>
      <dgm:spPr/>
    </dgm:pt>
    <dgm:pt modelId="{F6D41725-848F-4317-B504-043CAB33DDDF}" type="pres">
      <dgm:prSet presAssocID="{4F8F1283-E539-47A7-8F47-50BA0D826D8D}" presName="node" presStyleLbl="vennNode1" presStyleIdx="3" presStyleCnt="6" custScaleX="130653" custScaleY="120758">
        <dgm:presLayoutVars>
          <dgm:bulletEnabled val="1"/>
        </dgm:presLayoutVars>
      </dgm:prSet>
      <dgm:spPr/>
    </dgm:pt>
    <dgm:pt modelId="{F1AC8345-E7E8-457B-BC49-0F0A7ED29257}" type="pres">
      <dgm:prSet presAssocID="{E55E4DC8-C256-454E-BFC8-A33637F4EF79}" presName="node" presStyleLbl="vennNode1" presStyleIdx="4" presStyleCnt="6" custScaleX="130653" custScaleY="120758">
        <dgm:presLayoutVars>
          <dgm:bulletEnabled val="1"/>
        </dgm:presLayoutVars>
      </dgm:prSet>
      <dgm:spPr/>
    </dgm:pt>
    <dgm:pt modelId="{2AE053EA-1298-4EA0-B26D-ADCB507DBD05}" type="pres">
      <dgm:prSet presAssocID="{862AFE9C-1BF0-48BB-9E10-A3D02FCD1D7C}" presName="node" presStyleLbl="vennNode1" presStyleIdx="5" presStyleCnt="6" custScaleX="130653" custScaleY="120758">
        <dgm:presLayoutVars>
          <dgm:bulletEnabled val="1"/>
        </dgm:presLayoutVars>
      </dgm:prSet>
      <dgm:spPr/>
    </dgm:pt>
  </dgm:ptLst>
  <dgm:cxnLst>
    <dgm:cxn modelId="{D4403304-81FF-4A5C-B73E-24526D632062}" type="presOf" srcId="{862AFE9C-1BF0-48BB-9E10-A3D02FCD1D7C}" destId="{2AE053EA-1298-4EA0-B26D-ADCB507DBD05}" srcOrd="0" destOrd="0" presId="urn:microsoft.com/office/officeart/2005/8/layout/radial3"/>
    <dgm:cxn modelId="{697C820C-A3D3-42A5-889D-0CB8561FC1B1}" type="presOf" srcId="{FC817DC1-51E9-4CE8-8152-2577F88B7175}" destId="{885AABBD-4895-4C30-9C25-8426FE781221}" srcOrd="0" destOrd="0" presId="urn:microsoft.com/office/officeart/2005/8/layout/radial3"/>
    <dgm:cxn modelId="{2217DE0D-AFD4-42E2-AB02-AFF7A047357A}" type="presOf" srcId="{F4D0826F-8630-443E-BFB2-CD796933AF38}" destId="{FB879E62-D076-443A-9B64-523CF77C8FFF}" srcOrd="0" destOrd="0" presId="urn:microsoft.com/office/officeart/2005/8/layout/radial3"/>
    <dgm:cxn modelId="{A9C1DE36-A20C-4188-A95C-E1E1986E120F}" type="presOf" srcId="{25D561D9-C3B7-4185-A0AB-0441575D7775}" destId="{3E9FDBE3-4304-4E99-B322-CB5F710C3E4E}" srcOrd="0" destOrd="0" presId="urn:microsoft.com/office/officeart/2005/8/layout/radial3"/>
    <dgm:cxn modelId="{2AA5453B-53C0-40F2-8E6C-9ECD7507630D}" srcId="{4FF2AFB4-9ED3-4A01-BA0D-36B07DFF1A7D}" destId="{FC817DC1-51E9-4CE8-8152-2577F88B7175}" srcOrd="1" destOrd="0" parTransId="{1243D532-1575-44F9-BFF2-8D03C0AD0641}" sibTransId="{8282C5E2-F4DA-4211-B83D-25F1DD4A8CB8}"/>
    <dgm:cxn modelId="{D2447C8A-308C-4502-889D-FC174B4E3847}" srcId="{F4D0826F-8630-443E-BFB2-CD796933AF38}" destId="{4FF2AFB4-9ED3-4A01-BA0D-36B07DFF1A7D}" srcOrd="0" destOrd="0" parTransId="{1CBBF6A4-CD59-485E-92AF-E1F50E136FC7}" sibTransId="{BCC69140-DE85-4474-8F9D-9D21F0DC41A8}"/>
    <dgm:cxn modelId="{0E7DAE96-3D4F-43CF-9F6B-D729D64B2502}" type="presOf" srcId="{4FF2AFB4-9ED3-4A01-BA0D-36B07DFF1A7D}" destId="{2B175060-F276-4908-A387-3E200B820AC3}" srcOrd="0" destOrd="0" presId="urn:microsoft.com/office/officeart/2005/8/layout/radial3"/>
    <dgm:cxn modelId="{B990079E-A28E-4EA5-AC32-39312BECFCE4}" srcId="{4FF2AFB4-9ED3-4A01-BA0D-36B07DFF1A7D}" destId="{25D561D9-C3B7-4185-A0AB-0441575D7775}" srcOrd="0" destOrd="0" parTransId="{DC46EBFE-BE5F-4D7B-A590-967593A254E3}" sibTransId="{BF7FB29F-8F47-469D-8FE2-26576F09B943}"/>
    <dgm:cxn modelId="{DE8FAAA1-0829-4071-A9C4-BBBE4F3C9CB6}" srcId="{4FF2AFB4-9ED3-4A01-BA0D-36B07DFF1A7D}" destId="{4F8F1283-E539-47A7-8F47-50BA0D826D8D}" srcOrd="2" destOrd="0" parTransId="{C967AD63-3C76-470F-A20B-58F111828986}" sibTransId="{3023A0FE-3621-4FE2-BF11-FA2ACB331CEF}"/>
    <dgm:cxn modelId="{D6AA00B5-1C14-4BBB-B46D-51041D9C3793}" srcId="{4FF2AFB4-9ED3-4A01-BA0D-36B07DFF1A7D}" destId="{862AFE9C-1BF0-48BB-9E10-A3D02FCD1D7C}" srcOrd="4" destOrd="0" parTransId="{4D721110-4F06-45EA-8777-9CA1AC1460B1}" sibTransId="{B93B95A2-EEB2-422C-A08D-E847EEF898C2}"/>
    <dgm:cxn modelId="{48E38DBE-A0EA-4415-A4A1-B7DF8A2DB7CB}" type="presOf" srcId="{E55E4DC8-C256-454E-BFC8-A33637F4EF79}" destId="{F1AC8345-E7E8-457B-BC49-0F0A7ED29257}" srcOrd="0" destOrd="0" presId="urn:microsoft.com/office/officeart/2005/8/layout/radial3"/>
    <dgm:cxn modelId="{042702C2-9353-44EE-A965-BDB0DABE5BC7}" srcId="{4FF2AFB4-9ED3-4A01-BA0D-36B07DFF1A7D}" destId="{E55E4DC8-C256-454E-BFC8-A33637F4EF79}" srcOrd="3" destOrd="0" parTransId="{64D21B41-5863-4244-8A66-929F6A4FDB6D}" sibTransId="{4F08E3C9-F1C4-4140-9EC5-5EC914B98895}"/>
    <dgm:cxn modelId="{0E242FFE-19A4-4B76-8181-7ACF74482551}" type="presOf" srcId="{4F8F1283-E539-47A7-8F47-50BA0D826D8D}" destId="{F6D41725-848F-4317-B504-043CAB33DDDF}" srcOrd="0" destOrd="0" presId="urn:microsoft.com/office/officeart/2005/8/layout/radial3"/>
    <dgm:cxn modelId="{D71E534B-E0B1-4E65-974A-27B70A70BA38}" type="presParOf" srcId="{FB879E62-D076-443A-9B64-523CF77C8FFF}" destId="{DAD9B2FF-B68E-4C6E-93EE-E39108531E03}" srcOrd="0" destOrd="0" presId="urn:microsoft.com/office/officeart/2005/8/layout/radial3"/>
    <dgm:cxn modelId="{8BB846E3-CE60-412C-A7A7-7894A0A90DA5}" type="presParOf" srcId="{DAD9B2FF-B68E-4C6E-93EE-E39108531E03}" destId="{2B175060-F276-4908-A387-3E200B820AC3}" srcOrd="0" destOrd="0" presId="urn:microsoft.com/office/officeart/2005/8/layout/radial3"/>
    <dgm:cxn modelId="{93D179FB-BD6F-4C77-B1F7-5D9E251A88C6}" type="presParOf" srcId="{DAD9B2FF-B68E-4C6E-93EE-E39108531E03}" destId="{3E9FDBE3-4304-4E99-B322-CB5F710C3E4E}" srcOrd="1" destOrd="0" presId="urn:microsoft.com/office/officeart/2005/8/layout/radial3"/>
    <dgm:cxn modelId="{20F95914-4876-4FC8-9BEE-43AEB5BECA3E}" type="presParOf" srcId="{DAD9B2FF-B68E-4C6E-93EE-E39108531E03}" destId="{885AABBD-4895-4C30-9C25-8426FE781221}" srcOrd="2" destOrd="0" presId="urn:microsoft.com/office/officeart/2005/8/layout/radial3"/>
    <dgm:cxn modelId="{0D996AE6-1F22-4148-8679-B8021560E5A3}" type="presParOf" srcId="{DAD9B2FF-B68E-4C6E-93EE-E39108531E03}" destId="{F6D41725-848F-4317-B504-043CAB33DDDF}" srcOrd="3" destOrd="0" presId="urn:microsoft.com/office/officeart/2005/8/layout/radial3"/>
    <dgm:cxn modelId="{95C6A665-17F1-4779-919A-C648827B9B28}" type="presParOf" srcId="{DAD9B2FF-B68E-4C6E-93EE-E39108531E03}" destId="{F1AC8345-E7E8-457B-BC49-0F0A7ED29257}" srcOrd="4" destOrd="0" presId="urn:microsoft.com/office/officeart/2005/8/layout/radial3"/>
    <dgm:cxn modelId="{D49D48CA-7E6E-4A6F-839F-44CC8B8EB1CA}" type="presParOf" srcId="{DAD9B2FF-B68E-4C6E-93EE-E39108531E03}" destId="{2AE053EA-1298-4EA0-B26D-ADCB507DBD0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5060-F276-4908-A387-3E200B820AC3}">
      <dsp:nvSpPr>
        <dsp:cNvPr id="0" name=""/>
        <dsp:cNvSpPr/>
      </dsp:nvSpPr>
      <dsp:spPr>
        <a:xfrm>
          <a:off x="2299147" y="1073432"/>
          <a:ext cx="2488305" cy="2488305"/>
        </a:xfrm>
        <a:prstGeom prst="ellipse">
          <a:avLst/>
        </a:pr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কালরাত</a:t>
          </a:r>
        </a:p>
      </dsp:txBody>
      <dsp:txXfrm>
        <a:off x="2663551" y="1437836"/>
        <a:ext cx="1759497" cy="1759497"/>
      </dsp:txXfrm>
    </dsp:sp>
    <dsp:sp modelId="{3E9FDBE3-4304-4E99-B322-CB5F710C3E4E}">
      <dsp:nvSpPr>
        <dsp:cNvPr id="0" name=""/>
        <dsp:cNvSpPr/>
      </dsp:nvSpPr>
      <dsp:spPr>
        <a:xfrm>
          <a:off x="2730538" y="-52360"/>
          <a:ext cx="1625522" cy="150241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8590" y="167663"/>
        <a:ext cx="1149418" cy="1062367"/>
      </dsp:txXfrm>
    </dsp:sp>
    <dsp:sp modelId="{885AABBD-4895-4C30-9C25-8426FE781221}">
      <dsp:nvSpPr>
        <dsp:cNvPr id="0" name=""/>
        <dsp:cNvSpPr/>
      </dsp:nvSpPr>
      <dsp:spPr>
        <a:xfrm>
          <a:off x="4270050" y="1066160"/>
          <a:ext cx="1625522" cy="150241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8102" y="1286183"/>
        <a:ext cx="1149418" cy="1062367"/>
      </dsp:txXfrm>
    </dsp:sp>
    <dsp:sp modelId="{F6D41725-848F-4317-B504-043CAB33DDDF}">
      <dsp:nvSpPr>
        <dsp:cNvPr id="0" name=""/>
        <dsp:cNvSpPr/>
      </dsp:nvSpPr>
      <dsp:spPr>
        <a:xfrm>
          <a:off x="3682009" y="2875964"/>
          <a:ext cx="1625522" cy="150241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0061" y="3095987"/>
        <a:ext cx="1149418" cy="1062367"/>
      </dsp:txXfrm>
    </dsp:sp>
    <dsp:sp modelId="{F1AC8345-E7E8-457B-BC49-0F0A7ED29257}">
      <dsp:nvSpPr>
        <dsp:cNvPr id="0" name=""/>
        <dsp:cNvSpPr/>
      </dsp:nvSpPr>
      <dsp:spPr>
        <a:xfrm>
          <a:off x="1779068" y="2875964"/>
          <a:ext cx="1625522" cy="1502413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7120" y="3095987"/>
        <a:ext cx="1149418" cy="1062367"/>
      </dsp:txXfrm>
    </dsp:sp>
    <dsp:sp modelId="{2AE053EA-1298-4EA0-B26D-ADCB507DBD05}">
      <dsp:nvSpPr>
        <dsp:cNvPr id="0" name=""/>
        <dsp:cNvSpPr/>
      </dsp:nvSpPr>
      <dsp:spPr>
        <a:xfrm>
          <a:off x="1191027" y="1066160"/>
          <a:ext cx="1625522" cy="1502413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9079" y="1286183"/>
        <a:ext cx="1149418" cy="106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.png"/><Relationship Id="rId4" Type="http://schemas.openxmlformats.org/officeDocument/2006/relationships/image" Target="../media/image24.jpg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3gp"/><Relationship Id="rId1" Type="http://schemas.microsoft.com/office/2007/relationships/media" Target="../media/media3.3gp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A0227-DDA7-4AEA-BED6-7087F66DBE10}"/>
              </a:ext>
            </a:extLst>
          </p:cNvPr>
          <p:cNvSpPr txBox="1"/>
          <p:nvPr/>
        </p:nvSpPr>
        <p:spPr>
          <a:xfrm>
            <a:off x="882114" y="76200"/>
            <a:ext cx="696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58ECA0-C48D-4920-94B2-03627F55D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9647" b="18889"/>
          <a:stretch/>
        </p:blipFill>
        <p:spPr>
          <a:xfrm>
            <a:off x="685799" y="860287"/>
            <a:ext cx="7772401" cy="5500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BA994-27A6-4F2A-96C5-C67D32500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78" y="5542002"/>
            <a:ext cx="8947688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বঙ্গবন্ধুর ঐতিহাসিক ৭ই মার্চের ভাষণ ও এর প্রেক্ষাপট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C33FB6C8-EE7C-418E-A415-B3F262422A39}"/>
              </a:ext>
            </a:extLst>
          </p:cNvPr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44678-1F9A-4A9A-9A91-35C647F4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2639483" cy="175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501D1-32AF-46ED-8885-8E8A1007B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10297"/>
            <a:ext cx="3645416" cy="2623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5C207-6DB0-49D6-8809-76BC3CC91F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DE92C-8180-4AEE-992A-794EACAE27D4}"/>
              </a:ext>
            </a:extLst>
          </p:cNvPr>
          <p:cNvSpPr txBox="1"/>
          <p:nvPr/>
        </p:nvSpPr>
        <p:spPr>
          <a:xfrm>
            <a:off x="914400" y="305652"/>
            <a:ext cx="70401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কাদেরকে দেখতে পা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্ছ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512E8-DFF6-4061-92E5-BC4F95D1EC0E}"/>
              </a:ext>
            </a:extLst>
          </p:cNvPr>
          <p:cNvSpPr txBox="1"/>
          <p:nvPr/>
        </p:nvSpPr>
        <p:spPr>
          <a:xfrm>
            <a:off x="882114" y="5145704"/>
            <a:ext cx="707238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১৬ই মার্চ থেকে ২৫শে মার্চ পর্যন্ত ইয়াহিয়া খানের সাথে আওয়ামী লীগ নেতৃবৃন্দ আলোচনা করেন।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234C7-F538-40A8-BCAA-3C997586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1236"/>
            <a:ext cx="3505200" cy="3513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B415-CA0A-4B85-97D3-D6B269599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1855"/>
          <a:stretch/>
        </p:blipFill>
        <p:spPr>
          <a:xfrm>
            <a:off x="4572000" y="1211236"/>
            <a:ext cx="3382500" cy="3513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334D56-E4F2-4008-B843-A37AB66D8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1237"/>
            <a:ext cx="3505200" cy="3513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76386F-22F2-435F-9DFD-4DF772C72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6462"/>
            <a:ext cx="3382500" cy="3507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F93E5-7AED-4A38-B375-EF7431F4C5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A2444B-EA52-4725-8A0F-BB8B2B4FED51}"/>
              </a:ext>
            </a:extLst>
          </p:cNvPr>
          <p:cNvSpPr txBox="1"/>
          <p:nvPr/>
        </p:nvSpPr>
        <p:spPr>
          <a:xfrm>
            <a:off x="975750" y="4907340"/>
            <a:ext cx="70401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সব আলোচনা ব্যর্থ করে দিয়ে ২৫শে মার্চের কালরাতে পাকিস্তানি সেনাবাহিনী রাজারবাগ পুলিশ লাইনস, ইপিআর সদর দপ্তর ও ঢাকা বিশ্ববিদ্যালয় আক্রমণ করে।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6934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কালরাতে গনহত্যার কিছু ছবি…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C0A98B-511B-4A6F-9E0E-B0654D021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520404"/>
              </p:ext>
            </p:extLst>
          </p:nvPr>
        </p:nvGraphicFramePr>
        <p:xfrm>
          <a:off x="838200" y="1143000"/>
          <a:ext cx="7086600" cy="432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BF2D15-069D-472A-B622-BB0AB4903C8F}"/>
              </a:ext>
            </a:extLst>
          </p:cNvPr>
          <p:cNvSpPr txBox="1"/>
          <p:nvPr/>
        </p:nvSpPr>
        <p:spPr>
          <a:xfrm>
            <a:off x="914400" y="5562600"/>
            <a:ext cx="69342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অসংখ্য ছাত্র, শিক্ষক, পুলিশ, ইপিআর সদস্য ও সাধারন নারী-পুরুষকে তারা হত্যা করে।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F30D2-3C81-4551-887B-732FC5B5FC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one"/>
        </p:bldSub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522D-840D-4167-B039-9A8E5F8B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4505"/>
            <a:ext cx="2464077" cy="1952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125278" y="5399782"/>
            <a:ext cx="7520399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>
                <a:latin typeface="NikoshBAN" pitchFamily="2" charset="0"/>
                <a:cs typeface="NikoshBAN" pitchFamily="2" charset="0"/>
              </a:rPr>
              <a:t>১৯৭১ এর ২৫শে মার্চ রাতে বাঙালিদের ওপর পাকিস্তানি</a:t>
            </a:r>
          </a:p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     হানাদার বাহিনীর আক্রমণের ঘটনা সংক্ষেপে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06CE8-2897-4B96-B5A4-820F64AD4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16195"/>
            <a:ext cx="4648200" cy="2617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69A95-CE3C-4115-9B3B-EF10BB69D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স্বাধীনতা ঘোষণার পটভূমি…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870391" y="4757532"/>
            <a:ext cx="6978209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 এ কালরাতেই বঙ্গবন্ধুকে গ্রেফতার করা হয়। গ্রেফতারের আগে অর্থাৎ ২৬শে মার্চের প্রথম প্রহরে বঙ্গবন্ধু ওয়্যারলেস বার্তায় বাংলাদেশের স্বাধীনতার ঘোষণা দেন। এর ভিত্তিতে ২৬শে মার্চ শুরু হয় আমাদের স্বাধীনতা সংগ্রাম।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798217-A2E5-46B1-8C8C-6807E89B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89" y="990600"/>
            <a:ext cx="3596311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8BE65-27E6-4973-A5EB-15E63EE68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" y="990600"/>
            <a:ext cx="3232687" cy="3680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অস্থায়ী সরকার গঠন প্রক্রিয়া…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846507" y="4953000"/>
            <a:ext cx="7002093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১৯৭১ সালের ১০ই এপ্রিল বাংলাদেশের প্রথম অস্থায়ী সরকার গঠিত হয়। এ সরকার মুজিব নগর সরকার নামে পরিচিত। বঙ্গবন্ধু হলেন স্বাধীন বাংলাদেশের রাষ্ট্রপতি।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E05F-F47C-4F4A-8562-0A3A18789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7" b="10846"/>
          <a:stretch/>
        </p:blipFill>
        <p:spPr>
          <a:xfrm>
            <a:off x="870392" y="990600"/>
            <a:ext cx="3461191" cy="375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F1B25-67D4-4AE3-9591-449E760E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992875"/>
            <a:ext cx="3352800" cy="3753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BC1EF4-E349-4841-BB5A-89C1C7E14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990600"/>
            <a:ext cx="3473009" cy="3756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70DD17-7A22-44F7-B4DB-5FF5B1F2F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990599"/>
            <a:ext cx="3352801" cy="37537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BFA868-9D02-47EA-AC08-F6159E4F297E}"/>
              </a:ext>
            </a:extLst>
          </p:cNvPr>
          <p:cNvSpPr txBox="1"/>
          <p:nvPr/>
        </p:nvSpPr>
        <p:spPr>
          <a:xfrm>
            <a:off x="846507" y="197967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‘মুক্তিবাহিনী’ গঠন…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92686-D235-42EE-B160-9C7B25792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31888E-2349-4994-ADDE-042620BBA5D6}"/>
              </a:ext>
            </a:extLst>
          </p:cNvPr>
          <p:cNvSpPr txBox="1"/>
          <p:nvPr/>
        </p:nvSpPr>
        <p:spPr>
          <a:xfrm>
            <a:off x="788283" y="4715680"/>
            <a:ext cx="6978209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এ সরকার মুক্তিযুদ্ধে অংশগ্রহণে জনগণকে উৎসাহিত করে এবং যুদ্ধ পরিচালনার জন্য ‘মুক্তিবাহিনী’ গঠন করে। মুক্তিযুদ্ধে সকল শ্রেণি পেশার বাঙালিদের পাশাপাশি ক্ষুদ্র নৃ-গোষ্ঠীরাও অংশগ্রহণ করেছিলেন।</a:t>
            </a:r>
          </a:p>
        </p:txBody>
      </p:sp>
    </p:spTree>
    <p:extLst>
      <p:ext uri="{BB962C8B-B14F-4D97-AF65-F5344CB8AC3E}">
        <p14:creationId xmlns:p14="http://schemas.microsoft.com/office/powerpoint/2010/main" val="35073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1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0841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মুক্তিযুদ্ধ ও শহিদ…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884701" y="4858547"/>
            <a:ext cx="7116299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১৯৭১ সালের ১৬ই ডিসেম্বর পর্যন্ত মোট নয় মাস মুক্তিযুদ্ধ চলে। এ যুদ্ধে ত্রিশ লক্ষ মানুষ শহিদ হন, অসংখ্য মানুষ পঙ্গু হন, অনেকেই ঘরবাড়ি হারান।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C20699-160D-4C9F-858F-9C91F168D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71571"/>
            <a:ext cx="3320610" cy="3652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AC6E06-94E3-4FED-8F36-B93AC8E8B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071573"/>
            <a:ext cx="3611100" cy="3652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E328D7-C43A-4A56-B177-327BD087E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71571"/>
            <a:ext cx="3320610" cy="3652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2F3F9-3B48-4F92-AE91-8D375F149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063" r="27617" b="7994"/>
          <a:stretch/>
        </p:blipFill>
        <p:spPr>
          <a:xfrm>
            <a:off x="4343400" y="1008722"/>
            <a:ext cx="3611100" cy="3715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81D174-2977-4BA8-AAB4-804E2DB6D82F}"/>
              </a:ext>
            </a:extLst>
          </p:cNvPr>
          <p:cNvSpPr txBox="1"/>
          <p:nvPr/>
        </p:nvSpPr>
        <p:spPr>
          <a:xfrm>
            <a:off x="838200" y="191869"/>
            <a:ext cx="71163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যুদ্ধপরাধী…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776C26-6789-46E2-A9E3-AD5965909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" y="1008722"/>
            <a:ext cx="3308887" cy="37156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595E7A-FCA2-4BBD-B0D6-10FDE58BE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8722"/>
            <a:ext cx="3382499" cy="37156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A1C1EE-2EEB-448B-944B-9FDD9C2C2CFB}"/>
              </a:ext>
            </a:extLst>
          </p:cNvPr>
          <p:cNvSpPr txBox="1"/>
          <p:nvPr/>
        </p:nvSpPr>
        <p:spPr>
          <a:xfrm>
            <a:off x="838200" y="152400"/>
            <a:ext cx="71163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স্বাধীন দেশ…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9FE961-D86F-4988-81F6-575C25C7B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" y="997263"/>
            <a:ext cx="3308887" cy="37156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1B2FB-E301-41FF-A162-B51C03F427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C1D9E7-0EFC-4022-8E61-A47A905FD11E}"/>
              </a:ext>
            </a:extLst>
          </p:cNvPr>
          <p:cNvSpPr txBox="1"/>
          <p:nvPr/>
        </p:nvSpPr>
        <p:spPr>
          <a:xfrm>
            <a:off x="830634" y="4821704"/>
            <a:ext cx="7116299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অবশেষে বাংলাদেশ স্বাধীন হয় এবং স্বাধীন ভূ-খন্ডের পাশাপাশি আমরা পাই একটি নতুন মানচিত্র, জাতীয় পতাকা ও জাতীয় সংগীত।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1FE04-5239-4B37-A0DF-1F1987811C3E}"/>
              </a:ext>
            </a:extLst>
          </p:cNvPr>
          <p:cNvSpPr txBox="1"/>
          <p:nvPr/>
        </p:nvSpPr>
        <p:spPr>
          <a:xfrm>
            <a:off x="628966" y="4766608"/>
            <a:ext cx="7647838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রাজাকার-আলবদর নামে পরিচিত কিছু সংখ্যক বাঙালি পাকিস্তানিদের পক্ষে হত্যা, অগ্নিসংযোগ ও বর্বর নির্যাতন চালায়। তারা যুদ্ধপরাধী। তাদের বর্বর নির্যাতন ও পাকিস্তানের হানাদার বাহিনীর নিষ্ঠুর গনহত্যা মুক্তিবাহিনীকে দমাতে পারেনি।</a:t>
            </a:r>
          </a:p>
        </p:txBody>
      </p:sp>
    </p:spTree>
    <p:extLst>
      <p:ext uri="{BB962C8B-B14F-4D97-AF65-F5344CB8AC3E}">
        <p14:creationId xmlns:p14="http://schemas.microsoft.com/office/powerpoint/2010/main" val="23912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22" grpId="0" animBg="1"/>
      <p:bldP spid="22" grpId="1" animBg="1"/>
      <p:bldP spid="29" grpId="0" animBg="1"/>
      <p:bldP spid="23" grpId="0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762000" y="4117172"/>
            <a:ext cx="71925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বালক দলঃ দলে আলোচনা করে সংক্ষেপে বাংলাদেশের স্বাধীনতার ঘোষণা সম্পর্কে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49673-C6C1-4500-9EBF-BB383638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6" y="439796"/>
            <a:ext cx="2752507" cy="154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B9AD3-5B40-48CA-A6D6-01064FF896A0}"/>
              </a:ext>
            </a:extLst>
          </p:cNvPr>
          <p:cNvSpPr txBox="1"/>
          <p:nvPr/>
        </p:nvSpPr>
        <p:spPr>
          <a:xfrm>
            <a:off x="762000" y="5247382"/>
            <a:ext cx="71925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বালিকা দলঃ দলে আলোচনা করে সংক্ষেপে বাংলাদেশের মুক্তিযুদ্ধের ইতিহাসের উল্লেখযোগ্য ঘটনা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F4E63-B38B-4A9B-B319-C25C6E7FC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362754"/>
            <a:ext cx="69342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পাঠ্যবইয়ের ৭৮ ও ৭৯ পৃষ্টার  ‘‘১৯৭১ সালের ……মাসে বাংলাদেশ’’ পর্যন্ত সবাই নীরবে পড়।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E3860-68B8-415F-9B03-CBBC6DC36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4786"/>
            <a:ext cx="2667000" cy="3916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D7F786-A2B4-4D96-9E8F-83CC0215A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064786"/>
            <a:ext cx="1932122" cy="3916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F180F-8EC8-45F5-A27C-F697C1EF5D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743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52400" y="3505200"/>
            <a:ext cx="822960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) ১৯৭১ সালের ৭ই মার্চ বঙ্গবন্ধু কোথায় ভাষণ দিয়েছিলেন?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76200" y="4063425"/>
            <a:ext cx="871392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ইয়াহিয়া খানের সাথে কতদিন ধরে আলোচনা হয়েছিল?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49078" y="46114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২৫শে মার্চ কী ঘটেছিল?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EA143DDD-604F-4CF7-90B7-DE4BF09F62C4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3A13A-2955-4601-8AD5-D1C4E5F32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44283"/>
            <a:ext cx="3165660" cy="16845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1EE0E7-A1C5-475D-B279-5DC3F7965138}"/>
              </a:ext>
            </a:extLst>
          </p:cNvPr>
          <p:cNvSpPr txBox="1"/>
          <p:nvPr/>
        </p:nvSpPr>
        <p:spPr>
          <a:xfrm>
            <a:off x="49078" y="5181600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মুক্তিবাহিনীতে কারা যোগদান করেছিল?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781C02-8154-4642-9689-AC0FB473C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2754DD-9288-46F5-8B4E-9F1BE0DCACE4}"/>
              </a:ext>
            </a:extLst>
          </p:cNvPr>
          <p:cNvSpPr txBox="1"/>
          <p:nvPr/>
        </p:nvSpPr>
        <p:spPr>
          <a:xfrm>
            <a:off x="76200" y="57544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কয়মাস ধরে মুক্তিযুদ্ধ চলেছিল?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  <p:bldP spid="14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813426"/>
            <a:ext cx="7620000" cy="564446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C599F-9E6B-4CD8-86FF-D4CEE1B7C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DEEE5-B08C-4179-A005-145875BC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00" y="2209800"/>
            <a:ext cx="2438400" cy="2438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96669"/>
            <a:ext cx="6705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3190481"/>
            <a:ext cx="49530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পরিবার ও আশপাশের বয়স্ক মানুষদের কাছ থেকে ১৯৭১ সালের ঘটনার বর্ণনা শোনে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DB74C-1958-49C6-A9D0-A3C4F128B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BBFB1-3483-481E-AA65-BF22720BE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6" y="457200"/>
            <a:ext cx="6956472" cy="5385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4E4B8-3FA7-44D2-83D4-89C92D89D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143000" y="304800"/>
            <a:ext cx="6705600" cy="615309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১৯৭১ সালের মুক্তিযুদ্ধ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“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…মাসে বাংলাদেশ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7BEE7-7BE5-47BC-9195-FDEE3E2DA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86" y="1981200"/>
            <a:ext cx="1766059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C0E28-1F33-4B62-9E8A-868D9D9A5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17" y="152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িডিও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8774" y="5562600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বুঝতে পারলে???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D2F4-81CC-4E0B-9497-035B6CA5731F}"/>
              </a:ext>
            </a:extLst>
          </p:cNvPr>
          <p:cNvSpPr txBox="1"/>
          <p:nvPr/>
        </p:nvSpPr>
        <p:spPr>
          <a:xfrm>
            <a:off x="5257800" y="5562600"/>
            <a:ext cx="213876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ঠিক বলেছ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এবারের সংগ্রাম আমাদের মুক্তির সংগ্রাম, এবারের সংগ্রাম স্বাধীনতার সংগ্রাম; জয় বা_144p 00_00_00-00_01_21">
            <a:hlinkClick r:id="" action="ppaction://media"/>
            <a:extLst>
              <a:ext uri="{FF2B5EF4-FFF2-40B4-BE49-F238E27FC236}">
                <a16:creationId xmlns:a16="http://schemas.microsoft.com/office/drawing/2014/main" id="{1C46A6E3-A34E-4D50-8347-DB225F6437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199" y="1102680"/>
            <a:ext cx="5943601" cy="4307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4EA87-6531-4776-9F91-B0B82E751B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32802" y="5334000"/>
            <a:ext cx="4551912" cy="11169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মুক্তিযুদ্ধ</a:t>
            </a:r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192EF9-539F-4FAB-90EF-E39689F0F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2" y="1143000"/>
            <a:ext cx="3761776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31F02-22EE-4061-B158-092C7AB08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19400" y="310409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5E719-E0E2-4758-B881-48F74E6ED809}"/>
              </a:ext>
            </a:extLst>
          </p:cNvPr>
          <p:cNvSpPr txBox="1"/>
          <p:nvPr/>
        </p:nvSpPr>
        <p:spPr>
          <a:xfrm>
            <a:off x="191360" y="2259450"/>
            <a:ext cx="888160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.৩.৩ বঙ্গবন্ধুর ঐতিহাসিক ৭ই মার্চের ভাষণ ও এর প্রেক্ষাপট উল্লেখ করতে পারবে।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1AF4A-F621-4CF3-8584-CE52388D0305}"/>
              </a:ext>
            </a:extLst>
          </p:cNvPr>
          <p:cNvSpPr txBox="1"/>
          <p:nvPr/>
        </p:nvSpPr>
        <p:spPr>
          <a:xfrm>
            <a:off x="125278" y="3453825"/>
            <a:ext cx="8947688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.৪.১ ১৯৭১ এর ২৫শে মার্চ রাতে বাঙালিদের ওপর পাকিস্তানি হানাদার বাহিনীর আক্রমণের ঘটনা বর্ণনা করতে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CE537-3E12-4241-9E62-7BCCB11ADC81}"/>
              </a:ext>
            </a:extLst>
          </p:cNvPr>
          <p:cNvSpPr txBox="1"/>
          <p:nvPr/>
        </p:nvSpPr>
        <p:spPr>
          <a:xfrm>
            <a:off x="128590" y="4681717"/>
            <a:ext cx="894437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.৫.১ বাংলাদেশের স্বাধীনতার ঘোষণা সম্পর্কে বলতে পারবে।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1AA97-8C69-4B7F-97EF-C9CF9DD634CB}"/>
              </a:ext>
            </a:extLst>
          </p:cNvPr>
          <p:cNvSpPr txBox="1"/>
          <p:nvPr/>
        </p:nvSpPr>
        <p:spPr>
          <a:xfrm>
            <a:off x="125278" y="5417166"/>
            <a:ext cx="901872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.৫.২ বাংলাদেশের মুক্তিযুদ্ধের ইতিহাসের উল্লেখযোগ্য ঘটনা বলতে পারবে।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417CE-DD8F-467B-A0EF-3C989E6DB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143000" y="203328"/>
            <a:ext cx="68115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882114" y="5163432"/>
            <a:ext cx="737967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1971 সালের ৭ই মার্চ ঢাকার রেসকোর্স ময়দানে এক বিশাল জনসভা অনুষ্ঠিত হয়।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B2596-71E8-41F5-B57B-AF0EAA6A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7" y="1155958"/>
            <a:ext cx="3727128" cy="3790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96763-502E-4C1E-B206-552F69BCA8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10962"/>
          <a:stretch/>
        </p:blipFill>
        <p:spPr>
          <a:xfrm>
            <a:off x="4747916" y="1155958"/>
            <a:ext cx="3513875" cy="3790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B548A-7366-4F43-962D-EA91212DF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066800" y="203328"/>
            <a:ext cx="68877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বঙ্গবন্ধুর ঐতিহাসিক ভাষণ…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57271-7706-400E-981C-2B0EF542FEDA}"/>
              </a:ext>
            </a:extLst>
          </p:cNvPr>
          <p:cNvSpPr txBox="1"/>
          <p:nvPr/>
        </p:nvSpPr>
        <p:spPr>
          <a:xfrm>
            <a:off x="1066800" y="5526702"/>
            <a:ext cx="688770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এই জনসভায় বঙ্গবন্ধু শেখ মুজিবর রহমান জনগণের উদ্দেশ্যে স্বাধীনতার ডাক দিয়ে বলেন- </a:t>
            </a:r>
          </a:p>
        </p:txBody>
      </p:sp>
      <p:pic>
        <p:nvPicPr>
          <p:cNvPr id="3" name="বঙ্গবন্ধুর ভাষণ ।  এবারের সংগ্রাম আমাদের মুক্তির সংগ্রাম">
            <a:hlinkClick r:id="" action="ppaction://media"/>
            <a:extLst>
              <a:ext uri="{FF2B5EF4-FFF2-40B4-BE49-F238E27FC236}">
                <a16:creationId xmlns:a16="http://schemas.microsoft.com/office/drawing/2014/main" id="{D84349E1-7CEE-4B2B-9BB0-7BDDA4480D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066800"/>
            <a:ext cx="6887700" cy="4373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B1C78-6D4B-403F-8A8B-5E7805459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447800" y="203328"/>
            <a:ext cx="6248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৭ই মার্চ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ঐ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াষ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িছু অং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Media1 00_07_31-00_11_02 00_01_00-00_03_30">
            <a:hlinkClick r:id="" action="ppaction://media"/>
            <a:extLst>
              <a:ext uri="{FF2B5EF4-FFF2-40B4-BE49-F238E27FC236}">
                <a16:creationId xmlns:a16="http://schemas.microsoft.com/office/drawing/2014/main" id="{C1D31E02-DD8E-414B-90F3-88A6B52B1A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295400"/>
            <a:ext cx="5257800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ED4D2-9852-43F3-BB69-71ACAC909D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3319</TotalTime>
  <Words>916</Words>
  <Application>Microsoft Office PowerPoint</Application>
  <PresentationFormat>On-screen Show (4:3)</PresentationFormat>
  <Paragraphs>117</Paragraphs>
  <Slides>21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600</cp:revision>
  <dcterms:created xsi:type="dcterms:W3CDTF">2006-08-16T00:00:00Z</dcterms:created>
  <dcterms:modified xsi:type="dcterms:W3CDTF">2020-06-17T02:39:30Z</dcterms:modified>
</cp:coreProperties>
</file>