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72" r:id="rId7"/>
    <p:sldId id="273" r:id="rId8"/>
    <p:sldId id="261" r:id="rId9"/>
    <p:sldId id="263" r:id="rId10"/>
    <p:sldId id="264" r:id="rId11"/>
    <p:sldId id="270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930B2-2886-4EB3-98FD-531342423B0C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387D-65A4-4F42-A007-9D41F757E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D387D-65A4-4F42-A007-9D41F757EF1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EC00-273C-4917-B5CD-6FE57B1572F7}" type="datetimeFigureOut">
              <a:rPr lang="en-US" smtClean="0"/>
              <a:pPr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026B-EA47-4F59-89E0-FAD8D59A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zizabidpur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8946" y="130632"/>
            <a:ext cx="9005668" cy="6581336"/>
            <a:chOff x="228600" y="304800"/>
            <a:chExt cx="9005668" cy="6581336"/>
          </a:xfrm>
        </p:grpSpPr>
        <p:sp>
          <p:nvSpPr>
            <p:cNvPr id="4" name="Rectangle 3"/>
            <p:cNvSpPr/>
            <p:nvPr/>
          </p:nvSpPr>
          <p:spPr>
            <a:xfrm>
              <a:off x="228600" y="304800"/>
              <a:ext cx="8700868" cy="6276536"/>
            </a:xfrm>
            <a:prstGeom prst="rect">
              <a:avLst/>
            </a:prstGeom>
            <a:noFill/>
            <a:ln w="76200" cmpd="sng">
              <a:solidFill>
                <a:srgbClr val="00B05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" lon="0" rev="0"/>
              </a:camera>
              <a:lightRig rig="threePt" dir="t"/>
            </a:scene3d>
            <a:sp3d z="-88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457200"/>
              <a:ext cx="8700868" cy="6276536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" lon="0" rev="0"/>
              </a:camera>
              <a:lightRig rig="threePt" dir="t"/>
            </a:scene3d>
            <a:sp3d z="-88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609600"/>
              <a:ext cx="8700868" cy="6276536"/>
            </a:xfrm>
            <a:prstGeom prst="rect">
              <a:avLst/>
            </a:prstGeom>
            <a:noFill/>
            <a:ln w="76200" cmpd="sng">
              <a:solidFill>
                <a:srgbClr val="00B05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" lon="0" rev="0"/>
              </a:camera>
              <a:lightRig rig="threePt" dir="t"/>
            </a:scene3d>
            <a:sp3d z="-88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00200" y="457200"/>
            <a:ext cx="5918159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The_Common_Wanderer_india_train_travel_tips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6781800" cy="40660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533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2428165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029200"/>
            <a:ext cx="2133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Tour, travelling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108074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Tours-and-Trav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981200"/>
            <a:ext cx="4506383" cy="2365851"/>
          </a:xfr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533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143763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876800"/>
            <a:ext cx="304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Obtain,receive,acquire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108074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10" descr="t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371600"/>
            <a:ext cx="3604806" cy="2723555"/>
          </a:xfr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533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8600"/>
            <a:ext cx="1752916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800600"/>
            <a:ext cx="5562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piece of writing with sound and rhythm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108074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10" descr="e751e9f9612a5fc4ac6b9d8174b22a5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1219200"/>
            <a:ext cx="2260073" cy="3098811"/>
          </a:xfr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200400" y="381000"/>
            <a:ext cx="2590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295400"/>
            <a:ext cx="209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pairs.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6248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Were all the seats taken in the compartment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43200"/>
            <a:ext cx="6629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No, all the seats are not taken in the compartments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05200"/>
            <a:ext cx="2895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did </a:t>
            </a:r>
            <a:r>
              <a:rPr lang="en-US" sz="2400" dirty="0" err="1" smtClean="0">
                <a:solidFill>
                  <a:srgbClr val="FF0000"/>
                </a:solidFill>
              </a:rPr>
              <a:t>Zishan</a:t>
            </a:r>
            <a:r>
              <a:rPr lang="en-US" sz="2400" dirty="0" smtClean="0">
                <a:solidFill>
                  <a:srgbClr val="FF0000"/>
                </a:solidFill>
              </a:rPr>
              <a:t> sit?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1000"/>
            <a:ext cx="39810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Zishan</a:t>
            </a:r>
            <a:r>
              <a:rPr lang="en-US" sz="2400" dirty="0" smtClean="0">
                <a:solidFill>
                  <a:srgbClr val="002060"/>
                </a:solidFill>
              </a:rPr>
              <a:t> sat by the window.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029200"/>
            <a:ext cx="3810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was the train going?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4724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train was going to Dewangonj.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13" descr="Image-3-Nightjet-T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862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1326931" cy="11100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648200"/>
            <a:ext cx="868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short paragraph “Travelling by Train”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ome 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5000"/>
            <a:ext cx="24384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85800"/>
            <a:ext cx="3362267" cy="92333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-2-thank-you-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8229600" cy="439220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8946" y="130632"/>
            <a:ext cx="9005668" cy="6581336"/>
            <a:chOff x="228600" y="304800"/>
            <a:chExt cx="9005668" cy="6581336"/>
          </a:xfrm>
        </p:grpSpPr>
        <p:sp>
          <p:nvSpPr>
            <p:cNvPr id="4" name="Rectangle 3"/>
            <p:cNvSpPr/>
            <p:nvPr/>
          </p:nvSpPr>
          <p:spPr>
            <a:xfrm>
              <a:off x="228600" y="304800"/>
              <a:ext cx="8700868" cy="6276536"/>
            </a:xfrm>
            <a:prstGeom prst="rect">
              <a:avLst/>
            </a:prstGeom>
            <a:noFill/>
            <a:ln w="76200" cmpd="sng">
              <a:solidFill>
                <a:srgbClr val="00B05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" lon="0" rev="0"/>
              </a:camera>
              <a:lightRig rig="threePt" dir="t"/>
            </a:scene3d>
            <a:sp3d z="-88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457200"/>
              <a:ext cx="8700868" cy="6276536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" lon="0" rev="0"/>
              </a:camera>
              <a:lightRig rig="threePt" dir="t"/>
            </a:scene3d>
            <a:sp3d z="-88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609600"/>
              <a:ext cx="8700868" cy="6276536"/>
            </a:xfrm>
            <a:prstGeom prst="rect">
              <a:avLst/>
            </a:prstGeom>
            <a:noFill/>
            <a:ln w="76200" cmpd="sng">
              <a:solidFill>
                <a:srgbClr val="00B05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" lon="0" rev="0"/>
              </a:camera>
              <a:lightRig rig="threePt" dir="t"/>
            </a:scene3d>
            <a:sp3d z="-88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200000"/>
              </a:lnSpc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2819400"/>
            <a:ext cx="8382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048000"/>
            <a:ext cx="44196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Abdul Aziz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B.A(Hon’s), M.A(English)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Assistant Teacher (English)</a:t>
            </a:r>
          </a:p>
          <a:p>
            <a:pPr>
              <a:lnSpc>
                <a:spcPct val="150000"/>
              </a:lnSpc>
            </a:pPr>
            <a:r>
              <a:rPr lang="en-US" sz="2400" b="1" spc="-150" dirty="0" err="1" smtClean="0"/>
              <a:t>Madhaia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Bazar</a:t>
            </a:r>
            <a:r>
              <a:rPr lang="en-US" sz="2400" b="1" spc="-150" dirty="0" smtClean="0"/>
              <a:t> Sadim High School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Chandina,Cumilla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E-mail: </a:t>
            </a:r>
            <a:r>
              <a:rPr lang="en-US" b="1" dirty="0" smtClean="0">
                <a:hlinkClick r:id="rId2"/>
              </a:rPr>
              <a:t>azizabidpur@gmail.com</a:t>
            </a:r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971800"/>
            <a:ext cx="2734659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-150" dirty="0" smtClean="0"/>
              <a:t>English For  Today</a:t>
            </a:r>
          </a:p>
          <a:p>
            <a:pPr>
              <a:lnSpc>
                <a:spcPct val="150000"/>
              </a:lnSpc>
            </a:pPr>
            <a:r>
              <a:rPr lang="en-US" sz="2800" b="1" spc="-150" dirty="0" smtClean="0"/>
              <a:t>Class </a:t>
            </a:r>
            <a:r>
              <a:rPr lang="en-US" sz="2800" b="1" spc="-150" dirty="0" smtClean="0"/>
              <a:t>–Seven</a:t>
            </a:r>
            <a:endParaRPr lang="en-US" sz="2800" b="1" spc="-150" dirty="0" smtClean="0"/>
          </a:p>
          <a:p>
            <a:pPr>
              <a:lnSpc>
                <a:spcPct val="150000"/>
              </a:lnSpc>
            </a:pPr>
            <a:r>
              <a:rPr lang="en-US" sz="2800" b="1" spc="-150" dirty="0" smtClean="0"/>
              <a:t>Unit –</a:t>
            </a:r>
            <a:r>
              <a:rPr lang="en-US" sz="2800" b="1" spc="-150" dirty="0" smtClean="0"/>
              <a:t>06</a:t>
            </a:r>
            <a:endParaRPr lang="en-US" sz="2800" b="1" spc="-150" dirty="0" smtClean="0"/>
          </a:p>
          <a:p>
            <a:pPr>
              <a:lnSpc>
                <a:spcPct val="150000"/>
              </a:lnSpc>
            </a:pPr>
            <a:r>
              <a:rPr lang="en-US" sz="2800" b="1" spc="-150" dirty="0" smtClean="0"/>
              <a:t>Lesson –</a:t>
            </a:r>
            <a:r>
              <a:rPr lang="en-US" sz="2800" b="1" spc="-150" dirty="0" smtClean="0"/>
              <a:t>03</a:t>
            </a:r>
            <a:endParaRPr lang="en-US" sz="2800" b="1" spc="-150" dirty="0" smtClean="0"/>
          </a:p>
          <a:p>
            <a:pPr>
              <a:lnSpc>
                <a:spcPct val="150000"/>
              </a:lnSpc>
            </a:pPr>
            <a:r>
              <a:rPr lang="en-US" sz="2800" b="1" spc="-150" dirty="0" smtClean="0"/>
              <a:t>Travelling by Train 2</a:t>
            </a:r>
            <a:endParaRPr lang="en-US" sz="2800" b="1" spc="-150" dirty="0"/>
          </a:p>
        </p:txBody>
      </p:sp>
      <p:pic>
        <p:nvPicPr>
          <p:cNvPr id="15" name="Picture 14" descr="Aziz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685800"/>
            <a:ext cx="1572768" cy="1853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and Talk about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questions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3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Have you ever looked through the window from a running train? If you have, what did you see? </a:t>
            </a:r>
            <a:endParaRPr lang="en-US" sz="2400" dirty="0"/>
          </a:p>
        </p:txBody>
      </p:sp>
      <p:pic>
        <p:nvPicPr>
          <p:cNvPr id="9" name="Picture 8" descr="German 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4800600" cy="2860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50292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Yes, I have looked through the window from a running train.</a:t>
            </a:r>
          </a:p>
          <a:p>
            <a:r>
              <a:rPr lang="en-US" sz="2400" dirty="0" smtClean="0"/>
              <a:t> I saw some farmers working in the fields. Besides, them</a:t>
            </a:r>
          </a:p>
          <a:p>
            <a:r>
              <a:rPr lang="en-US" sz="2400" dirty="0" smtClean="0"/>
              <a:t>Many cows and goats were eating grass. Some boys were playing on</a:t>
            </a:r>
          </a:p>
          <a:p>
            <a:r>
              <a:rPr lang="en-US" sz="2400" dirty="0" smtClean="0"/>
              <a:t> a dusty fields.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Our Today’s Lesson 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419600"/>
            <a:ext cx="6918048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Travelling by train (2)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267200" cy="2837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304800"/>
            <a:ext cx="609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able to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about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travelling by train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Train Journey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and Answer questions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686800" cy="3352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 err="1" smtClean="0"/>
              <a:t>Zishan</a:t>
            </a:r>
            <a:r>
              <a:rPr lang="en-US" sz="2800" dirty="0" smtClean="0"/>
              <a:t>, Julie and their parents Mr. and Mrs. </a:t>
            </a:r>
            <a:r>
              <a:rPr lang="en-US" sz="2800" dirty="0" err="1" smtClean="0"/>
              <a:t>Arif</a:t>
            </a:r>
            <a:r>
              <a:rPr lang="en-US" sz="2800" dirty="0" smtClean="0"/>
              <a:t> Khan got into a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class compartment at </a:t>
            </a:r>
            <a:r>
              <a:rPr lang="en-US" sz="2800" dirty="0" err="1" smtClean="0"/>
              <a:t>Kamalapur</a:t>
            </a:r>
            <a:r>
              <a:rPr lang="en-US" sz="2800" dirty="0" smtClean="0"/>
              <a:t> Railway Station. It was </a:t>
            </a:r>
            <a:r>
              <a:rPr lang="en-US" sz="2800" dirty="0" err="1" smtClean="0"/>
              <a:t>Dewanganj</a:t>
            </a:r>
            <a:r>
              <a:rPr lang="en-US" sz="2800" dirty="0" smtClean="0"/>
              <a:t> –bound </a:t>
            </a:r>
            <a:r>
              <a:rPr lang="en-US" sz="2800" dirty="0" err="1" smtClean="0"/>
              <a:t>Tista</a:t>
            </a:r>
            <a:r>
              <a:rPr lang="en-US" sz="2800" dirty="0" smtClean="0"/>
              <a:t> Express. The Train left at 8 o'clock. </a:t>
            </a:r>
            <a:r>
              <a:rPr lang="en-US" sz="2800" dirty="0" err="1" smtClean="0"/>
              <a:t>Zishan</a:t>
            </a:r>
            <a:r>
              <a:rPr lang="en-US" sz="2800" dirty="0" smtClean="0"/>
              <a:t> saw that the departure time on the big time table at the station was 7:30. However, the train was running quite fast. The children sat the window beside their parents. The compartment was half empty.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173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8831.png_3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524000" cy="1371600"/>
          </a:xfrm>
        </p:spPr>
      </p:pic>
      <p:sp>
        <p:nvSpPr>
          <p:cNvPr id="9" name="TextBox 8"/>
          <p:cNvSpPr txBox="1"/>
          <p:nvPr/>
        </p:nvSpPr>
        <p:spPr>
          <a:xfrm>
            <a:off x="1584940" y="228600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with book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– 59, Section: 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maxresdefault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4312"/>
            <a:ext cx="4800600" cy="2700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382000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 smtClean="0"/>
              <a:t>Yesterday Julie downloaded a beautiful poem on a train journey by Robert Louis Stevenson. She took a print out of the poem. Now while looking out of the windows, she found similarities between the poem and real scenery. She took out the poem and began to read. </a:t>
            </a:r>
            <a:endParaRPr lang="en-US" sz="28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304800"/>
            <a:ext cx="5810250" cy="3273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533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28600"/>
            <a:ext cx="2201436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181600"/>
            <a:ext cx="4419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Father and mother of any person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108074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school-child-with-parents_23-2148193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19200"/>
            <a:ext cx="3219450" cy="3219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86600" y="228600"/>
            <a:ext cx="187384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533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28600"/>
            <a:ext cx="2285369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724400"/>
            <a:ext cx="3429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Opening in the wall/roof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108074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8051378_stock-photo-side-view-of-asian-business-woman-looking-at-wind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371600"/>
            <a:ext cx="3962400" cy="2641600"/>
          </a:xfr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393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Look at the pictures and Talk about these questions</vt:lpstr>
      <vt:lpstr>So, Our Today’s Lesson is</vt:lpstr>
      <vt:lpstr>Learning Outcomes</vt:lpstr>
      <vt:lpstr>Zishan, Julie and their parents Mr. and Mrs. Arif Khan got into a 1st class compartment at Kamalapur Railway Station. It was Dewanganj –bound Tista Express. The Train left at 8 o'clock. Zishan saw that the departure time on the big time table at the station was 7:30. However, the train was running quite fast. The children sat the window beside their parents. The compartment was half empty.</vt:lpstr>
      <vt:lpstr>Yesterday Julie downloaded a beautiful poem on a train journey by Robert Louis Stevenson. She took a print out of the poem. Now while looking out of the windows, she found similarities between the poem and real scenery. She took out the poem and began to read. </vt:lpstr>
      <vt:lpstr>Key words</vt:lpstr>
      <vt:lpstr>Key words</vt:lpstr>
      <vt:lpstr>Key words</vt:lpstr>
      <vt:lpstr>Key words</vt:lpstr>
      <vt:lpstr>Key words</vt:lpstr>
      <vt:lpstr>Evaluation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27</cp:revision>
  <dcterms:created xsi:type="dcterms:W3CDTF">2020-06-08T10:16:12Z</dcterms:created>
  <dcterms:modified xsi:type="dcterms:W3CDTF">2020-06-17T11:42:27Z</dcterms:modified>
</cp:coreProperties>
</file>