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79" r:id="rId10"/>
    <p:sldId id="266" r:id="rId11"/>
    <p:sldId id="268" r:id="rId12"/>
    <p:sldId id="274" r:id="rId13"/>
    <p:sldId id="275" r:id="rId14"/>
    <p:sldId id="276" r:id="rId15"/>
    <p:sldId id="278" r:id="rId16"/>
    <p:sldId id="270" r:id="rId17"/>
    <p:sldId id="269" r:id="rId18"/>
    <p:sldId id="277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34FA8-8962-406D-B10D-91E6957A8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385B2-2437-420C-82FE-3316496D3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824EB-783E-4121-935F-4A066E4C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CD2DD-097C-4822-A426-27495CC2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66B23-5F19-4A85-B798-B4338BA4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927F-6D7C-4DD2-8137-DD0C9A05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B7B69-9230-4B0B-B669-D8B3A9C5F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1536F-6002-4EDB-B249-611B8F0E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86E55-9612-4DDE-8346-5F72D17E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1A7BF-D525-4047-806F-9E63AC35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B2861-FE02-4AD2-8C65-93BC6D1DF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90A5F-96E5-47FE-974D-B9DBE46B8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07EB-BDA0-49DF-98B1-4A5692F30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B9B40-24EC-484D-BC06-81BDDA28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FA553-C3AF-4C7C-9008-1563F0B9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5AC4-AF86-457E-AFF2-ED27866F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5237-1F29-4860-97EF-E33237DF6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C5C88-AF61-4CD7-8E29-F233280B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2EC7-34C6-4707-A9E7-7AD9B2AD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2D255-6F94-4C8B-A59D-E0D9281B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0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D8C6D-6E1B-48A8-8E31-5B8F772B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BA582-43BD-492D-AC8A-196FD93D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0881C-770A-40FE-921D-7CA9F376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9F38D-2D00-47B4-ACF1-EF8A5604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81FA5-7B43-4C3B-9B3F-362025CD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7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3BE79-C9F7-46A7-8F77-4A157775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08DA5-6437-4480-9A62-44694A120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AEE9B-B66C-44BD-83A4-0DB0B3F17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73D18-C053-4DF2-9A40-9AF13D1E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3EC2F-FC9D-45BC-A55D-01DC03D4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3F9F9-E58E-430C-A7BB-AD1F9632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6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3E74-B28B-4E4D-9DA6-FEB01C2D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8F551-5C46-4C3F-A838-85228E85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0A6CE-EF68-40E2-BA7A-8E4701F92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E3D35-86B7-4B79-88C2-ECFFFF2D3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36990-7152-4554-B0BC-A7BB7402F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B9977-6A4C-4E82-B2CB-5DB6299A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DB9FB-1CF6-4F57-B580-E8F36F76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11D713-09A1-4701-B639-6B3F9AE2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9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D9750-0F71-4403-90B0-4B421790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70EFF-50DB-4C3D-AE90-DD7F5A3B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C54AB-1F1C-4203-8783-A59360DB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F73FE-5125-4FF2-AFE2-8CC1E347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1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7521F-25DF-4DD4-BB7D-7FF4154D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99506-085B-417B-8073-99A0ADAE7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39B12-5D12-4024-ADDF-42F902BF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7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CBF8-E3EF-4409-9D77-FBA2A4CE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730D9-A0A4-4BA9-94CB-BE52F6540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44725-0449-44E9-A3DC-2412DE0B2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7BF97-2EBB-44A7-9517-251B7CA7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1EB09-8F7A-44A2-8F62-F1EC83555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BA276-B432-43E2-8BBA-6887DE7F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0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B195-66F2-4CF5-93AC-7FA3275C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88C50-F959-4464-AE9D-7A8B32B07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E358D-0696-4EF0-BAE5-E02B742E9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93FBD-DBE3-4C9B-85C2-FAF42979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D95F-9B65-4897-9825-2853B07C050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5B679-2D19-49C2-9F0F-707FB951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B1DA4-A1AE-4728-BE29-E766F928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F02A4-BA1D-4DCB-BF38-E6FDD79E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81675-8D40-46EC-BA92-2244B7124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44DEE-B6A4-4762-9A8C-DD730EC0B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D95F-9B65-4897-9825-2853B07C050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1A6BD-6CFE-43CD-8DF9-20A25599E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05DD9-E2D9-4066-88C7-BE995274A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A0E4-B400-4130-883D-5D2EF85C9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5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AB6075-BB55-4070-BC42-15A250B58CB8}"/>
              </a:ext>
            </a:extLst>
          </p:cNvPr>
          <p:cNvSpPr/>
          <p:nvPr/>
        </p:nvSpPr>
        <p:spPr>
          <a:xfrm flipV="1">
            <a:off x="0" y="2890684"/>
            <a:ext cx="12192000" cy="1179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4E7B8B-21BD-454E-A442-3E0D9C35E606}"/>
              </a:ext>
            </a:extLst>
          </p:cNvPr>
          <p:cNvGrpSpPr/>
          <p:nvPr/>
        </p:nvGrpSpPr>
        <p:grpSpPr>
          <a:xfrm>
            <a:off x="908490" y="2676832"/>
            <a:ext cx="1814052" cy="3303641"/>
            <a:chOff x="1245311" y="2676832"/>
            <a:chExt cx="1814052" cy="330364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4DB0722-789A-4AB9-B1E6-88BC254D1312}"/>
                </a:ext>
              </a:extLst>
            </p:cNvPr>
            <p:cNvSpPr/>
            <p:nvPr/>
          </p:nvSpPr>
          <p:spPr>
            <a:xfrm>
              <a:off x="2152337" y="2676832"/>
              <a:ext cx="399134" cy="545690"/>
            </a:xfrm>
            <a:custGeom>
              <a:avLst/>
              <a:gdLst>
                <a:gd name="connsiteX0" fmla="*/ 195114 w 399134"/>
                <a:gd name="connsiteY0" fmla="*/ 0 h 545690"/>
                <a:gd name="connsiteX1" fmla="*/ 399134 w 399134"/>
                <a:gd name="connsiteY1" fmla="*/ 272845 h 545690"/>
                <a:gd name="connsiteX2" fmla="*/ 195114 w 399134"/>
                <a:gd name="connsiteY2" fmla="*/ 545690 h 545690"/>
                <a:gd name="connsiteX3" fmla="*/ 7127 w 399134"/>
                <a:gd name="connsiteY3" fmla="*/ 379049 h 545690"/>
                <a:gd name="connsiteX4" fmla="*/ 0 w 399134"/>
                <a:gd name="connsiteY4" fmla="*/ 331838 h 545690"/>
                <a:gd name="connsiteX5" fmla="*/ 100216 w 399134"/>
                <a:gd name="connsiteY5" fmla="*/ 331838 h 545690"/>
                <a:gd name="connsiteX6" fmla="*/ 101121 w 399134"/>
                <a:gd name="connsiteY6" fmla="*/ 339342 h 545690"/>
                <a:gd name="connsiteX7" fmla="*/ 195114 w 399134"/>
                <a:gd name="connsiteY7" fmla="*/ 443680 h 545690"/>
                <a:gd name="connsiteX8" fmla="*/ 297124 w 399134"/>
                <a:gd name="connsiteY8" fmla="*/ 272845 h 545690"/>
                <a:gd name="connsiteX9" fmla="*/ 195114 w 399134"/>
                <a:gd name="connsiteY9" fmla="*/ 102010 h 545690"/>
                <a:gd name="connsiteX10" fmla="*/ 101121 w 399134"/>
                <a:gd name="connsiteY10" fmla="*/ 206348 h 545690"/>
                <a:gd name="connsiteX11" fmla="*/ 100216 w 399134"/>
                <a:gd name="connsiteY11" fmla="*/ 213851 h 545690"/>
                <a:gd name="connsiteX12" fmla="*/ 0 w 399134"/>
                <a:gd name="connsiteY12" fmla="*/ 213851 h 545690"/>
                <a:gd name="connsiteX13" fmla="*/ 7127 w 399134"/>
                <a:gd name="connsiteY13" fmla="*/ 166642 h 545690"/>
                <a:gd name="connsiteX14" fmla="*/ 195114 w 399134"/>
                <a:gd name="connsiteY14" fmla="*/ 0 h 54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134" h="545690">
                  <a:moveTo>
                    <a:pt x="195114" y="0"/>
                  </a:moveTo>
                  <a:cubicBezTo>
                    <a:pt x="307791" y="0"/>
                    <a:pt x="399134" y="122157"/>
                    <a:pt x="399134" y="272845"/>
                  </a:cubicBezTo>
                  <a:cubicBezTo>
                    <a:pt x="399134" y="423533"/>
                    <a:pt x="307791" y="545690"/>
                    <a:pt x="195114" y="545690"/>
                  </a:cubicBezTo>
                  <a:cubicBezTo>
                    <a:pt x="110606" y="545690"/>
                    <a:pt x="38099" y="476977"/>
                    <a:pt x="7127" y="379049"/>
                  </a:cubicBezTo>
                  <a:lnTo>
                    <a:pt x="0" y="331838"/>
                  </a:lnTo>
                  <a:lnTo>
                    <a:pt x="100216" y="331838"/>
                  </a:lnTo>
                  <a:lnTo>
                    <a:pt x="101121" y="339342"/>
                  </a:lnTo>
                  <a:cubicBezTo>
                    <a:pt x="116607" y="400657"/>
                    <a:pt x="152860" y="443680"/>
                    <a:pt x="195114" y="443680"/>
                  </a:cubicBezTo>
                  <a:cubicBezTo>
                    <a:pt x="251453" y="443680"/>
                    <a:pt x="297124" y="367195"/>
                    <a:pt x="297124" y="272845"/>
                  </a:cubicBezTo>
                  <a:cubicBezTo>
                    <a:pt x="297124" y="178495"/>
                    <a:pt x="251453" y="102010"/>
                    <a:pt x="195114" y="102010"/>
                  </a:cubicBezTo>
                  <a:cubicBezTo>
                    <a:pt x="152860" y="102010"/>
                    <a:pt x="116607" y="145033"/>
                    <a:pt x="101121" y="206348"/>
                  </a:cubicBezTo>
                  <a:lnTo>
                    <a:pt x="100216" y="213851"/>
                  </a:lnTo>
                  <a:lnTo>
                    <a:pt x="0" y="213851"/>
                  </a:lnTo>
                  <a:lnTo>
                    <a:pt x="7127" y="166642"/>
                  </a:lnTo>
                  <a:cubicBezTo>
                    <a:pt x="38099" y="68713"/>
                    <a:pt x="110606" y="0"/>
                    <a:pt x="1951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15B515-A5E5-4623-8A0C-F81DEAB7FD22}"/>
                </a:ext>
              </a:extLst>
            </p:cNvPr>
            <p:cNvSpPr/>
            <p:nvPr/>
          </p:nvSpPr>
          <p:spPr>
            <a:xfrm rot="2785331">
              <a:off x="1414917" y="4336028"/>
              <a:ext cx="1474839" cy="1814052"/>
            </a:xfrm>
            <a:prstGeom prst="roundRect">
              <a:avLst>
                <a:gd name="adj" fmla="val 26809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1AC4CF9-24B3-4F77-8132-9DFBA6059176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V="1">
              <a:off x="2347451" y="3222522"/>
              <a:ext cx="0" cy="1039762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F5BEC7C-0FF2-4E58-BA6D-5EFACE119139}"/>
                </a:ext>
              </a:extLst>
            </p:cNvPr>
            <p:cNvSpPr/>
            <p:nvPr/>
          </p:nvSpPr>
          <p:spPr>
            <a:xfrm flipH="1">
              <a:off x="2285998" y="4277033"/>
              <a:ext cx="117986" cy="1474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671978-8B7D-4FE0-B825-1A6531544E18}"/>
              </a:ext>
            </a:extLst>
          </p:cNvPr>
          <p:cNvGrpSpPr/>
          <p:nvPr/>
        </p:nvGrpSpPr>
        <p:grpSpPr>
          <a:xfrm>
            <a:off x="6617719" y="2676832"/>
            <a:ext cx="1814052" cy="3303641"/>
            <a:chOff x="1245311" y="2676832"/>
            <a:chExt cx="1814052" cy="330364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3F904D-17CE-4D51-83D9-F4D2E1C9C115}"/>
                </a:ext>
              </a:extLst>
            </p:cNvPr>
            <p:cNvSpPr/>
            <p:nvPr/>
          </p:nvSpPr>
          <p:spPr>
            <a:xfrm>
              <a:off x="2152337" y="2676832"/>
              <a:ext cx="399134" cy="545690"/>
            </a:xfrm>
            <a:custGeom>
              <a:avLst/>
              <a:gdLst>
                <a:gd name="connsiteX0" fmla="*/ 195114 w 399134"/>
                <a:gd name="connsiteY0" fmla="*/ 0 h 545690"/>
                <a:gd name="connsiteX1" fmla="*/ 399134 w 399134"/>
                <a:gd name="connsiteY1" fmla="*/ 272845 h 545690"/>
                <a:gd name="connsiteX2" fmla="*/ 195114 w 399134"/>
                <a:gd name="connsiteY2" fmla="*/ 545690 h 545690"/>
                <a:gd name="connsiteX3" fmla="*/ 7127 w 399134"/>
                <a:gd name="connsiteY3" fmla="*/ 379049 h 545690"/>
                <a:gd name="connsiteX4" fmla="*/ 0 w 399134"/>
                <a:gd name="connsiteY4" fmla="*/ 331838 h 545690"/>
                <a:gd name="connsiteX5" fmla="*/ 100216 w 399134"/>
                <a:gd name="connsiteY5" fmla="*/ 331838 h 545690"/>
                <a:gd name="connsiteX6" fmla="*/ 101121 w 399134"/>
                <a:gd name="connsiteY6" fmla="*/ 339342 h 545690"/>
                <a:gd name="connsiteX7" fmla="*/ 195114 w 399134"/>
                <a:gd name="connsiteY7" fmla="*/ 443680 h 545690"/>
                <a:gd name="connsiteX8" fmla="*/ 297124 w 399134"/>
                <a:gd name="connsiteY8" fmla="*/ 272845 h 545690"/>
                <a:gd name="connsiteX9" fmla="*/ 195114 w 399134"/>
                <a:gd name="connsiteY9" fmla="*/ 102010 h 545690"/>
                <a:gd name="connsiteX10" fmla="*/ 101121 w 399134"/>
                <a:gd name="connsiteY10" fmla="*/ 206348 h 545690"/>
                <a:gd name="connsiteX11" fmla="*/ 100216 w 399134"/>
                <a:gd name="connsiteY11" fmla="*/ 213851 h 545690"/>
                <a:gd name="connsiteX12" fmla="*/ 0 w 399134"/>
                <a:gd name="connsiteY12" fmla="*/ 213851 h 545690"/>
                <a:gd name="connsiteX13" fmla="*/ 7127 w 399134"/>
                <a:gd name="connsiteY13" fmla="*/ 166642 h 545690"/>
                <a:gd name="connsiteX14" fmla="*/ 195114 w 399134"/>
                <a:gd name="connsiteY14" fmla="*/ 0 h 54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134" h="545690">
                  <a:moveTo>
                    <a:pt x="195114" y="0"/>
                  </a:moveTo>
                  <a:cubicBezTo>
                    <a:pt x="307791" y="0"/>
                    <a:pt x="399134" y="122157"/>
                    <a:pt x="399134" y="272845"/>
                  </a:cubicBezTo>
                  <a:cubicBezTo>
                    <a:pt x="399134" y="423533"/>
                    <a:pt x="307791" y="545690"/>
                    <a:pt x="195114" y="545690"/>
                  </a:cubicBezTo>
                  <a:cubicBezTo>
                    <a:pt x="110606" y="545690"/>
                    <a:pt x="38099" y="476977"/>
                    <a:pt x="7127" y="379049"/>
                  </a:cubicBezTo>
                  <a:lnTo>
                    <a:pt x="0" y="331838"/>
                  </a:lnTo>
                  <a:lnTo>
                    <a:pt x="100216" y="331838"/>
                  </a:lnTo>
                  <a:lnTo>
                    <a:pt x="101121" y="339342"/>
                  </a:lnTo>
                  <a:cubicBezTo>
                    <a:pt x="116607" y="400657"/>
                    <a:pt x="152860" y="443680"/>
                    <a:pt x="195114" y="443680"/>
                  </a:cubicBezTo>
                  <a:cubicBezTo>
                    <a:pt x="251453" y="443680"/>
                    <a:pt x="297124" y="367195"/>
                    <a:pt x="297124" y="272845"/>
                  </a:cubicBezTo>
                  <a:cubicBezTo>
                    <a:pt x="297124" y="178495"/>
                    <a:pt x="251453" y="102010"/>
                    <a:pt x="195114" y="102010"/>
                  </a:cubicBezTo>
                  <a:cubicBezTo>
                    <a:pt x="152860" y="102010"/>
                    <a:pt x="116607" y="145033"/>
                    <a:pt x="101121" y="206348"/>
                  </a:cubicBezTo>
                  <a:lnTo>
                    <a:pt x="100216" y="213851"/>
                  </a:lnTo>
                  <a:lnTo>
                    <a:pt x="0" y="213851"/>
                  </a:lnTo>
                  <a:lnTo>
                    <a:pt x="7127" y="166642"/>
                  </a:lnTo>
                  <a:cubicBezTo>
                    <a:pt x="38099" y="68713"/>
                    <a:pt x="110606" y="0"/>
                    <a:pt x="1951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4523DA4-5AA7-45BB-BCD4-2E185D2D3FEB}"/>
                </a:ext>
              </a:extLst>
            </p:cNvPr>
            <p:cNvSpPr/>
            <p:nvPr/>
          </p:nvSpPr>
          <p:spPr>
            <a:xfrm rot="2785331">
              <a:off x="1414917" y="4336028"/>
              <a:ext cx="1474839" cy="1814052"/>
            </a:xfrm>
            <a:prstGeom prst="roundRect">
              <a:avLst>
                <a:gd name="adj" fmla="val 26809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624A349-2C81-47EE-BC8B-76E8D70B718C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 flipV="1">
              <a:off x="2347451" y="3222522"/>
              <a:ext cx="0" cy="1039762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8490406-085B-435A-B929-D019B595B68B}"/>
                </a:ext>
              </a:extLst>
            </p:cNvPr>
            <p:cNvSpPr/>
            <p:nvPr/>
          </p:nvSpPr>
          <p:spPr>
            <a:xfrm flipH="1">
              <a:off x="2285998" y="4277033"/>
              <a:ext cx="117986" cy="1474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669E88-70A8-4F99-9670-D97A9D772143}"/>
              </a:ext>
            </a:extLst>
          </p:cNvPr>
          <p:cNvGrpSpPr/>
          <p:nvPr/>
        </p:nvGrpSpPr>
        <p:grpSpPr>
          <a:xfrm>
            <a:off x="3730892" y="2676832"/>
            <a:ext cx="1814052" cy="3303641"/>
            <a:chOff x="3730892" y="2676832"/>
            <a:chExt cx="1814052" cy="33036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03A4C5A-8F65-4564-AA2D-6689E639C80D}"/>
                </a:ext>
              </a:extLst>
            </p:cNvPr>
            <p:cNvSpPr/>
            <p:nvPr/>
          </p:nvSpPr>
          <p:spPr>
            <a:xfrm flipH="1">
              <a:off x="4637918" y="2676832"/>
              <a:ext cx="399134" cy="545690"/>
            </a:xfrm>
            <a:custGeom>
              <a:avLst/>
              <a:gdLst>
                <a:gd name="connsiteX0" fmla="*/ 195114 w 399134"/>
                <a:gd name="connsiteY0" fmla="*/ 0 h 545690"/>
                <a:gd name="connsiteX1" fmla="*/ 399134 w 399134"/>
                <a:gd name="connsiteY1" fmla="*/ 272845 h 545690"/>
                <a:gd name="connsiteX2" fmla="*/ 195114 w 399134"/>
                <a:gd name="connsiteY2" fmla="*/ 545690 h 545690"/>
                <a:gd name="connsiteX3" fmla="*/ 7127 w 399134"/>
                <a:gd name="connsiteY3" fmla="*/ 379049 h 545690"/>
                <a:gd name="connsiteX4" fmla="*/ 0 w 399134"/>
                <a:gd name="connsiteY4" fmla="*/ 331838 h 545690"/>
                <a:gd name="connsiteX5" fmla="*/ 100216 w 399134"/>
                <a:gd name="connsiteY5" fmla="*/ 331838 h 545690"/>
                <a:gd name="connsiteX6" fmla="*/ 101121 w 399134"/>
                <a:gd name="connsiteY6" fmla="*/ 339342 h 545690"/>
                <a:gd name="connsiteX7" fmla="*/ 195114 w 399134"/>
                <a:gd name="connsiteY7" fmla="*/ 443680 h 545690"/>
                <a:gd name="connsiteX8" fmla="*/ 297124 w 399134"/>
                <a:gd name="connsiteY8" fmla="*/ 272845 h 545690"/>
                <a:gd name="connsiteX9" fmla="*/ 195114 w 399134"/>
                <a:gd name="connsiteY9" fmla="*/ 102010 h 545690"/>
                <a:gd name="connsiteX10" fmla="*/ 101121 w 399134"/>
                <a:gd name="connsiteY10" fmla="*/ 206348 h 545690"/>
                <a:gd name="connsiteX11" fmla="*/ 100216 w 399134"/>
                <a:gd name="connsiteY11" fmla="*/ 213851 h 545690"/>
                <a:gd name="connsiteX12" fmla="*/ 0 w 399134"/>
                <a:gd name="connsiteY12" fmla="*/ 213851 h 545690"/>
                <a:gd name="connsiteX13" fmla="*/ 7127 w 399134"/>
                <a:gd name="connsiteY13" fmla="*/ 166642 h 545690"/>
                <a:gd name="connsiteX14" fmla="*/ 195114 w 399134"/>
                <a:gd name="connsiteY14" fmla="*/ 0 h 54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134" h="545690">
                  <a:moveTo>
                    <a:pt x="195114" y="0"/>
                  </a:moveTo>
                  <a:cubicBezTo>
                    <a:pt x="307791" y="0"/>
                    <a:pt x="399134" y="122157"/>
                    <a:pt x="399134" y="272845"/>
                  </a:cubicBezTo>
                  <a:cubicBezTo>
                    <a:pt x="399134" y="423533"/>
                    <a:pt x="307791" y="545690"/>
                    <a:pt x="195114" y="545690"/>
                  </a:cubicBezTo>
                  <a:cubicBezTo>
                    <a:pt x="110606" y="545690"/>
                    <a:pt x="38099" y="476977"/>
                    <a:pt x="7127" y="379049"/>
                  </a:cubicBezTo>
                  <a:lnTo>
                    <a:pt x="0" y="331838"/>
                  </a:lnTo>
                  <a:lnTo>
                    <a:pt x="100216" y="331838"/>
                  </a:lnTo>
                  <a:lnTo>
                    <a:pt x="101121" y="339342"/>
                  </a:lnTo>
                  <a:cubicBezTo>
                    <a:pt x="116607" y="400657"/>
                    <a:pt x="152860" y="443680"/>
                    <a:pt x="195114" y="443680"/>
                  </a:cubicBezTo>
                  <a:cubicBezTo>
                    <a:pt x="251453" y="443680"/>
                    <a:pt x="297124" y="367195"/>
                    <a:pt x="297124" y="272845"/>
                  </a:cubicBezTo>
                  <a:cubicBezTo>
                    <a:pt x="297124" y="178495"/>
                    <a:pt x="251453" y="102010"/>
                    <a:pt x="195114" y="102010"/>
                  </a:cubicBezTo>
                  <a:cubicBezTo>
                    <a:pt x="152860" y="102010"/>
                    <a:pt x="116607" y="145033"/>
                    <a:pt x="101121" y="206348"/>
                  </a:cubicBezTo>
                  <a:lnTo>
                    <a:pt x="100216" y="213851"/>
                  </a:lnTo>
                  <a:lnTo>
                    <a:pt x="0" y="213851"/>
                  </a:lnTo>
                  <a:lnTo>
                    <a:pt x="7127" y="166642"/>
                  </a:lnTo>
                  <a:cubicBezTo>
                    <a:pt x="38099" y="68713"/>
                    <a:pt x="110606" y="0"/>
                    <a:pt x="1951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2F77A74-16E6-43B8-97F2-498E64B317B6}"/>
                </a:ext>
              </a:extLst>
            </p:cNvPr>
            <p:cNvSpPr/>
            <p:nvPr/>
          </p:nvSpPr>
          <p:spPr>
            <a:xfrm rot="2785331">
              <a:off x="3900498" y="4336028"/>
              <a:ext cx="1474839" cy="1814052"/>
            </a:xfrm>
            <a:prstGeom prst="roundRect">
              <a:avLst>
                <a:gd name="adj" fmla="val 26809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8C27C54-C3A3-41A4-8C37-DFFD142B86C5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V="1">
              <a:off x="4833032" y="3222522"/>
              <a:ext cx="8906" cy="1039762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02FC842-DEA3-443F-8665-7C7A809399B1}"/>
                </a:ext>
              </a:extLst>
            </p:cNvPr>
            <p:cNvSpPr/>
            <p:nvPr/>
          </p:nvSpPr>
          <p:spPr>
            <a:xfrm flipH="1">
              <a:off x="4771579" y="4277033"/>
              <a:ext cx="117986" cy="1474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2BCED7-530E-46BD-989F-30F187B074D3}"/>
              </a:ext>
            </a:extLst>
          </p:cNvPr>
          <p:cNvGrpSpPr/>
          <p:nvPr/>
        </p:nvGrpSpPr>
        <p:grpSpPr>
          <a:xfrm>
            <a:off x="9646364" y="2669459"/>
            <a:ext cx="1814052" cy="3303641"/>
            <a:chOff x="9646364" y="2669459"/>
            <a:chExt cx="1814052" cy="330364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58CA0F-FB5B-42E5-9357-0BC638441A90}"/>
                </a:ext>
              </a:extLst>
            </p:cNvPr>
            <p:cNvSpPr/>
            <p:nvPr/>
          </p:nvSpPr>
          <p:spPr>
            <a:xfrm flipH="1">
              <a:off x="10553390" y="2669459"/>
              <a:ext cx="399134" cy="545690"/>
            </a:xfrm>
            <a:custGeom>
              <a:avLst/>
              <a:gdLst>
                <a:gd name="connsiteX0" fmla="*/ 195114 w 399134"/>
                <a:gd name="connsiteY0" fmla="*/ 0 h 545690"/>
                <a:gd name="connsiteX1" fmla="*/ 399134 w 399134"/>
                <a:gd name="connsiteY1" fmla="*/ 272845 h 545690"/>
                <a:gd name="connsiteX2" fmla="*/ 195114 w 399134"/>
                <a:gd name="connsiteY2" fmla="*/ 545690 h 545690"/>
                <a:gd name="connsiteX3" fmla="*/ 7127 w 399134"/>
                <a:gd name="connsiteY3" fmla="*/ 379049 h 545690"/>
                <a:gd name="connsiteX4" fmla="*/ 0 w 399134"/>
                <a:gd name="connsiteY4" fmla="*/ 331838 h 545690"/>
                <a:gd name="connsiteX5" fmla="*/ 100216 w 399134"/>
                <a:gd name="connsiteY5" fmla="*/ 331838 h 545690"/>
                <a:gd name="connsiteX6" fmla="*/ 101121 w 399134"/>
                <a:gd name="connsiteY6" fmla="*/ 339342 h 545690"/>
                <a:gd name="connsiteX7" fmla="*/ 195114 w 399134"/>
                <a:gd name="connsiteY7" fmla="*/ 443680 h 545690"/>
                <a:gd name="connsiteX8" fmla="*/ 297124 w 399134"/>
                <a:gd name="connsiteY8" fmla="*/ 272845 h 545690"/>
                <a:gd name="connsiteX9" fmla="*/ 195114 w 399134"/>
                <a:gd name="connsiteY9" fmla="*/ 102010 h 545690"/>
                <a:gd name="connsiteX10" fmla="*/ 101121 w 399134"/>
                <a:gd name="connsiteY10" fmla="*/ 206348 h 545690"/>
                <a:gd name="connsiteX11" fmla="*/ 100216 w 399134"/>
                <a:gd name="connsiteY11" fmla="*/ 213851 h 545690"/>
                <a:gd name="connsiteX12" fmla="*/ 0 w 399134"/>
                <a:gd name="connsiteY12" fmla="*/ 213851 h 545690"/>
                <a:gd name="connsiteX13" fmla="*/ 7127 w 399134"/>
                <a:gd name="connsiteY13" fmla="*/ 166642 h 545690"/>
                <a:gd name="connsiteX14" fmla="*/ 195114 w 399134"/>
                <a:gd name="connsiteY14" fmla="*/ 0 h 54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134" h="545690">
                  <a:moveTo>
                    <a:pt x="195114" y="0"/>
                  </a:moveTo>
                  <a:cubicBezTo>
                    <a:pt x="307791" y="0"/>
                    <a:pt x="399134" y="122157"/>
                    <a:pt x="399134" y="272845"/>
                  </a:cubicBezTo>
                  <a:cubicBezTo>
                    <a:pt x="399134" y="423533"/>
                    <a:pt x="307791" y="545690"/>
                    <a:pt x="195114" y="545690"/>
                  </a:cubicBezTo>
                  <a:cubicBezTo>
                    <a:pt x="110606" y="545690"/>
                    <a:pt x="38099" y="476977"/>
                    <a:pt x="7127" y="379049"/>
                  </a:cubicBezTo>
                  <a:lnTo>
                    <a:pt x="0" y="331838"/>
                  </a:lnTo>
                  <a:lnTo>
                    <a:pt x="100216" y="331838"/>
                  </a:lnTo>
                  <a:lnTo>
                    <a:pt x="101121" y="339342"/>
                  </a:lnTo>
                  <a:cubicBezTo>
                    <a:pt x="116607" y="400657"/>
                    <a:pt x="152860" y="443680"/>
                    <a:pt x="195114" y="443680"/>
                  </a:cubicBezTo>
                  <a:cubicBezTo>
                    <a:pt x="251453" y="443680"/>
                    <a:pt x="297124" y="367195"/>
                    <a:pt x="297124" y="272845"/>
                  </a:cubicBezTo>
                  <a:cubicBezTo>
                    <a:pt x="297124" y="178495"/>
                    <a:pt x="251453" y="102010"/>
                    <a:pt x="195114" y="102010"/>
                  </a:cubicBezTo>
                  <a:cubicBezTo>
                    <a:pt x="152860" y="102010"/>
                    <a:pt x="116607" y="145033"/>
                    <a:pt x="101121" y="206348"/>
                  </a:cubicBezTo>
                  <a:lnTo>
                    <a:pt x="100216" y="213851"/>
                  </a:lnTo>
                  <a:lnTo>
                    <a:pt x="0" y="213851"/>
                  </a:lnTo>
                  <a:lnTo>
                    <a:pt x="7127" y="166642"/>
                  </a:lnTo>
                  <a:cubicBezTo>
                    <a:pt x="38099" y="68713"/>
                    <a:pt x="110606" y="0"/>
                    <a:pt x="19511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20A6DDE-2FF6-42DA-8F39-9A1216C51354}"/>
                </a:ext>
              </a:extLst>
            </p:cNvPr>
            <p:cNvSpPr/>
            <p:nvPr/>
          </p:nvSpPr>
          <p:spPr>
            <a:xfrm rot="2785331">
              <a:off x="9815970" y="4328655"/>
              <a:ext cx="1474839" cy="1814052"/>
            </a:xfrm>
            <a:prstGeom prst="roundRect">
              <a:avLst>
                <a:gd name="adj" fmla="val 26809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E6CCAF-0DC9-4EC6-9293-F326E4FBECDD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 flipV="1">
              <a:off x="10748504" y="3215149"/>
              <a:ext cx="8906" cy="1039762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72D8487-7307-48A3-8482-90BFC6396229}"/>
                </a:ext>
              </a:extLst>
            </p:cNvPr>
            <p:cNvSpPr/>
            <p:nvPr/>
          </p:nvSpPr>
          <p:spPr>
            <a:xfrm flipH="1">
              <a:off x="10687051" y="4269660"/>
              <a:ext cx="117986" cy="1474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A55184A-0A3E-4D83-83E3-9832ADF24C7A}"/>
              </a:ext>
            </a:extLst>
          </p:cNvPr>
          <p:cNvSpPr/>
          <p:nvPr/>
        </p:nvSpPr>
        <p:spPr>
          <a:xfrm>
            <a:off x="2392738" y="463208"/>
            <a:ext cx="7168950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239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39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9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3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A0B3F4-B727-49BB-B9D4-E4BE4F8F2797}"/>
              </a:ext>
            </a:extLst>
          </p:cNvPr>
          <p:cNvSpPr/>
          <p:nvPr/>
        </p:nvSpPr>
        <p:spPr>
          <a:xfrm>
            <a:off x="1676786" y="4402461"/>
            <a:ext cx="1690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B183CF6-9EC1-41A4-A803-1780996D0A9B}"/>
              </a:ext>
            </a:extLst>
          </p:cNvPr>
          <p:cNvSpPr/>
          <p:nvPr/>
        </p:nvSpPr>
        <p:spPr>
          <a:xfrm>
            <a:off x="4205747" y="4354560"/>
            <a:ext cx="86433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0F96E6-5009-4D16-A0DD-F8755D8A10C2}"/>
              </a:ext>
            </a:extLst>
          </p:cNvPr>
          <p:cNvSpPr/>
          <p:nvPr/>
        </p:nvSpPr>
        <p:spPr>
          <a:xfrm>
            <a:off x="6941283" y="4402461"/>
            <a:ext cx="103425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8B1721-39E6-4ECB-9D2D-D7B2DDC686B1}"/>
              </a:ext>
            </a:extLst>
          </p:cNvPr>
          <p:cNvSpPr/>
          <p:nvPr/>
        </p:nvSpPr>
        <p:spPr>
          <a:xfrm>
            <a:off x="10009637" y="4359141"/>
            <a:ext cx="94288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28BF1D-BC43-4F8A-9D2F-16EDC0E363BC}"/>
              </a:ext>
            </a:extLst>
          </p:cNvPr>
          <p:cNvGrpSpPr/>
          <p:nvPr/>
        </p:nvGrpSpPr>
        <p:grpSpPr>
          <a:xfrm>
            <a:off x="1166083" y="-44590"/>
            <a:ext cx="648575" cy="1909173"/>
            <a:chOff x="1166531" y="-132735"/>
            <a:chExt cx="648575" cy="1909173"/>
          </a:xfrm>
        </p:grpSpPr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9541A6D4-4A01-44B1-A4D6-8D40BEF6F123}"/>
                </a:ext>
              </a:extLst>
            </p:cNvPr>
            <p:cNvSpPr/>
            <p:nvPr/>
          </p:nvSpPr>
          <p:spPr>
            <a:xfrm>
              <a:off x="1166531" y="1190532"/>
              <a:ext cx="648575" cy="58590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2268172-14DE-4FC8-B53C-91E4BA53C9AC}"/>
                </a:ext>
              </a:extLst>
            </p:cNvPr>
            <p:cNvCxnSpPr/>
            <p:nvPr/>
          </p:nvCxnSpPr>
          <p:spPr>
            <a:xfrm>
              <a:off x="1504335" y="-132735"/>
              <a:ext cx="0" cy="147079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2A17332-FC80-4DD9-AB50-8721C96ACEB6}"/>
              </a:ext>
            </a:extLst>
          </p:cNvPr>
          <p:cNvGrpSpPr/>
          <p:nvPr/>
        </p:nvGrpSpPr>
        <p:grpSpPr>
          <a:xfrm>
            <a:off x="9807814" y="-45411"/>
            <a:ext cx="648575" cy="1909173"/>
            <a:chOff x="1166531" y="-132735"/>
            <a:chExt cx="648575" cy="1909173"/>
          </a:xfrm>
        </p:grpSpPr>
        <p:sp>
          <p:nvSpPr>
            <p:cNvPr id="75" name="Star: 5 Points 74">
              <a:extLst>
                <a:ext uri="{FF2B5EF4-FFF2-40B4-BE49-F238E27FC236}">
                  <a16:creationId xmlns:a16="http://schemas.microsoft.com/office/drawing/2014/main" id="{05D20EAB-19ED-493E-8F3F-F8CEF544C55D}"/>
                </a:ext>
              </a:extLst>
            </p:cNvPr>
            <p:cNvSpPr/>
            <p:nvPr/>
          </p:nvSpPr>
          <p:spPr>
            <a:xfrm>
              <a:off x="1166531" y="1190532"/>
              <a:ext cx="648575" cy="58590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D0E5726-FCCA-4A71-BFC7-574232E1C2A0}"/>
                </a:ext>
              </a:extLst>
            </p:cNvPr>
            <p:cNvCxnSpPr/>
            <p:nvPr/>
          </p:nvCxnSpPr>
          <p:spPr>
            <a:xfrm>
              <a:off x="1504335" y="-132735"/>
              <a:ext cx="0" cy="147079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C5DD218-14FB-49B1-807B-C2258C1605C4}"/>
              </a:ext>
            </a:extLst>
          </p:cNvPr>
          <p:cNvGrpSpPr/>
          <p:nvPr/>
        </p:nvGrpSpPr>
        <p:grpSpPr>
          <a:xfrm>
            <a:off x="5162737" y="-1173907"/>
            <a:ext cx="648575" cy="1909173"/>
            <a:chOff x="1166531" y="-132735"/>
            <a:chExt cx="648575" cy="1909173"/>
          </a:xfrm>
        </p:grpSpPr>
        <p:sp>
          <p:nvSpPr>
            <p:cNvPr id="78" name="Star: 5 Points 77">
              <a:extLst>
                <a:ext uri="{FF2B5EF4-FFF2-40B4-BE49-F238E27FC236}">
                  <a16:creationId xmlns:a16="http://schemas.microsoft.com/office/drawing/2014/main" id="{CCF2D59C-90A1-41FA-B511-D8B7102351D0}"/>
                </a:ext>
              </a:extLst>
            </p:cNvPr>
            <p:cNvSpPr/>
            <p:nvPr/>
          </p:nvSpPr>
          <p:spPr>
            <a:xfrm>
              <a:off x="1166531" y="1190532"/>
              <a:ext cx="648575" cy="58590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99E20EC-FA44-4902-A63C-131F2022D440}"/>
                </a:ext>
              </a:extLst>
            </p:cNvPr>
            <p:cNvCxnSpPr/>
            <p:nvPr/>
          </p:nvCxnSpPr>
          <p:spPr>
            <a:xfrm>
              <a:off x="1504335" y="-132735"/>
              <a:ext cx="0" cy="147079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B40DED-3270-4A34-8BDF-8F5BAD6DC887}"/>
              </a:ext>
            </a:extLst>
          </p:cNvPr>
          <p:cNvGrpSpPr/>
          <p:nvPr/>
        </p:nvGrpSpPr>
        <p:grpSpPr>
          <a:xfrm>
            <a:off x="2964595" y="-1128312"/>
            <a:ext cx="648575" cy="1909173"/>
            <a:chOff x="1166531" y="-132735"/>
            <a:chExt cx="648575" cy="1909173"/>
          </a:xfrm>
        </p:grpSpPr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12D2F86C-D672-482C-A28C-A5775A084C5F}"/>
                </a:ext>
              </a:extLst>
            </p:cNvPr>
            <p:cNvSpPr/>
            <p:nvPr/>
          </p:nvSpPr>
          <p:spPr>
            <a:xfrm>
              <a:off x="1166531" y="1190532"/>
              <a:ext cx="648575" cy="58590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F1C6D17-0933-40F2-8E0D-28DCF443A86F}"/>
                </a:ext>
              </a:extLst>
            </p:cNvPr>
            <p:cNvCxnSpPr/>
            <p:nvPr/>
          </p:nvCxnSpPr>
          <p:spPr>
            <a:xfrm>
              <a:off x="1504335" y="-132735"/>
              <a:ext cx="0" cy="147079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ECB3BF7-8DDF-44E4-B6EF-8A56434D6D92}"/>
              </a:ext>
            </a:extLst>
          </p:cNvPr>
          <p:cNvGrpSpPr/>
          <p:nvPr/>
        </p:nvGrpSpPr>
        <p:grpSpPr>
          <a:xfrm>
            <a:off x="7329889" y="-1171395"/>
            <a:ext cx="648575" cy="1909173"/>
            <a:chOff x="1166531" y="-132735"/>
            <a:chExt cx="648575" cy="1909173"/>
          </a:xfrm>
        </p:grpSpPr>
        <p:sp>
          <p:nvSpPr>
            <p:cNvPr id="84" name="Star: 5 Points 83">
              <a:extLst>
                <a:ext uri="{FF2B5EF4-FFF2-40B4-BE49-F238E27FC236}">
                  <a16:creationId xmlns:a16="http://schemas.microsoft.com/office/drawing/2014/main" id="{4E305454-FF94-4F16-9221-4CECB47AD40A}"/>
                </a:ext>
              </a:extLst>
            </p:cNvPr>
            <p:cNvSpPr/>
            <p:nvPr/>
          </p:nvSpPr>
          <p:spPr>
            <a:xfrm>
              <a:off x="1166531" y="1190532"/>
              <a:ext cx="648575" cy="58590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7B6CF66-3CF7-4232-9297-6DAE118982BA}"/>
                </a:ext>
              </a:extLst>
            </p:cNvPr>
            <p:cNvCxnSpPr/>
            <p:nvPr/>
          </p:nvCxnSpPr>
          <p:spPr>
            <a:xfrm>
              <a:off x="1504335" y="-132735"/>
              <a:ext cx="0" cy="147079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0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A799B-CEA9-4779-A884-751E396CA35D}"/>
              </a:ext>
            </a:extLst>
          </p:cNvPr>
          <p:cNvSpPr/>
          <p:nvPr/>
        </p:nvSpPr>
        <p:spPr>
          <a:xfrm>
            <a:off x="466644" y="886515"/>
            <a:ext cx="1141256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ৃথ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্ঘ্য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্রকাশ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েন্টিমিটার</a:t>
            </a:r>
            <a:r>
              <a:rPr lang="en-US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5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4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স্তুর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্কেল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ফিতা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b="1" cap="none" spc="0" dirty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4ABF4-3427-44CA-9ED7-4084179BE1A8}"/>
              </a:ext>
            </a:extLst>
          </p:cNvPr>
          <p:cNvSpPr/>
          <p:nvPr/>
        </p:nvSpPr>
        <p:spPr>
          <a:xfrm>
            <a:off x="2870622" y="5747710"/>
            <a:ext cx="6579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 পরিমাপের একক মিটার।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7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C5EFB-A5DA-4CEB-B82A-E02AA1DEF3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6" y="1082428"/>
            <a:ext cx="4048125" cy="2876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E85F3F-02E0-4352-A6EE-F5469D765E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48" y="880536"/>
            <a:ext cx="4559900" cy="3001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82DF3-AE41-4430-BAE6-558FFB65464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41" y="859211"/>
            <a:ext cx="2419350" cy="23336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62EB1A-F2CE-4AD7-9B1D-9F6348B4AC2B}"/>
              </a:ext>
            </a:extLst>
          </p:cNvPr>
          <p:cNvSpPr/>
          <p:nvPr/>
        </p:nvSpPr>
        <p:spPr>
          <a:xfrm>
            <a:off x="326902" y="4500178"/>
            <a:ext cx="114619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্তু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িমাপ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িতা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00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33CF83-1E6E-41F1-B2A9-C9817477C8EE}"/>
              </a:ext>
            </a:extLst>
          </p:cNvPr>
          <p:cNvSpPr/>
          <p:nvPr/>
        </p:nvSpPr>
        <p:spPr>
          <a:xfrm>
            <a:off x="5765805" y="1303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56D50-EBD6-41B7-85D3-48D2E36D2C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05" y="549181"/>
            <a:ext cx="4324899" cy="5769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97197-4B69-46C2-AD60-EF9D5DF5B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43" y="120786"/>
            <a:ext cx="5068949" cy="6758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8C1704-ABF0-4540-918C-6C5BE776B09E}"/>
              </a:ext>
            </a:extLst>
          </p:cNvPr>
          <p:cNvSpPr/>
          <p:nvPr/>
        </p:nvSpPr>
        <p:spPr>
          <a:xfrm>
            <a:off x="133423" y="564292"/>
            <a:ext cx="2901401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মাপার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9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33CF83-1E6E-41F1-B2A9-C9817477C8EE}"/>
              </a:ext>
            </a:extLst>
          </p:cNvPr>
          <p:cNvSpPr/>
          <p:nvPr/>
        </p:nvSpPr>
        <p:spPr>
          <a:xfrm>
            <a:off x="5765805" y="1303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24E10-18E7-48EB-BD98-BDDE073D8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98" y="1642447"/>
            <a:ext cx="9221519" cy="51871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AA9D26-D0ED-4023-BDD8-9714CAEBABA7}"/>
              </a:ext>
            </a:extLst>
          </p:cNvPr>
          <p:cNvSpPr/>
          <p:nvPr/>
        </p:nvSpPr>
        <p:spPr>
          <a:xfrm>
            <a:off x="1161496" y="254096"/>
            <a:ext cx="9312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দোকানেও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ফিতা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্যবহার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33CF83-1E6E-41F1-B2A9-C9817477C8EE}"/>
              </a:ext>
            </a:extLst>
          </p:cNvPr>
          <p:cNvSpPr/>
          <p:nvPr/>
        </p:nvSpPr>
        <p:spPr>
          <a:xfrm>
            <a:off x="5765805" y="1303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F2C6C-9808-42AF-9ABF-3A46BA6C5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17" y="2138072"/>
            <a:ext cx="6412725" cy="4141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E1DC25-BA53-4B14-9E5F-DB3B3B839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" y="2091131"/>
            <a:ext cx="5454315" cy="4210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DEE4A9-004D-40D5-B60C-0F166AA59B8F}"/>
              </a:ext>
            </a:extLst>
          </p:cNvPr>
          <p:cNvSpPr/>
          <p:nvPr/>
        </p:nvSpPr>
        <p:spPr>
          <a:xfrm>
            <a:off x="1460463" y="312760"/>
            <a:ext cx="871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দর্জি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5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33CF83-1E6E-41F1-B2A9-C9817477C8EE}"/>
              </a:ext>
            </a:extLst>
          </p:cNvPr>
          <p:cNvSpPr/>
          <p:nvPr/>
        </p:nvSpPr>
        <p:spPr>
          <a:xfrm>
            <a:off x="5765805" y="1303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D1ABE-0ECC-4E0A-B534-5072668C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" y="1210799"/>
            <a:ext cx="5530398" cy="5380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E9E6FC-D65F-40F8-B98E-E0EE939970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17" y="2062040"/>
            <a:ext cx="5564343" cy="39539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52ECC2-8E42-418E-BD8E-89BF9C67D2E7}"/>
              </a:ext>
            </a:extLst>
          </p:cNvPr>
          <p:cNvSpPr/>
          <p:nvPr/>
        </p:nvSpPr>
        <p:spPr>
          <a:xfrm>
            <a:off x="235465" y="210228"/>
            <a:ext cx="11732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ফিতা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3997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33CF83-1E6E-41F1-B2A9-C9817477C8EE}"/>
              </a:ext>
            </a:extLst>
          </p:cNvPr>
          <p:cNvSpPr/>
          <p:nvPr/>
        </p:nvSpPr>
        <p:spPr>
          <a:xfrm>
            <a:off x="5765805" y="1303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A4176-1E0A-4407-B049-E15684FEF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5" y="1166150"/>
            <a:ext cx="3884199" cy="5023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718C27-46AF-4F50-94FC-30382BB46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73" y="1186528"/>
            <a:ext cx="3722592" cy="50232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FF24B9-4316-4C44-92C0-FF237A18B9E2}"/>
              </a:ext>
            </a:extLst>
          </p:cNvPr>
          <p:cNvSpPr/>
          <p:nvPr/>
        </p:nvSpPr>
        <p:spPr>
          <a:xfrm>
            <a:off x="8112865" y="2208196"/>
            <a:ext cx="41595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৭৯ প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85325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8E0727-D4BF-4149-A4BF-F17CF83223C8}"/>
              </a:ext>
            </a:extLst>
          </p:cNvPr>
          <p:cNvSpPr/>
          <p:nvPr/>
        </p:nvSpPr>
        <p:spPr>
          <a:xfrm>
            <a:off x="4581118" y="263123"/>
            <a:ext cx="2585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FF4532-B0F2-4047-8407-7DC032F34CBF}"/>
              </a:ext>
            </a:extLst>
          </p:cNvPr>
          <p:cNvSpPr/>
          <p:nvPr/>
        </p:nvSpPr>
        <p:spPr>
          <a:xfrm>
            <a:off x="302981" y="1611554"/>
            <a:ext cx="115762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একপাশ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4F26B4D-54DC-4F19-8E25-C79113D70DEF}"/>
              </a:ext>
            </a:extLst>
          </p:cNvPr>
          <p:cNvSpPr/>
          <p:nvPr/>
        </p:nvSpPr>
        <p:spPr>
          <a:xfrm>
            <a:off x="302981" y="2731508"/>
            <a:ext cx="115762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IN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খাতার</a:t>
            </a:r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একপাশ</a:t>
            </a:r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5400" b="1" dirty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b="1" cap="none" spc="0" dirty="0">
              <a:ln/>
              <a:solidFill>
                <a:schemeClr val="bg2">
                  <a:lumMod val="1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DFE7D85-91D9-4FCA-8507-990FB75EF5E6}"/>
              </a:ext>
            </a:extLst>
          </p:cNvPr>
          <p:cNvSpPr/>
          <p:nvPr/>
        </p:nvSpPr>
        <p:spPr>
          <a:xfrm>
            <a:off x="269650" y="3979869"/>
            <a:ext cx="115762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4ED5E76-3ADD-46D2-B0FE-051E9A09A6F6}"/>
              </a:ext>
            </a:extLst>
          </p:cNvPr>
          <p:cNvSpPr/>
          <p:nvPr/>
        </p:nvSpPr>
        <p:spPr>
          <a:xfrm>
            <a:off x="339382" y="5048579"/>
            <a:ext cx="115762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একপাশ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0F4B6-3E3E-4429-91D8-FC3A30EDD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85" y="287850"/>
            <a:ext cx="2062406" cy="155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4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8" grpId="0"/>
      <p:bldP spid="89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33CF83-1E6E-41F1-B2A9-C9817477C8EE}"/>
              </a:ext>
            </a:extLst>
          </p:cNvPr>
          <p:cNvSpPr/>
          <p:nvPr/>
        </p:nvSpPr>
        <p:spPr>
          <a:xfrm>
            <a:off x="5765805" y="13034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9945C8-37C0-4501-ABBE-9CD69B355CFB}"/>
              </a:ext>
            </a:extLst>
          </p:cNvPr>
          <p:cNvSpPr/>
          <p:nvPr/>
        </p:nvSpPr>
        <p:spPr>
          <a:xfrm>
            <a:off x="3570249" y="439056"/>
            <a:ext cx="40078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95F796-9D90-4C55-841C-725FF6DEFF41}"/>
              </a:ext>
            </a:extLst>
          </p:cNvPr>
          <p:cNvSpPr/>
          <p:nvPr/>
        </p:nvSpPr>
        <p:spPr>
          <a:xfrm>
            <a:off x="812686" y="2444323"/>
            <a:ext cx="97834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8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ৈর</a:t>
            </a:r>
            <a:r>
              <a:rPr lang="as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ঘ্য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</a:t>
            </a:r>
            <a:r>
              <a:rPr lang="as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329D380-8A33-475A-915B-D3C18A762027}"/>
              </a:ext>
            </a:extLst>
          </p:cNvPr>
          <p:cNvSpPr/>
          <p:nvPr/>
        </p:nvSpPr>
        <p:spPr>
          <a:xfrm>
            <a:off x="613470" y="4208086"/>
            <a:ext cx="103941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১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236753-E41D-4C6B-9CE4-8B0A5313940B}"/>
              </a:ext>
            </a:extLst>
          </p:cNvPr>
          <p:cNvSpPr/>
          <p:nvPr/>
        </p:nvSpPr>
        <p:spPr>
          <a:xfrm>
            <a:off x="4283919" y="596210"/>
            <a:ext cx="2664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EE33-21A7-4F1A-BF94-967E9DC75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6" y="396646"/>
            <a:ext cx="3216749" cy="153620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53F6C30-DB11-40FE-8B6D-5A01EFEC4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92" y="457310"/>
            <a:ext cx="3089721" cy="14755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5687CF-F573-486A-8197-2389829E5025}"/>
              </a:ext>
            </a:extLst>
          </p:cNvPr>
          <p:cNvSpPr/>
          <p:nvPr/>
        </p:nvSpPr>
        <p:spPr>
          <a:xfrm>
            <a:off x="650098" y="2967335"/>
            <a:ext cx="1073786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তোমার পড়ার টেবিলের চারপাশ মেপে নিয়ে আসবে।</a:t>
            </a:r>
            <a:endParaRPr lang="en-US" sz="54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4105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7576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3107BA-2AB4-457F-86C6-3163A264FB81}"/>
              </a:ext>
            </a:extLst>
          </p:cNvPr>
          <p:cNvSpPr/>
          <p:nvPr/>
        </p:nvSpPr>
        <p:spPr>
          <a:xfrm>
            <a:off x="4165672" y="208609"/>
            <a:ext cx="361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CD425-BC6B-4721-9815-B8CC9D3C7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6519" y="1659535"/>
            <a:ext cx="3649993" cy="36119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CB2284-26B8-4E3D-9D64-0A32F1B1C4F5}"/>
              </a:ext>
            </a:extLst>
          </p:cNvPr>
          <p:cNvSpPr/>
          <p:nvPr/>
        </p:nvSpPr>
        <p:spPr>
          <a:xfrm>
            <a:off x="900822" y="1947418"/>
            <a:ext cx="45817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6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6335A58-B43A-4FD5-8949-A07002A4182B}"/>
              </a:ext>
            </a:extLst>
          </p:cNvPr>
          <p:cNvSpPr/>
          <p:nvPr/>
        </p:nvSpPr>
        <p:spPr>
          <a:xfrm>
            <a:off x="1682476" y="2672160"/>
            <a:ext cx="298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A043CC6-C0BC-4517-92D5-36461727D843}"/>
              </a:ext>
            </a:extLst>
          </p:cNvPr>
          <p:cNvSpPr/>
          <p:nvPr/>
        </p:nvSpPr>
        <p:spPr>
          <a:xfrm>
            <a:off x="1321783" y="3346559"/>
            <a:ext cx="35381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বাসুদেবপুর স প্রা বি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184CB82-5F7A-4195-B4AA-529C6E560A2C}"/>
              </a:ext>
            </a:extLst>
          </p:cNvPr>
          <p:cNvSpPr/>
          <p:nvPr/>
        </p:nvSpPr>
        <p:spPr>
          <a:xfrm>
            <a:off x="1559168" y="3780060"/>
            <a:ext cx="2890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4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bn-IN" sz="44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0CE6FC7-509D-4B09-85CE-EBA4FCDD0B94}"/>
              </a:ext>
            </a:extLst>
          </p:cNvPr>
          <p:cNvSpPr/>
          <p:nvPr/>
        </p:nvSpPr>
        <p:spPr>
          <a:xfrm>
            <a:off x="1494333" y="4444342"/>
            <a:ext cx="40318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00B0F0"/>
                </a:solidFill>
                <a:effectLst/>
                <a:ea typeface="Verdana" panose="020B0604030504040204" pitchFamily="34" charset="0"/>
                <a:cs typeface="NikoshBAN" panose="02000000000000000000" pitchFamily="2" charset="0"/>
              </a:rPr>
              <a:t>pradipict216@gmail.com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  <a:ea typeface="Verdana" panose="020B0604030504040204" pitchFamily="34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ECCBB-AA1E-4EF9-8FDF-E82BF36D455B}"/>
              </a:ext>
            </a:extLst>
          </p:cNvPr>
          <p:cNvGrpSpPr/>
          <p:nvPr/>
        </p:nvGrpSpPr>
        <p:grpSpPr>
          <a:xfrm>
            <a:off x="729321" y="-755621"/>
            <a:ext cx="770850" cy="2270021"/>
            <a:chOff x="729321" y="-755621"/>
            <a:chExt cx="770850" cy="2270021"/>
          </a:xfrm>
        </p:grpSpPr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9EF48427-483F-4796-AE06-B615F95196CE}"/>
                </a:ext>
              </a:extLst>
            </p:cNvPr>
            <p:cNvSpPr/>
            <p:nvPr/>
          </p:nvSpPr>
          <p:spPr>
            <a:xfrm>
              <a:off x="729321" y="985235"/>
              <a:ext cx="770850" cy="529165"/>
            </a:xfrm>
            <a:prstGeom prst="star5">
              <a:avLst>
                <a:gd name="adj" fmla="val 1790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4B2D7D-AEC7-453F-AFAE-A38EBFB25AAE}"/>
                </a:ext>
              </a:extLst>
            </p:cNvPr>
            <p:cNvCxnSpPr>
              <a:cxnSpLocks/>
            </p:cNvCxnSpPr>
            <p:nvPr/>
          </p:nvCxnSpPr>
          <p:spPr>
            <a:xfrm>
              <a:off x="1119897" y="-755621"/>
              <a:ext cx="0" cy="193203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CC755B9-8431-460C-A79F-C7F0B41C33CD}"/>
              </a:ext>
            </a:extLst>
          </p:cNvPr>
          <p:cNvGrpSpPr/>
          <p:nvPr/>
        </p:nvGrpSpPr>
        <p:grpSpPr>
          <a:xfrm>
            <a:off x="3004435" y="-754540"/>
            <a:ext cx="770850" cy="2270021"/>
            <a:chOff x="729321" y="-755621"/>
            <a:chExt cx="770850" cy="2270021"/>
          </a:xfrm>
        </p:grpSpPr>
        <p:sp>
          <p:nvSpPr>
            <p:cNvPr id="114" name="Star: 5 Points 113">
              <a:extLst>
                <a:ext uri="{FF2B5EF4-FFF2-40B4-BE49-F238E27FC236}">
                  <a16:creationId xmlns:a16="http://schemas.microsoft.com/office/drawing/2014/main" id="{6369CD73-82A6-4DED-8B74-A4A912024E72}"/>
                </a:ext>
              </a:extLst>
            </p:cNvPr>
            <p:cNvSpPr/>
            <p:nvPr/>
          </p:nvSpPr>
          <p:spPr>
            <a:xfrm>
              <a:off x="729321" y="985235"/>
              <a:ext cx="770850" cy="529165"/>
            </a:xfrm>
            <a:prstGeom prst="star5">
              <a:avLst>
                <a:gd name="adj" fmla="val 1790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C1FA783-9082-47BD-ACEE-4D77659324F8}"/>
                </a:ext>
              </a:extLst>
            </p:cNvPr>
            <p:cNvCxnSpPr>
              <a:cxnSpLocks/>
            </p:cNvCxnSpPr>
            <p:nvPr/>
          </p:nvCxnSpPr>
          <p:spPr>
            <a:xfrm>
              <a:off x="1119897" y="-755621"/>
              <a:ext cx="0" cy="193203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1C08859-9348-4CA5-82A0-CCA2781858D1}"/>
              </a:ext>
            </a:extLst>
          </p:cNvPr>
          <p:cNvGrpSpPr/>
          <p:nvPr/>
        </p:nvGrpSpPr>
        <p:grpSpPr>
          <a:xfrm>
            <a:off x="1868350" y="-1284786"/>
            <a:ext cx="770850" cy="2270021"/>
            <a:chOff x="729321" y="-755621"/>
            <a:chExt cx="770850" cy="2270021"/>
          </a:xfrm>
        </p:grpSpPr>
        <p:sp>
          <p:nvSpPr>
            <p:cNvPr id="117" name="Star: 5 Points 116">
              <a:extLst>
                <a:ext uri="{FF2B5EF4-FFF2-40B4-BE49-F238E27FC236}">
                  <a16:creationId xmlns:a16="http://schemas.microsoft.com/office/drawing/2014/main" id="{5BE67BA9-D1DE-469B-9B48-2600B77169D5}"/>
                </a:ext>
              </a:extLst>
            </p:cNvPr>
            <p:cNvSpPr/>
            <p:nvPr/>
          </p:nvSpPr>
          <p:spPr>
            <a:xfrm>
              <a:off x="729321" y="985235"/>
              <a:ext cx="770850" cy="529165"/>
            </a:xfrm>
            <a:prstGeom prst="star5">
              <a:avLst>
                <a:gd name="adj" fmla="val 1790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C99C780-4640-4F1A-BAA3-EDA90115F515}"/>
                </a:ext>
              </a:extLst>
            </p:cNvPr>
            <p:cNvCxnSpPr>
              <a:cxnSpLocks/>
            </p:cNvCxnSpPr>
            <p:nvPr/>
          </p:nvCxnSpPr>
          <p:spPr>
            <a:xfrm>
              <a:off x="1119897" y="-755621"/>
              <a:ext cx="0" cy="193203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A815C57-5096-4BBD-8B6A-0FC098BB8BBF}"/>
              </a:ext>
            </a:extLst>
          </p:cNvPr>
          <p:cNvGrpSpPr/>
          <p:nvPr/>
        </p:nvGrpSpPr>
        <p:grpSpPr>
          <a:xfrm>
            <a:off x="8416715" y="-817758"/>
            <a:ext cx="770850" cy="2270021"/>
            <a:chOff x="729321" y="-755621"/>
            <a:chExt cx="770850" cy="2270021"/>
          </a:xfrm>
        </p:grpSpPr>
        <p:sp>
          <p:nvSpPr>
            <p:cNvPr id="120" name="Star: 5 Points 119">
              <a:extLst>
                <a:ext uri="{FF2B5EF4-FFF2-40B4-BE49-F238E27FC236}">
                  <a16:creationId xmlns:a16="http://schemas.microsoft.com/office/drawing/2014/main" id="{3560AF76-34B6-49C1-B055-3046DEAB16BF}"/>
                </a:ext>
              </a:extLst>
            </p:cNvPr>
            <p:cNvSpPr/>
            <p:nvPr/>
          </p:nvSpPr>
          <p:spPr>
            <a:xfrm>
              <a:off x="729321" y="985235"/>
              <a:ext cx="770850" cy="529165"/>
            </a:xfrm>
            <a:prstGeom prst="star5">
              <a:avLst>
                <a:gd name="adj" fmla="val 1790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6C315BC-1C9A-4E8D-9EC6-92006B4B74D1}"/>
                </a:ext>
              </a:extLst>
            </p:cNvPr>
            <p:cNvCxnSpPr>
              <a:cxnSpLocks/>
            </p:cNvCxnSpPr>
            <p:nvPr/>
          </p:nvCxnSpPr>
          <p:spPr>
            <a:xfrm>
              <a:off x="1119897" y="-755621"/>
              <a:ext cx="0" cy="193203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94B175A-969C-4EB7-B35A-5B93EF5496B6}"/>
              </a:ext>
            </a:extLst>
          </p:cNvPr>
          <p:cNvGrpSpPr/>
          <p:nvPr/>
        </p:nvGrpSpPr>
        <p:grpSpPr>
          <a:xfrm>
            <a:off x="9658501" y="-1262663"/>
            <a:ext cx="770850" cy="2270021"/>
            <a:chOff x="729321" y="-755621"/>
            <a:chExt cx="770850" cy="2270021"/>
          </a:xfrm>
        </p:grpSpPr>
        <p:sp>
          <p:nvSpPr>
            <p:cNvPr id="123" name="Star: 5 Points 122">
              <a:extLst>
                <a:ext uri="{FF2B5EF4-FFF2-40B4-BE49-F238E27FC236}">
                  <a16:creationId xmlns:a16="http://schemas.microsoft.com/office/drawing/2014/main" id="{9D31C47D-68A2-47C5-A263-BA53C0340ACF}"/>
                </a:ext>
              </a:extLst>
            </p:cNvPr>
            <p:cNvSpPr/>
            <p:nvPr/>
          </p:nvSpPr>
          <p:spPr>
            <a:xfrm>
              <a:off x="729321" y="985235"/>
              <a:ext cx="770850" cy="529165"/>
            </a:xfrm>
            <a:prstGeom prst="star5">
              <a:avLst>
                <a:gd name="adj" fmla="val 1790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B0ADED1-F829-48C5-AD5A-AAABE5D9B4C2}"/>
                </a:ext>
              </a:extLst>
            </p:cNvPr>
            <p:cNvCxnSpPr>
              <a:cxnSpLocks/>
            </p:cNvCxnSpPr>
            <p:nvPr/>
          </p:nvCxnSpPr>
          <p:spPr>
            <a:xfrm>
              <a:off x="1119897" y="-755621"/>
              <a:ext cx="0" cy="193203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CFA75AA-0922-46E6-B27E-05379D2494A3}"/>
              </a:ext>
            </a:extLst>
          </p:cNvPr>
          <p:cNvGrpSpPr/>
          <p:nvPr/>
        </p:nvGrpSpPr>
        <p:grpSpPr>
          <a:xfrm>
            <a:off x="11062575" y="-759777"/>
            <a:ext cx="770850" cy="2270021"/>
            <a:chOff x="729321" y="-755621"/>
            <a:chExt cx="770850" cy="2270021"/>
          </a:xfrm>
        </p:grpSpPr>
        <p:sp>
          <p:nvSpPr>
            <p:cNvPr id="126" name="Star: 5 Points 125">
              <a:extLst>
                <a:ext uri="{FF2B5EF4-FFF2-40B4-BE49-F238E27FC236}">
                  <a16:creationId xmlns:a16="http://schemas.microsoft.com/office/drawing/2014/main" id="{59B1E559-261B-4BB0-ACC1-6DB499BF223A}"/>
                </a:ext>
              </a:extLst>
            </p:cNvPr>
            <p:cNvSpPr/>
            <p:nvPr/>
          </p:nvSpPr>
          <p:spPr>
            <a:xfrm>
              <a:off x="729321" y="985235"/>
              <a:ext cx="770850" cy="529165"/>
            </a:xfrm>
            <a:prstGeom prst="star5">
              <a:avLst>
                <a:gd name="adj" fmla="val 17905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6E71239-7F88-47E0-863E-7234E99311DD}"/>
                </a:ext>
              </a:extLst>
            </p:cNvPr>
            <p:cNvCxnSpPr>
              <a:cxnSpLocks/>
            </p:cNvCxnSpPr>
            <p:nvPr/>
          </p:nvCxnSpPr>
          <p:spPr>
            <a:xfrm>
              <a:off x="1119897" y="-755621"/>
              <a:ext cx="0" cy="193203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18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00"/>
                            </p:stCondLst>
                            <p:childTnLst>
                              <p:par>
                                <p:cTn id="1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43138 -4.07407E-6 C 0.62461 -4.07407E-6 0.86315 0.02547 0.86315 0.0463 L 0.86315 0.09329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51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4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4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4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4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8" grpId="0"/>
      <p:bldP spid="89" grpId="0"/>
      <p:bldP spid="90" grpId="0"/>
      <p:bldP spid="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4742-FF7E-459B-800F-C2BEE814F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98" y="3115"/>
            <a:ext cx="1223419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CB9282-8868-46EB-9A76-D2F9EA43DDA1}"/>
              </a:ext>
            </a:extLst>
          </p:cNvPr>
          <p:cNvSpPr/>
          <p:nvPr/>
        </p:nvSpPr>
        <p:spPr>
          <a:xfrm>
            <a:off x="4397159" y="1353836"/>
            <a:ext cx="4631396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38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3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345603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E6A70D-AADC-4E61-80CF-7E3EAC5C4D4B}"/>
              </a:ext>
            </a:extLst>
          </p:cNvPr>
          <p:cNvGrpSpPr/>
          <p:nvPr/>
        </p:nvGrpSpPr>
        <p:grpSpPr>
          <a:xfrm>
            <a:off x="204955" y="160954"/>
            <a:ext cx="11786683" cy="6539386"/>
            <a:chOff x="165956" y="257270"/>
            <a:chExt cx="11786683" cy="6539386"/>
          </a:xfrm>
        </p:grpSpPr>
        <p:sp>
          <p:nvSpPr>
            <p:cNvPr id="42" name="Sun 41">
              <a:extLst>
                <a:ext uri="{FF2B5EF4-FFF2-40B4-BE49-F238E27FC236}">
                  <a16:creationId xmlns:a16="http://schemas.microsoft.com/office/drawing/2014/main" id="{3365F8CB-543F-4B66-AEAC-CDB16B2D2A67}"/>
                </a:ext>
              </a:extLst>
            </p:cNvPr>
            <p:cNvSpPr/>
            <p:nvPr/>
          </p:nvSpPr>
          <p:spPr>
            <a:xfrm>
              <a:off x="476541" y="257270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un 42">
              <a:extLst>
                <a:ext uri="{FF2B5EF4-FFF2-40B4-BE49-F238E27FC236}">
                  <a16:creationId xmlns:a16="http://schemas.microsoft.com/office/drawing/2014/main" id="{E118DC48-73CF-46E5-BEDC-657AE49D99A0}"/>
                </a:ext>
              </a:extLst>
            </p:cNvPr>
            <p:cNvSpPr/>
            <p:nvPr/>
          </p:nvSpPr>
          <p:spPr>
            <a:xfrm>
              <a:off x="1903413" y="56947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n 43">
              <a:extLst>
                <a:ext uri="{FF2B5EF4-FFF2-40B4-BE49-F238E27FC236}">
                  <a16:creationId xmlns:a16="http://schemas.microsoft.com/office/drawing/2014/main" id="{91659C32-5714-4182-BE07-68C3A7992C33}"/>
                </a:ext>
              </a:extLst>
            </p:cNvPr>
            <p:cNvSpPr/>
            <p:nvPr/>
          </p:nvSpPr>
          <p:spPr>
            <a:xfrm>
              <a:off x="3492110" y="556819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un 44">
              <a:extLst>
                <a:ext uri="{FF2B5EF4-FFF2-40B4-BE49-F238E27FC236}">
                  <a16:creationId xmlns:a16="http://schemas.microsoft.com/office/drawing/2014/main" id="{6998B4C4-8F93-49A3-A0EE-3326D6E654C8}"/>
                </a:ext>
              </a:extLst>
            </p:cNvPr>
            <p:cNvSpPr/>
            <p:nvPr/>
          </p:nvSpPr>
          <p:spPr>
            <a:xfrm>
              <a:off x="5124187" y="56947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un 45">
              <a:extLst>
                <a:ext uri="{FF2B5EF4-FFF2-40B4-BE49-F238E27FC236}">
                  <a16:creationId xmlns:a16="http://schemas.microsoft.com/office/drawing/2014/main" id="{FE3B39E4-2275-40CD-B627-440A80B39C59}"/>
                </a:ext>
              </a:extLst>
            </p:cNvPr>
            <p:cNvSpPr/>
            <p:nvPr/>
          </p:nvSpPr>
          <p:spPr>
            <a:xfrm>
              <a:off x="6592514" y="56947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un 46">
              <a:extLst>
                <a:ext uri="{FF2B5EF4-FFF2-40B4-BE49-F238E27FC236}">
                  <a16:creationId xmlns:a16="http://schemas.microsoft.com/office/drawing/2014/main" id="{A7FDD2D8-9A85-4480-A323-683A3F99C670}"/>
                </a:ext>
              </a:extLst>
            </p:cNvPr>
            <p:cNvSpPr/>
            <p:nvPr/>
          </p:nvSpPr>
          <p:spPr>
            <a:xfrm>
              <a:off x="8208642" y="556818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un 47">
              <a:extLst>
                <a:ext uri="{FF2B5EF4-FFF2-40B4-BE49-F238E27FC236}">
                  <a16:creationId xmlns:a16="http://schemas.microsoft.com/office/drawing/2014/main" id="{E934536D-E42A-4B96-9D42-1F1850AD89CC}"/>
                </a:ext>
              </a:extLst>
            </p:cNvPr>
            <p:cNvSpPr/>
            <p:nvPr/>
          </p:nvSpPr>
          <p:spPr>
            <a:xfrm>
              <a:off x="10050226" y="556818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un 48">
              <a:extLst>
                <a:ext uri="{FF2B5EF4-FFF2-40B4-BE49-F238E27FC236}">
                  <a16:creationId xmlns:a16="http://schemas.microsoft.com/office/drawing/2014/main" id="{E9A9A901-37F1-4156-B6C6-F8C4A82D4C65}"/>
                </a:ext>
              </a:extLst>
            </p:cNvPr>
            <p:cNvSpPr/>
            <p:nvPr/>
          </p:nvSpPr>
          <p:spPr>
            <a:xfrm>
              <a:off x="11551709" y="56947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un 49">
              <a:extLst>
                <a:ext uri="{FF2B5EF4-FFF2-40B4-BE49-F238E27FC236}">
                  <a16:creationId xmlns:a16="http://schemas.microsoft.com/office/drawing/2014/main" id="{9DA20A4B-ACCF-4C39-8805-9C6C1A881CCC}"/>
                </a:ext>
              </a:extLst>
            </p:cNvPr>
            <p:cNvSpPr/>
            <p:nvPr/>
          </p:nvSpPr>
          <p:spPr>
            <a:xfrm flipH="1">
              <a:off x="165956" y="6363015"/>
              <a:ext cx="484142" cy="278754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un 50">
              <a:extLst>
                <a:ext uri="{FF2B5EF4-FFF2-40B4-BE49-F238E27FC236}">
                  <a16:creationId xmlns:a16="http://schemas.microsoft.com/office/drawing/2014/main" id="{8A5E420F-E023-4525-869C-54F2F3D06F16}"/>
                </a:ext>
              </a:extLst>
            </p:cNvPr>
            <p:cNvSpPr/>
            <p:nvPr/>
          </p:nvSpPr>
          <p:spPr>
            <a:xfrm flipH="1">
              <a:off x="1979949" y="6265794"/>
              <a:ext cx="484142" cy="473196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un 51">
              <a:extLst>
                <a:ext uri="{FF2B5EF4-FFF2-40B4-BE49-F238E27FC236}">
                  <a16:creationId xmlns:a16="http://schemas.microsoft.com/office/drawing/2014/main" id="{5B5904C3-42F8-4864-B98D-FB343D045620}"/>
                </a:ext>
              </a:extLst>
            </p:cNvPr>
            <p:cNvSpPr/>
            <p:nvPr/>
          </p:nvSpPr>
          <p:spPr>
            <a:xfrm flipH="1">
              <a:off x="3681530" y="6323460"/>
              <a:ext cx="484142" cy="473196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un 52">
              <a:extLst>
                <a:ext uri="{FF2B5EF4-FFF2-40B4-BE49-F238E27FC236}">
                  <a16:creationId xmlns:a16="http://schemas.microsoft.com/office/drawing/2014/main" id="{C3CA26A7-40B7-496A-A8C0-B0A823F7C1A8}"/>
                </a:ext>
              </a:extLst>
            </p:cNvPr>
            <p:cNvSpPr/>
            <p:nvPr/>
          </p:nvSpPr>
          <p:spPr>
            <a:xfrm>
              <a:off x="5334017" y="6288527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un 53">
              <a:extLst>
                <a:ext uri="{FF2B5EF4-FFF2-40B4-BE49-F238E27FC236}">
                  <a16:creationId xmlns:a16="http://schemas.microsoft.com/office/drawing/2014/main" id="{B7675BA3-3989-4BF2-A67B-50A3DC4B5B71}"/>
                </a:ext>
              </a:extLst>
            </p:cNvPr>
            <p:cNvSpPr/>
            <p:nvPr/>
          </p:nvSpPr>
          <p:spPr>
            <a:xfrm>
              <a:off x="6928548" y="6330287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un 54">
              <a:extLst>
                <a:ext uri="{FF2B5EF4-FFF2-40B4-BE49-F238E27FC236}">
                  <a16:creationId xmlns:a16="http://schemas.microsoft.com/office/drawing/2014/main" id="{AD56094B-5592-4C83-8EB0-93FAA687E9D0}"/>
                </a:ext>
              </a:extLst>
            </p:cNvPr>
            <p:cNvSpPr/>
            <p:nvPr/>
          </p:nvSpPr>
          <p:spPr>
            <a:xfrm>
              <a:off x="8623244" y="6343389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un 55">
              <a:extLst>
                <a:ext uri="{FF2B5EF4-FFF2-40B4-BE49-F238E27FC236}">
                  <a16:creationId xmlns:a16="http://schemas.microsoft.com/office/drawing/2014/main" id="{D6367A65-F52E-43C5-B222-697B91EB1055}"/>
                </a:ext>
              </a:extLst>
            </p:cNvPr>
            <p:cNvSpPr/>
            <p:nvPr/>
          </p:nvSpPr>
          <p:spPr>
            <a:xfrm>
              <a:off x="10687051" y="6392287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un 56">
              <a:extLst>
                <a:ext uri="{FF2B5EF4-FFF2-40B4-BE49-F238E27FC236}">
                  <a16:creationId xmlns:a16="http://schemas.microsoft.com/office/drawing/2014/main" id="{DDD4D08F-1B71-45A2-82E8-901837FCB086}"/>
                </a:ext>
              </a:extLst>
            </p:cNvPr>
            <p:cNvSpPr/>
            <p:nvPr/>
          </p:nvSpPr>
          <p:spPr>
            <a:xfrm>
              <a:off x="11625139" y="3797464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un 57">
              <a:extLst>
                <a:ext uri="{FF2B5EF4-FFF2-40B4-BE49-F238E27FC236}">
                  <a16:creationId xmlns:a16="http://schemas.microsoft.com/office/drawing/2014/main" id="{FA9A9C8E-9112-4798-8676-74A9F87B979A}"/>
                </a:ext>
              </a:extLst>
            </p:cNvPr>
            <p:cNvSpPr/>
            <p:nvPr/>
          </p:nvSpPr>
          <p:spPr>
            <a:xfrm>
              <a:off x="9208696" y="374240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un 58">
              <a:extLst>
                <a:ext uri="{FF2B5EF4-FFF2-40B4-BE49-F238E27FC236}">
                  <a16:creationId xmlns:a16="http://schemas.microsoft.com/office/drawing/2014/main" id="{9307165E-7EAC-4841-987A-4F19C2E4FF0F}"/>
                </a:ext>
              </a:extLst>
            </p:cNvPr>
            <p:cNvSpPr/>
            <p:nvPr/>
          </p:nvSpPr>
          <p:spPr>
            <a:xfrm>
              <a:off x="6117148" y="3558782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un 59">
              <a:extLst>
                <a:ext uri="{FF2B5EF4-FFF2-40B4-BE49-F238E27FC236}">
                  <a16:creationId xmlns:a16="http://schemas.microsoft.com/office/drawing/2014/main" id="{1896B304-A19A-419B-81BE-A39CEF97706E}"/>
                </a:ext>
              </a:extLst>
            </p:cNvPr>
            <p:cNvSpPr/>
            <p:nvPr/>
          </p:nvSpPr>
          <p:spPr>
            <a:xfrm>
              <a:off x="3492110" y="3603026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un 60">
              <a:extLst>
                <a:ext uri="{FF2B5EF4-FFF2-40B4-BE49-F238E27FC236}">
                  <a16:creationId xmlns:a16="http://schemas.microsoft.com/office/drawing/2014/main" id="{277AB410-289F-46FE-A7F8-36E40743C9EA}"/>
                </a:ext>
              </a:extLst>
            </p:cNvPr>
            <p:cNvSpPr/>
            <p:nvPr/>
          </p:nvSpPr>
          <p:spPr>
            <a:xfrm>
              <a:off x="1034754" y="3399379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un 61">
              <a:extLst>
                <a:ext uri="{FF2B5EF4-FFF2-40B4-BE49-F238E27FC236}">
                  <a16:creationId xmlns:a16="http://schemas.microsoft.com/office/drawing/2014/main" id="{6C8701C5-0740-492B-A87F-134AC39BB4F4}"/>
                </a:ext>
              </a:extLst>
            </p:cNvPr>
            <p:cNvSpPr/>
            <p:nvPr/>
          </p:nvSpPr>
          <p:spPr>
            <a:xfrm>
              <a:off x="650098" y="1696640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un 62">
              <a:extLst>
                <a:ext uri="{FF2B5EF4-FFF2-40B4-BE49-F238E27FC236}">
                  <a16:creationId xmlns:a16="http://schemas.microsoft.com/office/drawing/2014/main" id="{D4B510C3-6CB3-4A52-9558-0B4306EC4926}"/>
                </a:ext>
              </a:extLst>
            </p:cNvPr>
            <p:cNvSpPr/>
            <p:nvPr/>
          </p:nvSpPr>
          <p:spPr>
            <a:xfrm>
              <a:off x="3306491" y="2331108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un 63">
              <a:extLst>
                <a:ext uri="{FF2B5EF4-FFF2-40B4-BE49-F238E27FC236}">
                  <a16:creationId xmlns:a16="http://schemas.microsoft.com/office/drawing/2014/main" id="{82C93415-54A0-4F3A-A6C5-53254445D2D2}"/>
                </a:ext>
              </a:extLst>
            </p:cNvPr>
            <p:cNvSpPr/>
            <p:nvPr/>
          </p:nvSpPr>
          <p:spPr>
            <a:xfrm>
              <a:off x="5953398" y="1231491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un 64">
              <a:extLst>
                <a:ext uri="{FF2B5EF4-FFF2-40B4-BE49-F238E27FC236}">
                  <a16:creationId xmlns:a16="http://schemas.microsoft.com/office/drawing/2014/main" id="{78980B8F-E317-4764-A164-D3BE0079DEED}"/>
                </a:ext>
              </a:extLst>
            </p:cNvPr>
            <p:cNvSpPr/>
            <p:nvPr/>
          </p:nvSpPr>
          <p:spPr>
            <a:xfrm>
              <a:off x="6280898" y="238123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un 65">
              <a:extLst>
                <a:ext uri="{FF2B5EF4-FFF2-40B4-BE49-F238E27FC236}">
                  <a16:creationId xmlns:a16="http://schemas.microsoft.com/office/drawing/2014/main" id="{C7500DB6-59CB-4F29-A5E7-62329E9C26F2}"/>
                </a:ext>
              </a:extLst>
            </p:cNvPr>
            <p:cNvSpPr/>
            <p:nvPr/>
          </p:nvSpPr>
          <p:spPr>
            <a:xfrm>
              <a:off x="8880799" y="2246948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un 66">
              <a:extLst>
                <a:ext uri="{FF2B5EF4-FFF2-40B4-BE49-F238E27FC236}">
                  <a16:creationId xmlns:a16="http://schemas.microsoft.com/office/drawing/2014/main" id="{F757C1B1-A61D-40C0-8443-5F8220D9FA69}"/>
                </a:ext>
              </a:extLst>
            </p:cNvPr>
            <p:cNvSpPr/>
            <p:nvPr/>
          </p:nvSpPr>
          <p:spPr>
            <a:xfrm>
              <a:off x="10553389" y="1440118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un 67">
              <a:extLst>
                <a:ext uri="{FF2B5EF4-FFF2-40B4-BE49-F238E27FC236}">
                  <a16:creationId xmlns:a16="http://schemas.microsoft.com/office/drawing/2014/main" id="{8FB3327E-2090-4411-A510-897556AAED31}"/>
                </a:ext>
              </a:extLst>
            </p:cNvPr>
            <p:cNvSpPr/>
            <p:nvPr/>
          </p:nvSpPr>
          <p:spPr>
            <a:xfrm>
              <a:off x="11561519" y="2026024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un 68">
              <a:extLst>
                <a:ext uri="{FF2B5EF4-FFF2-40B4-BE49-F238E27FC236}">
                  <a16:creationId xmlns:a16="http://schemas.microsoft.com/office/drawing/2014/main" id="{5DCEDC1A-AC69-4062-BE09-AE9E4366EF87}"/>
                </a:ext>
              </a:extLst>
            </p:cNvPr>
            <p:cNvSpPr/>
            <p:nvPr/>
          </p:nvSpPr>
          <p:spPr>
            <a:xfrm>
              <a:off x="8862897" y="4964301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un 69">
              <a:extLst>
                <a:ext uri="{FF2B5EF4-FFF2-40B4-BE49-F238E27FC236}">
                  <a16:creationId xmlns:a16="http://schemas.microsoft.com/office/drawing/2014/main" id="{FC5D988C-DAF3-45D7-A6F1-F96B09DA3DE0}"/>
                </a:ext>
              </a:extLst>
            </p:cNvPr>
            <p:cNvSpPr/>
            <p:nvPr/>
          </p:nvSpPr>
          <p:spPr>
            <a:xfrm>
              <a:off x="6000910" y="5006831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un 70">
              <a:extLst>
                <a:ext uri="{FF2B5EF4-FFF2-40B4-BE49-F238E27FC236}">
                  <a16:creationId xmlns:a16="http://schemas.microsoft.com/office/drawing/2014/main" id="{AE8F498B-0579-4699-B19F-3C6281BF0725}"/>
                </a:ext>
              </a:extLst>
            </p:cNvPr>
            <p:cNvSpPr/>
            <p:nvPr/>
          </p:nvSpPr>
          <p:spPr>
            <a:xfrm>
              <a:off x="3075604" y="5020652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un 71">
              <a:extLst>
                <a:ext uri="{FF2B5EF4-FFF2-40B4-BE49-F238E27FC236}">
                  <a16:creationId xmlns:a16="http://schemas.microsoft.com/office/drawing/2014/main" id="{4FB583A0-868A-4733-AD93-1EE3E596B915}"/>
                </a:ext>
              </a:extLst>
            </p:cNvPr>
            <p:cNvSpPr/>
            <p:nvPr/>
          </p:nvSpPr>
          <p:spPr>
            <a:xfrm>
              <a:off x="466644" y="4654144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un 72">
              <a:extLst>
                <a:ext uri="{FF2B5EF4-FFF2-40B4-BE49-F238E27FC236}">
                  <a16:creationId xmlns:a16="http://schemas.microsoft.com/office/drawing/2014/main" id="{3473216D-856D-4BAD-8857-52E361F1A405}"/>
                </a:ext>
              </a:extLst>
            </p:cNvPr>
            <p:cNvSpPr/>
            <p:nvPr/>
          </p:nvSpPr>
          <p:spPr>
            <a:xfrm>
              <a:off x="2050900" y="1338064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un 73">
              <a:extLst>
                <a:ext uri="{FF2B5EF4-FFF2-40B4-BE49-F238E27FC236}">
                  <a16:creationId xmlns:a16="http://schemas.microsoft.com/office/drawing/2014/main" id="{2447F028-4AB3-4073-9F40-48378DA212BA}"/>
                </a:ext>
              </a:extLst>
            </p:cNvPr>
            <p:cNvSpPr/>
            <p:nvPr/>
          </p:nvSpPr>
          <p:spPr>
            <a:xfrm>
              <a:off x="2214650" y="2893961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un 74">
              <a:extLst>
                <a:ext uri="{FF2B5EF4-FFF2-40B4-BE49-F238E27FC236}">
                  <a16:creationId xmlns:a16="http://schemas.microsoft.com/office/drawing/2014/main" id="{D2268454-17A2-4599-899E-91EC31457261}"/>
                </a:ext>
              </a:extLst>
            </p:cNvPr>
            <p:cNvSpPr/>
            <p:nvPr/>
          </p:nvSpPr>
          <p:spPr>
            <a:xfrm>
              <a:off x="4810259" y="2893960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un 75">
              <a:extLst>
                <a:ext uri="{FF2B5EF4-FFF2-40B4-BE49-F238E27FC236}">
                  <a16:creationId xmlns:a16="http://schemas.microsoft.com/office/drawing/2014/main" id="{53FAF265-5287-4422-B0B6-2A4842F741FB}"/>
                </a:ext>
              </a:extLst>
            </p:cNvPr>
            <p:cNvSpPr/>
            <p:nvPr/>
          </p:nvSpPr>
          <p:spPr>
            <a:xfrm>
              <a:off x="4490630" y="1503071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un 76">
              <a:extLst>
                <a:ext uri="{FF2B5EF4-FFF2-40B4-BE49-F238E27FC236}">
                  <a16:creationId xmlns:a16="http://schemas.microsoft.com/office/drawing/2014/main" id="{53C91D64-3C8C-49E0-B80B-E4D1F31FD03D}"/>
                </a:ext>
              </a:extLst>
            </p:cNvPr>
            <p:cNvSpPr/>
            <p:nvPr/>
          </p:nvSpPr>
          <p:spPr>
            <a:xfrm>
              <a:off x="7377424" y="1579494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un 77">
              <a:extLst>
                <a:ext uri="{FF2B5EF4-FFF2-40B4-BE49-F238E27FC236}">
                  <a16:creationId xmlns:a16="http://schemas.microsoft.com/office/drawing/2014/main" id="{07D20717-F7EB-4957-9450-DFF58CB5771D}"/>
                </a:ext>
              </a:extLst>
            </p:cNvPr>
            <p:cNvSpPr/>
            <p:nvPr/>
          </p:nvSpPr>
          <p:spPr>
            <a:xfrm>
              <a:off x="9034040" y="1293710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un 78">
              <a:extLst>
                <a:ext uri="{FF2B5EF4-FFF2-40B4-BE49-F238E27FC236}">
                  <a16:creationId xmlns:a16="http://schemas.microsoft.com/office/drawing/2014/main" id="{9F8C7796-E826-48A3-AB00-4707B975892C}"/>
                </a:ext>
              </a:extLst>
            </p:cNvPr>
            <p:cNvSpPr/>
            <p:nvPr/>
          </p:nvSpPr>
          <p:spPr>
            <a:xfrm>
              <a:off x="7704924" y="3260002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un 79">
              <a:extLst>
                <a:ext uri="{FF2B5EF4-FFF2-40B4-BE49-F238E27FC236}">
                  <a16:creationId xmlns:a16="http://schemas.microsoft.com/office/drawing/2014/main" id="{9D0D10A7-8AB1-4B20-9C63-3730E66BD48D}"/>
                </a:ext>
              </a:extLst>
            </p:cNvPr>
            <p:cNvSpPr/>
            <p:nvPr/>
          </p:nvSpPr>
          <p:spPr>
            <a:xfrm>
              <a:off x="7541174" y="465414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8EA5B4AC-42C3-4CDF-96A2-51758F86DCF4}"/>
                </a:ext>
              </a:extLst>
            </p:cNvPr>
            <p:cNvSpPr/>
            <p:nvPr/>
          </p:nvSpPr>
          <p:spPr>
            <a:xfrm>
              <a:off x="4796687" y="4459012"/>
              <a:ext cx="327500" cy="390262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un 81">
              <a:extLst>
                <a:ext uri="{FF2B5EF4-FFF2-40B4-BE49-F238E27FC236}">
                  <a16:creationId xmlns:a16="http://schemas.microsoft.com/office/drawing/2014/main" id="{4C7056AA-80F3-43BB-AAA2-60FC9AD68ACC}"/>
                </a:ext>
              </a:extLst>
            </p:cNvPr>
            <p:cNvSpPr/>
            <p:nvPr/>
          </p:nvSpPr>
          <p:spPr>
            <a:xfrm>
              <a:off x="1880483" y="4570520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un 82">
              <a:extLst>
                <a:ext uri="{FF2B5EF4-FFF2-40B4-BE49-F238E27FC236}">
                  <a16:creationId xmlns:a16="http://schemas.microsoft.com/office/drawing/2014/main" id="{23177309-EDC1-4EB3-98E1-74AF6FEE7BCC}"/>
                </a:ext>
              </a:extLst>
            </p:cNvPr>
            <p:cNvSpPr/>
            <p:nvPr/>
          </p:nvSpPr>
          <p:spPr>
            <a:xfrm>
              <a:off x="10531117" y="2981249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un 83">
              <a:extLst>
                <a:ext uri="{FF2B5EF4-FFF2-40B4-BE49-F238E27FC236}">
                  <a16:creationId xmlns:a16="http://schemas.microsoft.com/office/drawing/2014/main" id="{1E006785-29EA-44D1-A09E-9CEB8B0B65FC}"/>
                </a:ext>
              </a:extLst>
            </p:cNvPr>
            <p:cNvSpPr/>
            <p:nvPr/>
          </p:nvSpPr>
          <p:spPr>
            <a:xfrm>
              <a:off x="10419200" y="431640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un 84">
              <a:extLst>
                <a:ext uri="{FF2B5EF4-FFF2-40B4-BE49-F238E27FC236}">
                  <a16:creationId xmlns:a16="http://schemas.microsoft.com/office/drawing/2014/main" id="{D47A1A61-BB70-42DD-973E-0319A0576ED5}"/>
                </a:ext>
              </a:extLst>
            </p:cNvPr>
            <p:cNvSpPr/>
            <p:nvPr/>
          </p:nvSpPr>
          <p:spPr>
            <a:xfrm>
              <a:off x="11387959" y="5568904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un 85">
              <a:extLst>
                <a:ext uri="{FF2B5EF4-FFF2-40B4-BE49-F238E27FC236}">
                  <a16:creationId xmlns:a16="http://schemas.microsoft.com/office/drawing/2014/main" id="{F99A945A-306E-475F-83B7-1BEC890AB4CB}"/>
                </a:ext>
              </a:extLst>
            </p:cNvPr>
            <p:cNvSpPr/>
            <p:nvPr/>
          </p:nvSpPr>
          <p:spPr>
            <a:xfrm>
              <a:off x="1362254" y="5568903"/>
              <a:ext cx="327500" cy="278753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un 86">
              <a:extLst>
                <a:ext uri="{FF2B5EF4-FFF2-40B4-BE49-F238E27FC236}">
                  <a16:creationId xmlns:a16="http://schemas.microsoft.com/office/drawing/2014/main" id="{B84B1E90-FBD0-4503-8C5B-2FB824355F61}"/>
                </a:ext>
              </a:extLst>
            </p:cNvPr>
            <p:cNvSpPr/>
            <p:nvPr/>
          </p:nvSpPr>
          <p:spPr>
            <a:xfrm>
              <a:off x="4810259" y="5332072"/>
              <a:ext cx="327500" cy="390262"/>
            </a:xfrm>
            <a:prstGeom prst="su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F33013F-C420-42A1-9EB3-0C1A31C9D802}"/>
              </a:ext>
            </a:extLst>
          </p:cNvPr>
          <p:cNvSpPr/>
          <p:nvPr/>
        </p:nvSpPr>
        <p:spPr>
          <a:xfrm>
            <a:off x="4297119" y="176620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1058"/>
              </a:avLst>
            </a:prstTxWarp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A93FB-8E31-4CAF-8B25-589C920A5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4" y="1474757"/>
            <a:ext cx="3775355" cy="49001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F6FB4-6042-4020-9611-9B8C2D462BB5}"/>
              </a:ext>
            </a:extLst>
          </p:cNvPr>
          <p:cNvSpPr/>
          <p:nvPr/>
        </p:nvSpPr>
        <p:spPr>
          <a:xfrm>
            <a:off x="5590494" y="2256761"/>
            <a:ext cx="6401144" cy="3416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্বিতীয়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endParaRPr lang="en-US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ধ্যায়ঃ নয়</a:t>
            </a:r>
          </a:p>
          <a:p>
            <a:pPr algn="ctr"/>
            <a:r>
              <a:rPr lang="bn-IN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4AA806-AD57-435F-85A8-278C2650478A}"/>
              </a:ext>
            </a:extLst>
          </p:cNvPr>
          <p:cNvCxnSpPr/>
          <p:nvPr/>
        </p:nvCxnSpPr>
        <p:spPr>
          <a:xfrm flipV="1">
            <a:off x="0" y="41148000"/>
            <a:ext cx="3442103" cy="126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8A48B59-E184-4888-A113-C2AEE4B53534}"/>
              </a:ext>
            </a:extLst>
          </p:cNvPr>
          <p:cNvSpPr/>
          <p:nvPr/>
        </p:nvSpPr>
        <p:spPr>
          <a:xfrm rot="2700000">
            <a:off x="9732907" y="153760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743EB6D-BC3A-4710-8728-18CD4D462F2F}"/>
              </a:ext>
            </a:extLst>
          </p:cNvPr>
          <p:cNvSpPr/>
          <p:nvPr/>
        </p:nvSpPr>
        <p:spPr>
          <a:xfrm rot="2700000">
            <a:off x="9509841" y="396353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30A887E-EBFF-4A14-8786-438F89DD02DC}"/>
              </a:ext>
            </a:extLst>
          </p:cNvPr>
          <p:cNvSpPr/>
          <p:nvPr/>
        </p:nvSpPr>
        <p:spPr>
          <a:xfrm rot="2700000">
            <a:off x="9214815" y="614043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56F7408-BEF4-46FF-9438-9A9F24D6EB34}"/>
              </a:ext>
            </a:extLst>
          </p:cNvPr>
          <p:cNvSpPr/>
          <p:nvPr/>
        </p:nvSpPr>
        <p:spPr>
          <a:xfrm rot="8100000">
            <a:off x="-2046525" y="707351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53AB0CF-B3DB-4FCD-B985-72A2A176B82B}"/>
              </a:ext>
            </a:extLst>
          </p:cNvPr>
          <p:cNvSpPr/>
          <p:nvPr/>
        </p:nvSpPr>
        <p:spPr>
          <a:xfrm rot="8100000">
            <a:off x="-1700648" y="825807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44C71E-7C86-41A3-84E9-6BCFEF996BB9}"/>
              </a:ext>
            </a:extLst>
          </p:cNvPr>
          <p:cNvSpPr/>
          <p:nvPr/>
        </p:nvSpPr>
        <p:spPr>
          <a:xfrm rot="8100000">
            <a:off x="-1340740" y="974552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2FB7401-C4A7-4C9F-A526-4C81EC887E46}"/>
              </a:ext>
            </a:extLst>
          </p:cNvPr>
          <p:cNvSpPr/>
          <p:nvPr/>
        </p:nvSpPr>
        <p:spPr>
          <a:xfrm rot="2700000">
            <a:off x="-1729123" y="6218562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8649CFA-6288-4F89-9CA0-6F9E34ECD2C1}"/>
              </a:ext>
            </a:extLst>
          </p:cNvPr>
          <p:cNvSpPr/>
          <p:nvPr/>
        </p:nvSpPr>
        <p:spPr>
          <a:xfrm rot="8100000">
            <a:off x="9509840" y="6792823"/>
            <a:ext cx="392021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549E6BA3-C451-4C94-945E-2CB48F23B6B5}"/>
              </a:ext>
            </a:extLst>
          </p:cNvPr>
          <p:cNvSpPr/>
          <p:nvPr/>
        </p:nvSpPr>
        <p:spPr>
          <a:xfrm>
            <a:off x="2869886" y="323760"/>
            <a:ext cx="6011155" cy="1054057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706540" y="240484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778FD8-AB1A-4ADD-B854-404E78C9ADEB}"/>
              </a:ext>
            </a:extLst>
          </p:cNvPr>
          <p:cNvSpPr/>
          <p:nvPr/>
        </p:nvSpPr>
        <p:spPr>
          <a:xfrm>
            <a:off x="278707" y="2470484"/>
            <a:ext cx="118248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২৪.১.১ </a:t>
            </a:r>
            <a:r>
              <a:rPr lang="en-US" sz="54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ৈর্ঘ্য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েপে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b="1" cap="none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b="1" cap="none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cap="none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IN" sz="5400" b="1" cap="none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cap="none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.২ </a:t>
            </a:r>
            <a:r>
              <a:rPr lang="bn-IN" sz="5400" b="1" cap="none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cap="none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IN" sz="5400" b="1" cap="none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spc="5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্ঘ্য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spc="5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5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988288-AC9D-42FC-B0F6-F51170AF8CC1}"/>
              </a:ext>
            </a:extLst>
          </p:cNvPr>
          <p:cNvGrpSpPr/>
          <p:nvPr/>
        </p:nvGrpSpPr>
        <p:grpSpPr>
          <a:xfrm>
            <a:off x="335434" y="-937434"/>
            <a:ext cx="731860" cy="2971336"/>
            <a:chOff x="630394" y="-1453615"/>
            <a:chExt cx="731860" cy="2971336"/>
          </a:xfrm>
        </p:grpSpPr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5B8E2A25-F7F1-4333-A19B-303EBC901260}"/>
                </a:ext>
              </a:extLst>
            </p:cNvPr>
            <p:cNvSpPr/>
            <p:nvPr/>
          </p:nvSpPr>
          <p:spPr>
            <a:xfrm>
              <a:off x="630394" y="890965"/>
              <a:ext cx="731860" cy="62675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002B91-9A5C-4E62-8FED-5B75800B35EB}"/>
                </a:ext>
              </a:extLst>
            </p:cNvPr>
            <p:cNvSpPr/>
            <p:nvPr/>
          </p:nvSpPr>
          <p:spPr>
            <a:xfrm>
              <a:off x="977598" y="-1453615"/>
              <a:ext cx="45719" cy="24685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5549EC3-F531-4003-8FF8-CBC40333E98F}"/>
              </a:ext>
            </a:extLst>
          </p:cNvPr>
          <p:cNvGrpSpPr/>
          <p:nvPr/>
        </p:nvGrpSpPr>
        <p:grpSpPr>
          <a:xfrm>
            <a:off x="1176093" y="-1361699"/>
            <a:ext cx="731860" cy="2971336"/>
            <a:chOff x="630394" y="-1453615"/>
            <a:chExt cx="731860" cy="2971336"/>
          </a:xfrm>
        </p:grpSpPr>
        <p:sp>
          <p:nvSpPr>
            <p:cNvPr id="89" name="Star: 5 Points 88">
              <a:extLst>
                <a:ext uri="{FF2B5EF4-FFF2-40B4-BE49-F238E27FC236}">
                  <a16:creationId xmlns:a16="http://schemas.microsoft.com/office/drawing/2014/main" id="{2DA13C27-4C35-43D2-BBC4-4F2AE7F2FFD0}"/>
                </a:ext>
              </a:extLst>
            </p:cNvPr>
            <p:cNvSpPr/>
            <p:nvPr/>
          </p:nvSpPr>
          <p:spPr>
            <a:xfrm>
              <a:off x="630394" y="890965"/>
              <a:ext cx="731860" cy="62675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E9C4818-399F-4EFC-955F-3911634C2CA6}"/>
                </a:ext>
              </a:extLst>
            </p:cNvPr>
            <p:cNvSpPr/>
            <p:nvPr/>
          </p:nvSpPr>
          <p:spPr>
            <a:xfrm>
              <a:off x="977598" y="-1453615"/>
              <a:ext cx="45719" cy="24685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DE31C6E-94B7-47FA-A470-A8CDA46B3CA9}"/>
              </a:ext>
            </a:extLst>
          </p:cNvPr>
          <p:cNvGrpSpPr/>
          <p:nvPr/>
        </p:nvGrpSpPr>
        <p:grpSpPr>
          <a:xfrm>
            <a:off x="2076310" y="-1739845"/>
            <a:ext cx="731860" cy="2971336"/>
            <a:chOff x="630394" y="-1453615"/>
            <a:chExt cx="731860" cy="2971336"/>
          </a:xfrm>
        </p:grpSpPr>
        <p:sp>
          <p:nvSpPr>
            <p:cNvPr id="92" name="Star: 5 Points 91">
              <a:extLst>
                <a:ext uri="{FF2B5EF4-FFF2-40B4-BE49-F238E27FC236}">
                  <a16:creationId xmlns:a16="http://schemas.microsoft.com/office/drawing/2014/main" id="{3592DD13-7C26-496B-85EC-11DD59D22B77}"/>
                </a:ext>
              </a:extLst>
            </p:cNvPr>
            <p:cNvSpPr/>
            <p:nvPr/>
          </p:nvSpPr>
          <p:spPr>
            <a:xfrm>
              <a:off x="630394" y="890965"/>
              <a:ext cx="731860" cy="62675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0110C32-AF08-4570-BB4B-C82FA2C859BA}"/>
                </a:ext>
              </a:extLst>
            </p:cNvPr>
            <p:cNvSpPr/>
            <p:nvPr/>
          </p:nvSpPr>
          <p:spPr>
            <a:xfrm>
              <a:off x="977598" y="-1453615"/>
              <a:ext cx="45719" cy="24685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EAB347F-6BF7-4712-B416-A4CD14C92CC4}"/>
              </a:ext>
            </a:extLst>
          </p:cNvPr>
          <p:cNvGrpSpPr/>
          <p:nvPr/>
        </p:nvGrpSpPr>
        <p:grpSpPr>
          <a:xfrm>
            <a:off x="8872377" y="-1760479"/>
            <a:ext cx="731860" cy="2971336"/>
            <a:chOff x="630394" y="-1453615"/>
            <a:chExt cx="731860" cy="2971336"/>
          </a:xfrm>
        </p:grpSpPr>
        <p:sp>
          <p:nvSpPr>
            <p:cNvPr id="95" name="Star: 5 Points 94">
              <a:extLst>
                <a:ext uri="{FF2B5EF4-FFF2-40B4-BE49-F238E27FC236}">
                  <a16:creationId xmlns:a16="http://schemas.microsoft.com/office/drawing/2014/main" id="{AAD92ED6-95F0-4DF0-A82A-D73273A6174D}"/>
                </a:ext>
              </a:extLst>
            </p:cNvPr>
            <p:cNvSpPr/>
            <p:nvPr/>
          </p:nvSpPr>
          <p:spPr>
            <a:xfrm>
              <a:off x="630394" y="890965"/>
              <a:ext cx="731860" cy="62675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174EDF2-A332-419F-918F-0899BDE1A295}"/>
                </a:ext>
              </a:extLst>
            </p:cNvPr>
            <p:cNvSpPr/>
            <p:nvPr/>
          </p:nvSpPr>
          <p:spPr>
            <a:xfrm>
              <a:off x="977598" y="-1453615"/>
              <a:ext cx="45719" cy="24685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8F75BC4-11F9-47E8-9FEF-A0E6277FDD9F}"/>
              </a:ext>
            </a:extLst>
          </p:cNvPr>
          <p:cNvGrpSpPr/>
          <p:nvPr/>
        </p:nvGrpSpPr>
        <p:grpSpPr>
          <a:xfrm>
            <a:off x="9786101" y="-1354519"/>
            <a:ext cx="731860" cy="2971336"/>
            <a:chOff x="630394" y="-1453615"/>
            <a:chExt cx="731860" cy="2971336"/>
          </a:xfrm>
        </p:grpSpPr>
        <p:sp>
          <p:nvSpPr>
            <p:cNvPr id="98" name="Star: 5 Points 97">
              <a:extLst>
                <a:ext uri="{FF2B5EF4-FFF2-40B4-BE49-F238E27FC236}">
                  <a16:creationId xmlns:a16="http://schemas.microsoft.com/office/drawing/2014/main" id="{24227CDA-4706-456C-A980-2BECD88D9BAA}"/>
                </a:ext>
              </a:extLst>
            </p:cNvPr>
            <p:cNvSpPr/>
            <p:nvPr/>
          </p:nvSpPr>
          <p:spPr>
            <a:xfrm>
              <a:off x="630394" y="890965"/>
              <a:ext cx="731860" cy="62675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69BFF9C-1E49-48DE-ADC2-6CC98A31EFB3}"/>
                </a:ext>
              </a:extLst>
            </p:cNvPr>
            <p:cNvSpPr/>
            <p:nvPr/>
          </p:nvSpPr>
          <p:spPr>
            <a:xfrm>
              <a:off x="977598" y="-1453615"/>
              <a:ext cx="45719" cy="24685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155A52A-2C15-4B40-9222-0C53D033C614}"/>
              </a:ext>
            </a:extLst>
          </p:cNvPr>
          <p:cNvGrpSpPr/>
          <p:nvPr/>
        </p:nvGrpSpPr>
        <p:grpSpPr>
          <a:xfrm>
            <a:off x="10799687" y="-995943"/>
            <a:ext cx="731860" cy="2971336"/>
            <a:chOff x="630394" y="-1453615"/>
            <a:chExt cx="731860" cy="2971336"/>
          </a:xfrm>
        </p:grpSpPr>
        <p:sp>
          <p:nvSpPr>
            <p:cNvPr id="101" name="Star: 5 Points 100">
              <a:extLst>
                <a:ext uri="{FF2B5EF4-FFF2-40B4-BE49-F238E27FC236}">
                  <a16:creationId xmlns:a16="http://schemas.microsoft.com/office/drawing/2014/main" id="{423E9532-3385-4B2A-88A1-DF16B46FDD09}"/>
                </a:ext>
              </a:extLst>
            </p:cNvPr>
            <p:cNvSpPr/>
            <p:nvPr/>
          </p:nvSpPr>
          <p:spPr>
            <a:xfrm>
              <a:off x="630394" y="890965"/>
              <a:ext cx="731860" cy="62675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7B60569-497E-4EFB-A87E-12B898D5B213}"/>
                </a:ext>
              </a:extLst>
            </p:cNvPr>
            <p:cNvSpPr/>
            <p:nvPr/>
          </p:nvSpPr>
          <p:spPr>
            <a:xfrm>
              <a:off x="977598" y="-1453615"/>
              <a:ext cx="45719" cy="24685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C873A10-1715-4143-8842-5E1612B6B25B}"/>
              </a:ext>
            </a:extLst>
          </p:cNvPr>
          <p:cNvSpPr/>
          <p:nvPr/>
        </p:nvSpPr>
        <p:spPr>
          <a:xfrm>
            <a:off x="3090548" y="427011"/>
            <a:ext cx="5666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2BA363-D98C-4531-A326-B986E343ABD5}"/>
              </a:ext>
            </a:extLst>
          </p:cNvPr>
          <p:cNvGrpSpPr/>
          <p:nvPr/>
        </p:nvGrpSpPr>
        <p:grpSpPr>
          <a:xfrm>
            <a:off x="6417417" y="1122900"/>
            <a:ext cx="5218461" cy="4757528"/>
            <a:chOff x="6417417" y="1122900"/>
            <a:chExt cx="5218461" cy="47575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E74076-BACF-457C-93F9-A85E46192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7417" y="1122900"/>
              <a:ext cx="4757528" cy="475752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F6DEA7-2B7D-4E55-B2D4-6C35D780D96B}"/>
                </a:ext>
              </a:extLst>
            </p:cNvPr>
            <p:cNvSpPr/>
            <p:nvPr/>
          </p:nvSpPr>
          <p:spPr>
            <a:xfrm>
              <a:off x="9920317" y="4906842"/>
              <a:ext cx="1715561" cy="7615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F1EABC-D759-4CE7-8E6A-CA4969F826DE}"/>
              </a:ext>
            </a:extLst>
          </p:cNvPr>
          <p:cNvGrpSpPr/>
          <p:nvPr/>
        </p:nvGrpSpPr>
        <p:grpSpPr>
          <a:xfrm>
            <a:off x="31292" y="1952544"/>
            <a:ext cx="5743292" cy="3327940"/>
            <a:chOff x="31293" y="1952544"/>
            <a:chExt cx="5743292" cy="33279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A13911-328C-4B37-80B1-3F1963781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3" y="1952544"/>
              <a:ext cx="5234696" cy="3327940"/>
            </a:xfrm>
            <a:prstGeom prst="rect">
              <a:avLst/>
            </a:prstGeom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7C4857A-F031-4029-8873-69CEF5054BAB}"/>
                </a:ext>
              </a:extLst>
            </p:cNvPr>
            <p:cNvSpPr/>
            <p:nvPr/>
          </p:nvSpPr>
          <p:spPr>
            <a:xfrm>
              <a:off x="4059024" y="4598077"/>
              <a:ext cx="1715561" cy="7615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1D180CC7-714A-4DD4-8EE3-72E6A0ECE3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7"/>
          <a:stretch/>
        </p:blipFill>
        <p:spPr>
          <a:xfrm rot="16200000">
            <a:off x="2309983" y="1691801"/>
            <a:ext cx="6211276" cy="668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F9E9AA-FD95-4A39-8696-E6CF238D09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7"/>
          <a:stretch/>
        </p:blipFill>
        <p:spPr>
          <a:xfrm rot="16200000">
            <a:off x="8298002" y="1970554"/>
            <a:ext cx="6211276" cy="66844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DE17D83-455C-4745-8EE2-FC2CD6333016}"/>
              </a:ext>
            </a:extLst>
          </p:cNvPr>
          <p:cNvSpPr/>
          <p:nvPr/>
        </p:nvSpPr>
        <p:spPr>
          <a:xfrm>
            <a:off x="1020916" y="5754967"/>
            <a:ext cx="91911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চতায়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715105-2D3C-4BFC-9827-F02DE07530F9}"/>
              </a:ext>
            </a:extLst>
          </p:cNvPr>
          <p:cNvGrpSpPr/>
          <p:nvPr/>
        </p:nvGrpSpPr>
        <p:grpSpPr>
          <a:xfrm>
            <a:off x="1056225" y="5474272"/>
            <a:ext cx="8419525" cy="923330"/>
            <a:chOff x="1056225" y="5474272"/>
            <a:chExt cx="8419525" cy="923330"/>
          </a:xfrm>
        </p:grpSpPr>
        <p:sp>
          <p:nvSpPr>
            <p:cNvPr id="2" name="Speech Bubble: Rectangle 1">
              <a:extLst>
                <a:ext uri="{FF2B5EF4-FFF2-40B4-BE49-F238E27FC236}">
                  <a16:creationId xmlns:a16="http://schemas.microsoft.com/office/drawing/2014/main" id="{E10631B1-5098-4754-AD14-536D56C73E55}"/>
                </a:ext>
              </a:extLst>
            </p:cNvPr>
            <p:cNvSpPr/>
            <p:nvPr/>
          </p:nvSpPr>
          <p:spPr>
            <a:xfrm rot="16200000">
              <a:off x="4928883" y="1640965"/>
              <a:ext cx="674209" cy="8419525"/>
            </a:xfrm>
            <a:prstGeom prst="wedgeRectCallout">
              <a:avLst>
                <a:gd name="adj1" fmla="val 135838"/>
                <a:gd name="adj2" fmla="val 7190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F52003-6283-4966-B302-9D755A05FACD}"/>
                </a:ext>
              </a:extLst>
            </p:cNvPr>
            <p:cNvSpPr/>
            <p:nvPr/>
          </p:nvSpPr>
          <p:spPr>
            <a:xfrm>
              <a:off x="2189201" y="5474272"/>
              <a:ext cx="59731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 err="1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5400" b="1" dirty="0" err="1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en-US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bn-IN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bn-IN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5400" b="1" dirty="0" err="1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্কেল</a:t>
              </a:r>
              <a:endParaRPr lang="en-US" sz="5400" b="1" cap="none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DF9DF40-EC5B-4C37-A2E1-CD2502613CCC}"/>
              </a:ext>
            </a:extLst>
          </p:cNvPr>
          <p:cNvSpPr/>
          <p:nvPr/>
        </p:nvSpPr>
        <p:spPr>
          <a:xfrm>
            <a:off x="11036721" y="4591275"/>
            <a:ext cx="845744" cy="6054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75DF2F-8B7D-4F73-99DE-F76685F559FB}"/>
              </a:ext>
            </a:extLst>
          </p:cNvPr>
          <p:cNvSpPr/>
          <p:nvPr/>
        </p:nvSpPr>
        <p:spPr>
          <a:xfrm>
            <a:off x="6289669" y="223416"/>
            <a:ext cx="468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লটির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endParaRPr lang="en-US" sz="5400" b="1" cap="none" spc="0" dirty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1FF4FE4-5958-46C1-ABDE-1E24B1CB3CD6}"/>
              </a:ext>
            </a:extLst>
          </p:cNvPr>
          <p:cNvSpPr/>
          <p:nvPr/>
        </p:nvSpPr>
        <p:spPr>
          <a:xfrm>
            <a:off x="78662" y="696117"/>
            <a:ext cx="468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লটির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endParaRPr lang="en-US" sz="5400" b="1" cap="none" spc="0" dirty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F29165D-4143-4BFB-8CDD-2340E957054D}"/>
              </a:ext>
            </a:extLst>
          </p:cNvPr>
          <p:cNvSpPr/>
          <p:nvPr/>
        </p:nvSpPr>
        <p:spPr>
          <a:xfrm>
            <a:off x="7222920" y="1751890"/>
            <a:ext cx="3231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সেন্টিমিটার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3254495-BB6C-4E18-8595-18ACEBE5D036}"/>
              </a:ext>
            </a:extLst>
          </p:cNvPr>
          <p:cNvSpPr/>
          <p:nvPr/>
        </p:nvSpPr>
        <p:spPr>
          <a:xfrm>
            <a:off x="912153" y="2037728"/>
            <a:ext cx="319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5400" b="1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901646-0432-43AA-B8DB-618D46EE0A38}"/>
              </a:ext>
            </a:extLst>
          </p:cNvPr>
          <p:cNvSpPr/>
          <p:nvPr/>
        </p:nvSpPr>
        <p:spPr>
          <a:xfrm>
            <a:off x="1368263" y="5456645"/>
            <a:ext cx="90396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7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7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্কেল</a:t>
            </a:r>
            <a:r>
              <a:rPr lang="en-US" sz="7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IN" sz="7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7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7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72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5" grpId="0" animBg="1"/>
      <p:bldP spid="5" grpId="1" animBg="1"/>
      <p:bldP spid="6" grpId="0"/>
      <p:bldP spid="6" grpId="1"/>
      <p:bldP spid="90" grpId="0"/>
      <p:bldP spid="90" grpId="1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F355AA-9639-41A8-B840-4E6656475248}"/>
              </a:ext>
            </a:extLst>
          </p:cNvPr>
          <p:cNvSpPr/>
          <p:nvPr/>
        </p:nvSpPr>
        <p:spPr>
          <a:xfrm>
            <a:off x="3075604" y="433634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</a:rPr>
              <a:t>চল</a:t>
            </a:r>
            <a:r>
              <a:rPr lang="en-US" sz="5400" b="1" dirty="0">
                <a:ln/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</a:rPr>
              <a:t>আজকে</a:t>
            </a:r>
            <a:r>
              <a:rPr lang="en-US" sz="5400" b="1" dirty="0">
                <a:ln/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</a:rPr>
              <a:t>আমরা</a:t>
            </a:r>
            <a:r>
              <a:rPr lang="en-US" sz="5400" b="1" dirty="0">
                <a:ln/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</a:rPr>
              <a:t>পড়ব</a:t>
            </a:r>
            <a:endParaRPr lang="en-US" sz="5400" b="1" dirty="0">
              <a:ln/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D22264-DA5B-4C77-8910-B96D4B3F77B3}"/>
              </a:ext>
            </a:extLst>
          </p:cNvPr>
          <p:cNvSpPr/>
          <p:nvPr/>
        </p:nvSpPr>
        <p:spPr>
          <a:xfrm>
            <a:off x="1435998" y="2151500"/>
            <a:ext cx="9164689" cy="45089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IN" sz="287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Star: 32 Points 88">
            <a:extLst>
              <a:ext uri="{FF2B5EF4-FFF2-40B4-BE49-F238E27FC236}">
                <a16:creationId xmlns:a16="http://schemas.microsoft.com/office/drawing/2014/main" id="{1E7B4BD5-9033-40CC-8ECB-2B2B5D28CE99}"/>
              </a:ext>
            </a:extLst>
          </p:cNvPr>
          <p:cNvSpPr/>
          <p:nvPr/>
        </p:nvSpPr>
        <p:spPr>
          <a:xfrm>
            <a:off x="932051" y="472024"/>
            <a:ext cx="757320" cy="768201"/>
          </a:xfrm>
          <a:prstGeom prst="star3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tar: 32 Points 89">
            <a:extLst>
              <a:ext uri="{FF2B5EF4-FFF2-40B4-BE49-F238E27FC236}">
                <a16:creationId xmlns:a16="http://schemas.microsoft.com/office/drawing/2014/main" id="{1DF563C9-FBA4-4C6A-AA9B-7E3863A46EA9}"/>
              </a:ext>
            </a:extLst>
          </p:cNvPr>
          <p:cNvSpPr/>
          <p:nvPr/>
        </p:nvSpPr>
        <p:spPr>
          <a:xfrm>
            <a:off x="10815411" y="464125"/>
            <a:ext cx="757319" cy="768201"/>
          </a:xfrm>
          <a:prstGeom prst="star3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9" grpId="0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5E7F3E-E6F1-44FB-A8AB-5781B1282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8" b="40833"/>
          <a:stretch/>
        </p:blipFill>
        <p:spPr>
          <a:xfrm>
            <a:off x="977598" y="2487094"/>
            <a:ext cx="9866714" cy="1856324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1CAA7A34-6684-4D96-82A6-5B1C170D0506}"/>
              </a:ext>
            </a:extLst>
          </p:cNvPr>
          <p:cNvSpPr/>
          <p:nvPr/>
        </p:nvSpPr>
        <p:spPr>
          <a:xfrm>
            <a:off x="1034755" y="2369429"/>
            <a:ext cx="9711946" cy="457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1202F58-BE1C-48B6-BCD6-34919DE8855B}"/>
              </a:ext>
            </a:extLst>
          </p:cNvPr>
          <p:cNvSpPr/>
          <p:nvPr/>
        </p:nvSpPr>
        <p:spPr>
          <a:xfrm>
            <a:off x="1054982" y="3152084"/>
            <a:ext cx="9711946" cy="457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4AA0C25-C705-4614-B065-801E50894C52}"/>
              </a:ext>
            </a:extLst>
          </p:cNvPr>
          <p:cNvSpPr/>
          <p:nvPr/>
        </p:nvSpPr>
        <p:spPr>
          <a:xfrm>
            <a:off x="1041913" y="3563694"/>
            <a:ext cx="9711946" cy="457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DE9A57F-5825-45CD-A857-62A57A3C8C04}"/>
              </a:ext>
            </a:extLst>
          </p:cNvPr>
          <p:cNvSpPr/>
          <p:nvPr/>
        </p:nvSpPr>
        <p:spPr>
          <a:xfrm>
            <a:off x="1078235" y="4346579"/>
            <a:ext cx="9711946" cy="457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16D795C-696D-4661-B3AD-E335C591A253}"/>
              </a:ext>
            </a:extLst>
          </p:cNvPr>
          <p:cNvSpPr/>
          <p:nvPr/>
        </p:nvSpPr>
        <p:spPr>
          <a:xfrm flipH="1">
            <a:off x="1029646" y="2380727"/>
            <a:ext cx="46986" cy="8256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3FEC2DC-77B3-4316-B305-0C6A536B3A26}"/>
              </a:ext>
            </a:extLst>
          </p:cNvPr>
          <p:cNvSpPr/>
          <p:nvPr/>
        </p:nvSpPr>
        <p:spPr>
          <a:xfrm flipH="1">
            <a:off x="10717139" y="2380727"/>
            <a:ext cx="46986" cy="8256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B6D0B8A-FE4A-4E08-AD39-CC01C15E4ACF}"/>
              </a:ext>
            </a:extLst>
          </p:cNvPr>
          <p:cNvSpPr/>
          <p:nvPr/>
        </p:nvSpPr>
        <p:spPr>
          <a:xfrm flipH="1">
            <a:off x="1029646" y="3574935"/>
            <a:ext cx="46986" cy="8256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310946-6076-429B-87B3-EFC13729FAED}"/>
              </a:ext>
            </a:extLst>
          </p:cNvPr>
          <p:cNvGrpSpPr/>
          <p:nvPr/>
        </p:nvGrpSpPr>
        <p:grpSpPr>
          <a:xfrm>
            <a:off x="393587" y="926208"/>
            <a:ext cx="11344557" cy="1342244"/>
            <a:chOff x="494112" y="1003781"/>
            <a:chExt cx="11344557" cy="13422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083E69-4825-4034-8EA3-1959B14BD16F}"/>
                </a:ext>
              </a:extLst>
            </p:cNvPr>
            <p:cNvSpPr/>
            <p:nvPr/>
          </p:nvSpPr>
          <p:spPr>
            <a:xfrm>
              <a:off x="723126" y="1009297"/>
              <a:ext cx="1111554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IN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5400" b="1" dirty="0" err="1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লটির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 </a:t>
              </a:r>
              <a:r>
                <a:rPr lang="bn-IN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5400" b="1" dirty="0" err="1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্রান্ত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bn-IN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IN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7C57FC6-358D-4000-8754-599C9CC311C2}"/>
                </a:ext>
              </a:extLst>
            </p:cNvPr>
            <p:cNvSpPr/>
            <p:nvPr/>
          </p:nvSpPr>
          <p:spPr>
            <a:xfrm>
              <a:off x="502592" y="1003781"/>
              <a:ext cx="11229111" cy="551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7A84EBF-F2C9-4786-9913-441DBE0F1328}"/>
                </a:ext>
              </a:extLst>
            </p:cNvPr>
            <p:cNvSpPr/>
            <p:nvPr/>
          </p:nvSpPr>
          <p:spPr>
            <a:xfrm>
              <a:off x="520389" y="1829692"/>
              <a:ext cx="11229111" cy="551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0E0515-DD87-4679-BF3A-3CF6242F9040}"/>
                </a:ext>
              </a:extLst>
            </p:cNvPr>
            <p:cNvSpPr/>
            <p:nvPr/>
          </p:nvSpPr>
          <p:spPr>
            <a:xfrm>
              <a:off x="494112" y="1022122"/>
              <a:ext cx="66817" cy="8656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DF03882-FDE3-4493-9FBA-4A9FDE3DC992}"/>
                </a:ext>
              </a:extLst>
            </p:cNvPr>
            <p:cNvSpPr/>
            <p:nvPr/>
          </p:nvSpPr>
          <p:spPr>
            <a:xfrm>
              <a:off x="11688605" y="1022943"/>
              <a:ext cx="66817" cy="8656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31AA4078-D815-44DD-897F-44C9BF5C8538}"/>
                </a:ext>
              </a:extLst>
            </p:cNvPr>
            <p:cNvSpPr/>
            <p:nvPr/>
          </p:nvSpPr>
          <p:spPr>
            <a:xfrm>
              <a:off x="5766619" y="1829692"/>
              <a:ext cx="359849" cy="5163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C899C8-3DA4-4DC1-AAAD-66B186100582}"/>
              </a:ext>
            </a:extLst>
          </p:cNvPr>
          <p:cNvGrpSpPr/>
          <p:nvPr/>
        </p:nvGrpSpPr>
        <p:grpSpPr>
          <a:xfrm>
            <a:off x="1076632" y="4650814"/>
            <a:ext cx="9774139" cy="1499592"/>
            <a:chOff x="1249320" y="4586668"/>
            <a:chExt cx="9774139" cy="149959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A46DD7E-B524-4271-BD96-DD257F4157EB}"/>
                </a:ext>
              </a:extLst>
            </p:cNvPr>
            <p:cNvSpPr/>
            <p:nvPr/>
          </p:nvSpPr>
          <p:spPr>
            <a:xfrm>
              <a:off x="1344023" y="5155650"/>
              <a:ext cx="95750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IN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5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লটির</a:t>
              </a:r>
              <a:r>
                <a:rPr lang="en-US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ই </a:t>
              </a:r>
              <a:r>
                <a:rPr lang="bn-IN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5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্রান্ত</a:t>
              </a:r>
              <a:r>
                <a:rPr lang="en-US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ইঞ্চি</a:t>
              </a:r>
              <a:r>
                <a:rPr lang="en-US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bn-IN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IN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54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5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B0B4C84-27C3-459E-B54A-5ABB74CD8864}"/>
                </a:ext>
              </a:extLst>
            </p:cNvPr>
            <p:cNvSpPr/>
            <p:nvPr/>
          </p:nvSpPr>
          <p:spPr>
            <a:xfrm flipV="1">
              <a:off x="1299511" y="5074713"/>
              <a:ext cx="9711946" cy="836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708209E-0E3C-436D-AF3C-B6E5C97F5545}"/>
                </a:ext>
              </a:extLst>
            </p:cNvPr>
            <p:cNvSpPr/>
            <p:nvPr/>
          </p:nvSpPr>
          <p:spPr>
            <a:xfrm flipV="1">
              <a:off x="1299511" y="6002637"/>
              <a:ext cx="9711946" cy="836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64820B5-A11C-4ED7-964D-F030C9CB2763}"/>
                </a:ext>
              </a:extLst>
            </p:cNvPr>
            <p:cNvSpPr/>
            <p:nvPr/>
          </p:nvSpPr>
          <p:spPr>
            <a:xfrm>
              <a:off x="1249320" y="5080089"/>
              <a:ext cx="50192" cy="1006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0801E06-A1B8-422E-8B61-313BBC21CC2F}"/>
                </a:ext>
              </a:extLst>
            </p:cNvPr>
            <p:cNvSpPr/>
            <p:nvPr/>
          </p:nvSpPr>
          <p:spPr>
            <a:xfrm>
              <a:off x="10973267" y="5080089"/>
              <a:ext cx="50192" cy="1006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Arrow: Down 95">
              <a:extLst>
                <a:ext uri="{FF2B5EF4-FFF2-40B4-BE49-F238E27FC236}">
                  <a16:creationId xmlns:a16="http://schemas.microsoft.com/office/drawing/2014/main" id="{B283AD9F-3DB3-45EF-BA39-D87B7791E3C8}"/>
                </a:ext>
              </a:extLst>
            </p:cNvPr>
            <p:cNvSpPr/>
            <p:nvPr/>
          </p:nvSpPr>
          <p:spPr>
            <a:xfrm rot="10800000">
              <a:off x="5778034" y="4586668"/>
              <a:ext cx="359849" cy="51633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8B0738B-8DF9-4140-A06B-2000407785C8}"/>
              </a:ext>
            </a:extLst>
          </p:cNvPr>
          <p:cNvSpPr/>
          <p:nvPr/>
        </p:nvSpPr>
        <p:spPr>
          <a:xfrm flipH="1">
            <a:off x="10740944" y="3558999"/>
            <a:ext cx="46986" cy="8256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5E7F3E-E6F1-44FB-A8AB-5781B1282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8" b="40833"/>
          <a:stretch/>
        </p:blipFill>
        <p:spPr>
          <a:xfrm>
            <a:off x="427461" y="3281180"/>
            <a:ext cx="11764539" cy="1856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CCFC83-72FB-4EEC-8350-38A459C84B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 flipH="1">
            <a:off x="1428929" y="-200402"/>
            <a:ext cx="6467475" cy="6467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F6A86F-51E7-46D6-98EF-1F214075BBF3}"/>
              </a:ext>
            </a:extLst>
          </p:cNvPr>
          <p:cNvSpPr/>
          <p:nvPr/>
        </p:nvSpPr>
        <p:spPr>
          <a:xfrm>
            <a:off x="2588477" y="62624"/>
            <a:ext cx="70150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IN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54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2E19BF2-19C4-4B1C-A18E-A173DEEE73E6}"/>
              </a:ext>
            </a:extLst>
          </p:cNvPr>
          <p:cNvSpPr/>
          <p:nvPr/>
        </p:nvSpPr>
        <p:spPr>
          <a:xfrm>
            <a:off x="8208642" y="771375"/>
            <a:ext cx="36068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b="1" cap="none" spc="0" dirty="0">
                <a:ln/>
                <a:solidFill>
                  <a:schemeClr val="tx2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bn-IN" sz="32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্তুর অন্য প্রান্ত সেন্টিমিটার স্কেলের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endParaRPr lang="en-US" sz="36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92B6DD4E-749D-49A0-85DA-2ADB2C9874B6}"/>
              </a:ext>
            </a:extLst>
          </p:cNvPr>
          <p:cNvSpPr/>
          <p:nvPr/>
        </p:nvSpPr>
        <p:spPr>
          <a:xfrm rot="8294459">
            <a:off x="8869970" y="2771167"/>
            <a:ext cx="661531" cy="366042"/>
          </a:xfrm>
          <a:prstGeom prst="rightArrow">
            <a:avLst>
              <a:gd name="adj1" fmla="val 4656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C719ED-9D08-4310-A6BD-D86B83262AF0}"/>
              </a:ext>
            </a:extLst>
          </p:cNvPr>
          <p:cNvGrpSpPr/>
          <p:nvPr/>
        </p:nvGrpSpPr>
        <p:grpSpPr>
          <a:xfrm>
            <a:off x="253700" y="694673"/>
            <a:ext cx="4056641" cy="2681712"/>
            <a:chOff x="253700" y="694673"/>
            <a:chExt cx="4056641" cy="268171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161DFFA-8363-4BAA-8732-FCBAF9A5C7A7}"/>
                </a:ext>
              </a:extLst>
            </p:cNvPr>
            <p:cNvSpPr/>
            <p:nvPr/>
          </p:nvSpPr>
          <p:spPr>
            <a:xfrm>
              <a:off x="703534" y="694673"/>
              <a:ext cx="3606807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IN" sz="3600" b="1" cap="none" spc="0" dirty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বস</a:t>
              </a:r>
              <a:r>
                <a:rPr lang="bn-IN" sz="3600" b="1" dirty="0">
                  <a:ln/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্তুর এক প্রান্ত সেন্টিমিটার স্কেলের শূন্য প্রান্তে স্থাপন করি</a:t>
              </a:r>
              <a:endParaRPr lang="en-US" sz="3600" b="1" cap="none" spc="0" dirty="0">
                <a:ln/>
                <a:solidFill>
                  <a:schemeClr val="tx2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431186C3-48FA-4591-904D-F5CDBD42C847}"/>
                </a:ext>
              </a:extLst>
            </p:cNvPr>
            <p:cNvSpPr/>
            <p:nvPr/>
          </p:nvSpPr>
          <p:spPr>
            <a:xfrm rot="2818228">
              <a:off x="4043" y="2760686"/>
              <a:ext cx="865356" cy="3660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EFD4742E-1CE7-4205-9F86-7806642A0B41}"/>
                </a:ext>
              </a:extLst>
            </p:cNvPr>
            <p:cNvSpPr/>
            <p:nvPr/>
          </p:nvSpPr>
          <p:spPr>
            <a:xfrm>
              <a:off x="673731" y="714461"/>
              <a:ext cx="3572843" cy="1663174"/>
            </a:xfrm>
            <a:prstGeom prst="wedgeRoundRectCallout">
              <a:avLst>
                <a:gd name="adj1" fmla="val -50554"/>
                <a:gd name="adj2" fmla="val 70481"/>
                <a:gd name="adj3" fmla="val 16667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peech Bubble: Rectangle with Corners Rounded 91">
            <a:extLst>
              <a:ext uri="{FF2B5EF4-FFF2-40B4-BE49-F238E27FC236}">
                <a16:creationId xmlns:a16="http://schemas.microsoft.com/office/drawing/2014/main" id="{944C11A6-A0AF-4D46-8508-0F2E403F2E65}"/>
              </a:ext>
            </a:extLst>
          </p:cNvPr>
          <p:cNvSpPr/>
          <p:nvPr/>
        </p:nvSpPr>
        <p:spPr>
          <a:xfrm>
            <a:off x="8210867" y="730031"/>
            <a:ext cx="3572843" cy="1663174"/>
          </a:xfrm>
          <a:prstGeom prst="wedgeRoundRectCallout">
            <a:avLst>
              <a:gd name="adj1" fmla="val -14229"/>
              <a:gd name="adj2" fmla="val 62500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A4BC588-5F79-462C-ABB1-DD6CC3FAE594}"/>
              </a:ext>
            </a:extLst>
          </p:cNvPr>
          <p:cNvSpPr/>
          <p:nvPr/>
        </p:nvSpPr>
        <p:spPr>
          <a:xfrm>
            <a:off x="2699385" y="5549801"/>
            <a:ext cx="68355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পেন্সিলটির দৈর্ঘ্য ১১ সেন্টিমিটার</a:t>
            </a:r>
            <a:endParaRPr lang="en-US" sz="54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0E0A17A-1EEC-4CCC-A1C8-23955484623E}"/>
              </a:ext>
            </a:extLst>
          </p:cNvPr>
          <p:cNvSpPr/>
          <p:nvPr/>
        </p:nvSpPr>
        <p:spPr>
          <a:xfrm rot="13216046">
            <a:off x="8920381" y="4146855"/>
            <a:ext cx="1064787" cy="409942"/>
          </a:xfrm>
          <a:prstGeom prst="rightArrow">
            <a:avLst>
              <a:gd name="adj1" fmla="val 50000"/>
              <a:gd name="adj2" fmla="val 5592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9" grpId="0"/>
      <p:bldP spid="90" grpId="0" animBg="1"/>
      <p:bldP spid="92" grpId="0" animBg="1"/>
      <p:bldP spid="93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n 41">
            <a:extLst>
              <a:ext uri="{FF2B5EF4-FFF2-40B4-BE49-F238E27FC236}">
                <a16:creationId xmlns:a16="http://schemas.microsoft.com/office/drawing/2014/main" id="{3365F8CB-543F-4B66-AEAC-CDB16B2D2A67}"/>
              </a:ext>
            </a:extLst>
          </p:cNvPr>
          <p:cNvSpPr/>
          <p:nvPr/>
        </p:nvSpPr>
        <p:spPr>
          <a:xfrm>
            <a:off x="476541" y="25727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E118DC48-73CF-46E5-BEDC-657AE49D99A0}"/>
              </a:ext>
            </a:extLst>
          </p:cNvPr>
          <p:cNvSpPr/>
          <p:nvPr/>
        </p:nvSpPr>
        <p:spPr>
          <a:xfrm>
            <a:off x="1903413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n 43">
            <a:extLst>
              <a:ext uri="{FF2B5EF4-FFF2-40B4-BE49-F238E27FC236}">
                <a16:creationId xmlns:a16="http://schemas.microsoft.com/office/drawing/2014/main" id="{91659C32-5714-4182-BE07-68C3A7992C33}"/>
              </a:ext>
            </a:extLst>
          </p:cNvPr>
          <p:cNvSpPr/>
          <p:nvPr/>
        </p:nvSpPr>
        <p:spPr>
          <a:xfrm>
            <a:off x="3492110" y="55681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n 44">
            <a:extLst>
              <a:ext uri="{FF2B5EF4-FFF2-40B4-BE49-F238E27FC236}">
                <a16:creationId xmlns:a16="http://schemas.microsoft.com/office/drawing/2014/main" id="{6998B4C4-8F93-49A3-A0EE-3326D6E654C8}"/>
              </a:ext>
            </a:extLst>
          </p:cNvPr>
          <p:cNvSpPr/>
          <p:nvPr/>
        </p:nvSpPr>
        <p:spPr>
          <a:xfrm>
            <a:off x="5124187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3B39E4-2275-40CD-B627-440A80B39C59}"/>
              </a:ext>
            </a:extLst>
          </p:cNvPr>
          <p:cNvSpPr/>
          <p:nvPr/>
        </p:nvSpPr>
        <p:spPr>
          <a:xfrm>
            <a:off x="6592514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n 46">
            <a:extLst>
              <a:ext uri="{FF2B5EF4-FFF2-40B4-BE49-F238E27FC236}">
                <a16:creationId xmlns:a16="http://schemas.microsoft.com/office/drawing/2014/main" id="{A7FDD2D8-9A85-4480-A323-683A3F99C670}"/>
              </a:ext>
            </a:extLst>
          </p:cNvPr>
          <p:cNvSpPr/>
          <p:nvPr/>
        </p:nvSpPr>
        <p:spPr>
          <a:xfrm>
            <a:off x="8208642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un 47">
            <a:extLst>
              <a:ext uri="{FF2B5EF4-FFF2-40B4-BE49-F238E27FC236}">
                <a16:creationId xmlns:a16="http://schemas.microsoft.com/office/drawing/2014/main" id="{E934536D-E42A-4B96-9D42-1F1850AD89CC}"/>
              </a:ext>
            </a:extLst>
          </p:cNvPr>
          <p:cNvSpPr/>
          <p:nvPr/>
        </p:nvSpPr>
        <p:spPr>
          <a:xfrm>
            <a:off x="10050226" y="5568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un 48">
            <a:extLst>
              <a:ext uri="{FF2B5EF4-FFF2-40B4-BE49-F238E27FC236}">
                <a16:creationId xmlns:a16="http://schemas.microsoft.com/office/drawing/2014/main" id="{E9A9A901-37F1-4156-B6C6-F8C4A82D4C65}"/>
              </a:ext>
            </a:extLst>
          </p:cNvPr>
          <p:cNvSpPr/>
          <p:nvPr/>
        </p:nvSpPr>
        <p:spPr>
          <a:xfrm>
            <a:off x="11551709" y="56947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un 49">
            <a:extLst>
              <a:ext uri="{FF2B5EF4-FFF2-40B4-BE49-F238E27FC236}">
                <a16:creationId xmlns:a16="http://schemas.microsoft.com/office/drawing/2014/main" id="{9DA20A4B-ACCF-4C39-8805-9C6C1A881CCC}"/>
              </a:ext>
            </a:extLst>
          </p:cNvPr>
          <p:cNvSpPr/>
          <p:nvPr/>
        </p:nvSpPr>
        <p:spPr>
          <a:xfrm flipH="1">
            <a:off x="165956" y="6363015"/>
            <a:ext cx="484142" cy="278754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un 50">
            <a:extLst>
              <a:ext uri="{FF2B5EF4-FFF2-40B4-BE49-F238E27FC236}">
                <a16:creationId xmlns:a16="http://schemas.microsoft.com/office/drawing/2014/main" id="{8A5E420F-E023-4525-869C-54F2F3D06F16}"/>
              </a:ext>
            </a:extLst>
          </p:cNvPr>
          <p:cNvSpPr/>
          <p:nvPr/>
        </p:nvSpPr>
        <p:spPr>
          <a:xfrm flipH="1">
            <a:off x="1979949" y="6265794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un 51">
            <a:extLst>
              <a:ext uri="{FF2B5EF4-FFF2-40B4-BE49-F238E27FC236}">
                <a16:creationId xmlns:a16="http://schemas.microsoft.com/office/drawing/2014/main" id="{5B5904C3-42F8-4864-B98D-FB343D045620}"/>
              </a:ext>
            </a:extLst>
          </p:cNvPr>
          <p:cNvSpPr/>
          <p:nvPr/>
        </p:nvSpPr>
        <p:spPr>
          <a:xfrm flipH="1">
            <a:off x="3681530" y="6323460"/>
            <a:ext cx="484142" cy="47319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un 52">
            <a:extLst>
              <a:ext uri="{FF2B5EF4-FFF2-40B4-BE49-F238E27FC236}">
                <a16:creationId xmlns:a16="http://schemas.microsoft.com/office/drawing/2014/main" id="{C3CA26A7-40B7-496A-A8C0-B0A823F7C1A8}"/>
              </a:ext>
            </a:extLst>
          </p:cNvPr>
          <p:cNvSpPr/>
          <p:nvPr/>
        </p:nvSpPr>
        <p:spPr>
          <a:xfrm>
            <a:off x="5334017" y="628852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n 53">
            <a:extLst>
              <a:ext uri="{FF2B5EF4-FFF2-40B4-BE49-F238E27FC236}">
                <a16:creationId xmlns:a16="http://schemas.microsoft.com/office/drawing/2014/main" id="{B7675BA3-3989-4BF2-A67B-50A3DC4B5B71}"/>
              </a:ext>
            </a:extLst>
          </p:cNvPr>
          <p:cNvSpPr/>
          <p:nvPr/>
        </p:nvSpPr>
        <p:spPr>
          <a:xfrm>
            <a:off x="6928548" y="6330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un 54">
            <a:extLst>
              <a:ext uri="{FF2B5EF4-FFF2-40B4-BE49-F238E27FC236}">
                <a16:creationId xmlns:a16="http://schemas.microsoft.com/office/drawing/2014/main" id="{AD56094B-5592-4C83-8EB0-93FAA687E9D0}"/>
              </a:ext>
            </a:extLst>
          </p:cNvPr>
          <p:cNvSpPr/>
          <p:nvPr/>
        </p:nvSpPr>
        <p:spPr>
          <a:xfrm>
            <a:off x="8623244" y="634338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un 55">
            <a:extLst>
              <a:ext uri="{FF2B5EF4-FFF2-40B4-BE49-F238E27FC236}">
                <a16:creationId xmlns:a16="http://schemas.microsoft.com/office/drawing/2014/main" id="{D6367A65-F52E-43C5-B222-697B91EB1055}"/>
              </a:ext>
            </a:extLst>
          </p:cNvPr>
          <p:cNvSpPr/>
          <p:nvPr/>
        </p:nvSpPr>
        <p:spPr>
          <a:xfrm>
            <a:off x="10687051" y="6392287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n 56">
            <a:extLst>
              <a:ext uri="{FF2B5EF4-FFF2-40B4-BE49-F238E27FC236}">
                <a16:creationId xmlns:a16="http://schemas.microsoft.com/office/drawing/2014/main" id="{DDD4D08F-1B71-45A2-82E8-901837FCB086}"/>
              </a:ext>
            </a:extLst>
          </p:cNvPr>
          <p:cNvSpPr/>
          <p:nvPr/>
        </p:nvSpPr>
        <p:spPr>
          <a:xfrm>
            <a:off x="11625139" y="37974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un 57">
            <a:extLst>
              <a:ext uri="{FF2B5EF4-FFF2-40B4-BE49-F238E27FC236}">
                <a16:creationId xmlns:a16="http://schemas.microsoft.com/office/drawing/2014/main" id="{FA9A9C8E-9112-4798-8676-74A9F87B979A}"/>
              </a:ext>
            </a:extLst>
          </p:cNvPr>
          <p:cNvSpPr/>
          <p:nvPr/>
        </p:nvSpPr>
        <p:spPr>
          <a:xfrm>
            <a:off x="9208696" y="3742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un 58">
            <a:extLst>
              <a:ext uri="{FF2B5EF4-FFF2-40B4-BE49-F238E27FC236}">
                <a16:creationId xmlns:a16="http://schemas.microsoft.com/office/drawing/2014/main" id="{9307165E-7EAC-4841-987A-4F19C2E4FF0F}"/>
              </a:ext>
            </a:extLst>
          </p:cNvPr>
          <p:cNvSpPr/>
          <p:nvPr/>
        </p:nvSpPr>
        <p:spPr>
          <a:xfrm>
            <a:off x="6117148" y="355878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un 59">
            <a:extLst>
              <a:ext uri="{FF2B5EF4-FFF2-40B4-BE49-F238E27FC236}">
                <a16:creationId xmlns:a16="http://schemas.microsoft.com/office/drawing/2014/main" id="{1896B304-A19A-419B-81BE-A39CEF97706E}"/>
              </a:ext>
            </a:extLst>
          </p:cNvPr>
          <p:cNvSpPr/>
          <p:nvPr/>
        </p:nvSpPr>
        <p:spPr>
          <a:xfrm>
            <a:off x="3492110" y="3603026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>
            <a:extLst>
              <a:ext uri="{FF2B5EF4-FFF2-40B4-BE49-F238E27FC236}">
                <a16:creationId xmlns:a16="http://schemas.microsoft.com/office/drawing/2014/main" id="{277AB410-289F-46FE-A7F8-36E40743C9EA}"/>
              </a:ext>
            </a:extLst>
          </p:cNvPr>
          <p:cNvSpPr/>
          <p:nvPr/>
        </p:nvSpPr>
        <p:spPr>
          <a:xfrm>
            <a:off x="1034754" y="339937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>
            <a:extLst>
              <a:ext uri="{FF2B5EF4-FFF2-40B4-BE49-F238E27FC236}">
                <a16:creationId xmlns:a16="http://schemas.microsoft.com/office/drawing/2014/main" id="{6C8701C5-0740-492B-A87F-134AC39BB4F4}"/>
              </a:ext>
            </a:extLst>
          </p:cNvPr>
          <p:cNvSpPr/>
          <p:nvPr/>
        </p:nvSpPr>
        <p:spPr>
          <a:xfrm>
            <a:off x="650098" y="169664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n 62">
            <a:extLst>
              <a:ext uri="{FF2B5EF4-FFF2-40B4-BE49-F238E27FC236}">
                <a16:creationId xmlns:a16="http://schemas.microsoft.com/office/drawing/2014/main" id="{D4B510C3-6CB3-4A52-9558-0B4306EC4926}"/>
              </a:ext>
            </a:extLst>
          </p:cNvPr>
          <p:cNvSpPr/>
          <p:nvPr/>
        </p:nvSpPr>
        <p:spPr>
          <a:xfrm>
            <a:off x="3306491" y="233110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n 63">
            <a:extLst>
              <a:ext uri="{FF2B5EF4-FFF2-40B4-BE49-F238E27FC236}">
                <a16:creationId xmlns:a16="http://schemas.microsoft.com/office/drawing/2014/main" id="{82C93415-54A0-4F3A-A6C5-53254445D2D2}"/>
              </a:ext>
            </a:extLst>
          </p:cNvPr>
          <p:cNvSpPr/>
          <p:nvPr/>
        </p:nvSpPr>
        <p:spPr>
          <a:xfrm>
            <a:off x="5953398" y="123149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un 64">
            <a:extLst>
              <a:ext uri="{FF2B5EF4-FFF2-40B4-BE49-F238E27FC236}">
                <a16:creationId xmlns:a16="http://schemas.microsoft.com/office/drawing/2014/main" id="{78980B8F-E317-4764-A164-D3BE0079DEED}"/>
              </a:ext>
            </a:extLst>
          </p:cNvPr>
          <p:cNvSpPr/>
          <p:nvPr/>
        </p:nvSpPr>
        <p:spPr>
          <a:xfrm>
            <a:off x="6280898" y="238123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un 65">
            <a:extLst>
              <a:ext uri="{FF2B5EF4-FFF2-40B4-BE49-F238E27FC236}">
                <a16:creationId xmlns:a16="http://schemas.microsoft.com/office/drawing/2014/main" id="{C7500DB6-59CB-4F29-A5E7-62329E9C26F2}"/>
              </a:ext>
            </a:extLst>
          </p:cNvPr>
          <p:cNvSpPr/>
          <p:nvPr/>
        </p:nvSpPr>
        <p:spPr>
          <a:xfrm>
            <a:off x="8880799" y="224694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un 66">
            <a:extLst>
              <a:ext uri="{FF2B5EF4-FFF2-40B4-BE49-F238E27FC236}">
                <a16:creationId xmlns:a16="http://schemas.microsoft.com/office/drawing/2014/main" id="{F757C1B1-A61D-40C0-8443-5F8220D9FA69}"/>
              </a:ext>
            </a:extLst>
          </p:cNvPr>
          <p:cNvSpPr/>
          <p:nvPr/>
        </p:nvSpPr>
        <p:spPr>
          <a:xfrm>
            <a:off x="10553389" y="1440118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un 67">
            <a:extLst>
              <a:ext uri="{FF2B5EF4-FFF2-40B4-BE49-F238E27FC236}">
                <a16:creationId xmlns:a16="http://schemas.microsoft.com/office/drawing/2014/main" id="{8FB3327E-2090-4411-A510-897556AAED31}"/>
              </a:ext>
            </a:extLst>
          </p:cNvPr>
          <p:cNvSpPr/>
          <p:nvPr/>
        </p:nvSpPr>
        <p:spPr>
          <a:xfrm>
            <a:off x="11561519" y="202602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un 68">
            <a:extLst>
              <a:ext uri="{FF2B5EF4-FFF2-40B4-BE49-F238E27FC236}">
                <a16:creationId xmlns:a16="http://schemas.microsoft.com/office/drawing/2014/main" id="{5DCEDC1A-AC69-4062-BE09-AE9E4366EF87}"/>
              </a:ext>
            </a:extLst>
          </p:cNvPr>
          <p:cNvSpPr/>
          <p:nvPr/>
        </p:nvSpPr>
        <p:spPr>
          <a:xfrm>
            <a:off x="8862897" y="496430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n 69">
            <a:extLst>
              <a:ext uri="{FF2B5EF4-FFF2-40B4-BE49-F238E27FC236}">
                <a16:creationId xmlns:a16="http://schemas.microsoft.com/office/drawing/2014/main" id="{FC5D988C-DAF3-45D7-A6F1-F96B09DA3DE0}"/>
              </a:ext>
            </a:extLst>
          </p:cNvPr>
          <p:cNvSpPr/>
          <p:nvPr/>
        </p:nvSpPr>
        <p:spPr>
          <a:xfrm>
            <a:off x="6000910" y="500683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AE8F498B-0579-4699-B19F-3C6281BF0725}"/>
              </a:ext>
            </a:extLst>
          </p:cNvPr>
          <p:cNvSpPr/>
          <p:nvPr/>
        </p:nvSpPr>
        <p:spPr>
          <a:xfrm>
            <a:off x="3075604" y="502065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un 71">
            <a:extLst>
              <a:ext uri="{FF2B5EF4-FFF2-40B4-BE49-F238E27FC236}">
                <a16:creationId xmlns:a16="http://schemas.microsoft.com/office/drawing/2014/main" id="{4FB583A0-868A-4733-AD93-1EE3E596B915}"/>
              </a:ext>
            </a:extLst>
          </p:cNvPr>
          <p:cNvSpPr/>
          <p:nvPr/>
        </p:nvSpPr>
        <p:spPr>
          <a:xfrm>
            <a:off x="466644" y="465414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un 72">
            <a:extLst>
              <a:ext uri="{FF2B5EF4-FFF2-40B4-BE49-F238E27FC236}">
                <a16:creationId xmlns:a16="http://schemas.microsoft.com/office/drawing/2014/main" id="{3473216D-856D-4BAD-8857-52E361F1A405}"/>
              </a:ext>
            </a:extLst>
          </p:cNvPr>
          <p:cNvSpPr/>
          <p:nvPr/>
        </p:nvSpPr>
        <p:spPr>
          <a:xfrm>
            <a:off x="2050900" y="133806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n 73">
            <a:extLst>
              <a:ext uri="{FF2B5EF4-FFF2-40B4-BE49-F238E27FC236}">
                <a16:creationId xmlns:a16="http://schemas.microsoft.com/office/drawing/2014/main" id="{2447F028-4AB3-4073-9F40-48378DA212BA}"/>
              </a:ext>
            </a:extLst>
          </p:cNvPr>
          <p:cNvSpPr/>
          <p:nvPr/>
        </p:nvSpPr>
        <p:spPr>
          <a:xfrm>
            <a:off x="2214650" y="289396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un 74">
            <a:extLst>
              <a:ext uri="{FF2B5EF4-FFF2-40B4-BE49-F238E27FC236}">
                <a16:creationId xmlns:a16="http://schemas.microsoft.com/office/drawing/2014/main" id="{D2268454-17A2-4599-899E-91EC31457261}"/>
              </a:ext>
            </a:extLst>
          </p:cNvPr>
          <p:cNvSpPr/>
          <p:nvPr/>
        </p:nvSpPr>
        <p:spPr>
          <a:xfrm>
            <a:off x="4810259" y="289396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un 75">
            <a:extLst>
              <a:ext uri="{FF2B5EF4-FFF2-40B4-BE49-F238E27FC236}">
                <a16:creationId xmlns:a16="http://schemas.microsoft.com/office/drawing/2014/main" id="{53FAF265-5287-4422-B0B6-2A4842F741FB}"/>
              </a:ext>
            </a:extLst>
          </p:cNvPr>
          <p:cNvSpPr/>
          <p:nvPr/>
        </p:nvSpPr>
        <p:spPr>
          <a:xfrm>
            <a:off x="4490630" y="1503071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n 76">
            <a:extLst>
              <a:ext uri="{FF2B5EF4-FFF2-40B4-BE49-F238E27FC236}">
                <a16:creationId xmlns:a16="http://schemas.microsoft.com/office/drawing/2014/main" id="{53C91D64-3C8C-49E0-B80B-E4D1F31FD03D}"/>
              </a:ext>
            </a:extLst>
          </p:cNvPr>
          <p:cNvSpPr/>
          <p:nvPr/>
        </p:nvSpPr>
        <p:spPr>
          <a:xfrm>
            <a:off x="7377424" y="157949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un 77">
            <a:extLst>
              <a:ext uri="{FF2B5EF4-FFF2-40B4-BE49-F238E27FC236}">
                <a16:creationId xmlns:a16="http://schemas.microsoft.com/office/drawing/2014/main" id="{07D20717-F7EB-4957-9450-DFF58CB5771D}"/>
              </a:ext>
            </a:extLst>
          </p:cNvPr>
          <p:cNvSpPr/>
          <p:nvPr/>
        </p:nvSpPr>
        <p:spPr>
          <a:xfrm>
            <a:off x="9034040" y="129371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un 78">
            <a:extLst>
              <a:ext uri="{FF2B5EF4-FFF2-40B4-BE49-F238E27FC236}">
                <a16:creationId xmlns:a16="http://schemas.microsoft.com/office/drawing/2014/main" id="{9F8C7796-E826-48A3-AB00-4707B975892C}"/>
              </a:ext>
            </a:extLst>
          </p:cNvPr>
          <p:cNvSpPr/>
          <p:nvPr/>
        </p:nvSpPr>
        <p:spPr>
          <a:xfrm>
            <a:off x="7704924" y="3260002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un 79">
            <a:extLst>
              <a:ext uri="{FF2B5EF4-FFF2-40B4-BE49-F238E27FC236}">
                <a16:creationId xmlns:a16="http://schemas.microsoft.com/office/drawing/2014/main" id="{9D0D10A7-8AB1-4B20-9C63-3730E66BD48D}"/>
              </a:ext>
            </a:extLst>
          </p:cNvPr>
          <p:cNvSpPr/>
          <p:nvPr/>
        </p:nvSpPr>
        <p:spPr>
          <a:xfrm>
            <a:off x="7541174" y="465414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8EA5B4AC-42C3-4CDF-96A2-51758F86DCF4}"/>
              </a:ext>
            </a:extLst>
          </p:cNvPr>
          <p:cNvSpPr/>
          <p:nvPr/>
        </p:nvSpPr>
        <p:spPr>
          <a:xfrm>
            <a:off x="4796687" y="445901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n 81">
            <a:extLst>
              <a:ext uri="{FF2B5EF4-FFF2-40B4-BE49-F238E27FC236}">
                <a16:creationId xmlns:a16="http://schemas.microsoft.com/office/drawing/2014/main" id="{4C7056AA-80F3-43BB-AAA2-60FC9AD68ACC}"/>
              </a:ext>
            </a:extLst>
          </p:cNvPr>
          <p:cNvSpPr/>
          <p:nvPr/>
        </p:nvSpPr>
        <p:spPr>
          <a:xfrm>
            <a:off x="1880483" y="4570520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un 82">
            <a:extLst>
              <a:ext uri="{FF2B5EF4-FFF2-40B4-BE49-F238E27FC236}">
                <a16:creationId xmlns:a16="http://schemas.microsoft.com/office/drawing/2014/main" id="{23177309-EDC1-4EB3-98E1-74AF6FEE7BCC}"/>
              </a:ext>
            </a:extLst>
          </p:cNvPr>
          <p:cNvSpPr/>
          <p:nvPr/>
        </p:nvSpPr>
        <p:spPr>
          <a:xfrm>
            <a:off x="10531117" y="2981249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1E006785-29EA-44D1-A09E-9CEB8B0B65FC}"/>
              </a:ext>
            </a:extLst>
          </p:cNvPr>
          <p:cNvSpPr/>
          <p:nvPr/>
        </p:nvSpPr>
        <p:spPr>
          <a:xfrm>
            <a:off x="10419200" y="43164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D47A1A61-BB70-42DD-973E-0319A0576ED5}"/>
              </a:ext>
            </a:extLst>
          </p:cNvPr>
          <p:cNvSpPr/>
          <p:nvPr/>
        </p:nvSpPr>
        <p:spPr>
          <a:xfrm>
            <a:off x="11387959" y="5568904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F99A945A-306E-475F-83B7-1BEC890AB4CB}"/>
              </a:ext>
            </a:extLst>
          </p:cNvPr>
          <p:cNvSpPr/>
          <p:nvPr/>
        </p:nvSpPr>
        <p:spPr>
          <a:xfrm>
            <a:off x="1362254" y="5568903"/>
            <a:ext cx="327500" cy="278753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B84B1E90-FBD0-4503-8C5B-2FB824355F61}"/>
              </a:ext>
            </a:extLst>
          </p:cNvPr>
          <p:cNvSpPr/>
          <p:nvPr/>
        </p:nvSpPr>
        <p:spPr>
          <a:xfrm>
            <a:off x="4810259" y="5332072"/>
            <a:ext cx="327500" cy="390262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5E7F3E-E6F1-44FB-A8AB-5781B1282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8" b="40833"/>
          <a:stretch/>
        </p:blipFill>
        <p:spPr>
          <a:xfrm>
            <a:off x="446140" y="3595630"/>
            <a:ext cx="11764539" cy="1856324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D2E19BF2-19C4-4B1C-A18E-A173DEEE73E6}"/>
              </a:ext>
            </a:extLst>
          </p:cNvPr>
          <p:cNvSpPr/>
          <p:nvPr/>
        </p:nvSpPr>
        <p:spPr>
          <a:xfrm>
            <a:off x="8208642" y="771375"/>
            <a:ext cx="36068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b="1" cap="none" spc="0" dirty="0">
                <a:ln/>
                <a:solidFill>
                  <a:schemeClr val="tx2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bn-IN" sz="32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্তুর অন্য প্রান্ত সেন্টিমিটার স্কেলের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endParaRPr lang="en-US" sz="36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92B6DD4E-749D-49A0-85DA-2ADB2C9874B6}"/>
              </a:ext>
            </a:extLst>
          </p:cNvPr>
          <p:cNvSpPr/>
          <p:nvPr/>
        </p:nvSpPr>
        <p:spPr>
          <a:xfrm rot="6366223">
            <a:off x="10850807" y="2785312"/>
            <a:ext cx="661531" cy="366042"/>
          </a:xfrm>
          <a:prstGeom prst="rightArrow">
            <a:avLst>
              <a:gd name="adj1" fmla="val 4656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C719ED-9D08-4310-A6BD-D86B83262AF0}"/>
              </a:ext>
            </a:extLst>
          </p:cNvPr>
          <p:cNvGrpSpPr/>
          <p:nvPr/>
        </p:nvGrpSpPr>
        <p:grpSpPr>
          <a:xfrm>
            <a:off x="253700" y="694673"/>
            <a:ext cx="4056641" cy="2681712"/>
            <a:chOff x="253700" y="694673"/>
            <a:chExt cx="4056641" cy="268171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161DFFA-8363-4BAA-8732-FCBAF9A5C7A7}"/>
                </a:ext>
              </a:extLst>
            </p:cNvPr>
            <p:cNvSpPr/>
            <p:nvPr/>
          </p:nvSpPr>
          <p:spPr>
            <a:xfrm>
              <a:off x="703534" y="694673"/>
              <a:ext cx="3606807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IN" sz="3600" b="1" cap="none" spc="0" dirty="0">
                  <a:ln/>
                  <a:solidFill>
                    <a:schemeClr val="tx2">
                      <a:lumMod val="5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বস</a:t>
              </a:r>
              <a:r>
                <a:rPr lang="bn-IN" sz="3600" b="1" dirty="0">
                  <a:ln/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্তুর এক প্রান্ত সেন্টিমিটার স্কেলের শূন্য প্রান্তে স্থাপন করি</a:t>
              </a:r>
              <a:endParaRPr lang="en-US" sz="3600" b="1" cap="none" spc="0" dirty="0">
                <a:ln/>
                <a:solidFill>
                  <a:schemeClr val="tx2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431186C3-48FA-4591-904D-F5CDBD42C847}"/>
                </a:ext>
              </a:extLst>
            </p:cNvPr>
            <p:cNvSpPr/>
            <p:nvPr/>
          </p:nvSpPr>
          <p:spPr>
            <a:xfrm rot="2818228">
              <a:off x="4043" y="2760686"/>
              <a:ext cx="865356" cy="3660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EFD4742E-1CE7-4205-9F86-7806642A0B41}"/>
                </a:ext>
              </a:extLst>
            </p:cNvPr>
            <p:cNvSpPr/>
            <p:nvPr/>
          </p:nvSpPr>
          <p:spPr>
            <a:xfrm>
              <a:off x="673731" y="714461"/>
              <a:ext cx="3572843" cy="1663174"/>
            </a:xfrm>
            <a:prstGeom prst="wedgeRoundRectCallout">
              <a:avLst>
                <a:gd name="adj1" fmla="val -50554"/>
                <a:gd name="adj2" fmla="val 70481"/>
                <a:gd name="adj3" fmla="val 16667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peech Bubble: Rectangle with Corners Rounded 91">
            <a:extLst>
              <a:ext uri="{FF2B5EF4-FFF2-40B4-BE49-F238E27FC236}">
                <a16:creationId xmlns:a16="http://schemas.microsoft.com/office/drawing/2014/main" id="{944C11A6-A0AF-4D46-8508-0F2E403F2E65}"/>
              </a:ext>
            </a:extLst>
          </p:cNvPr>
          <p:cNvSpPr/>
          <p:nvPr/>
        </p:nvSpPr>
        <p:spPr>
          <a:xfrm>
            <a:off x="8210867" y="730031"/>
            <a:ext cx="3572843" cy="1663174"/>
          </a:xfrm>
          <a:prstGeom prst="wedgeRoundRectCallout">
            <a:avLst>
              <a:gd name="adj1" fmla="val 35279"/>
              <a:gd name="adj2" fmla="val 59796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A4BC588-5F79-462C-ABB1-DD6CC3FAE594}"/>
              </a:ext>
            </a:extLst>
          </p:cNvPr>
          <p:cNvSpPr/>
          <p:nvPr/>
        </p:nvSpPr>
        <p:spPr>
          <a:xfrm>
            <a:off x="2378400" y="1882"/>
            <a:ext cx="72683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বস্তুটির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endParaRPr lang="en-US" sz="54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0E0A17A-1EEC-4CCC-A1C8-23955484623E}"/>
              </a:ext>
            </a:extLst>
          </p:cNvPr>
          <p:cNvSpPr/>
          <p:nvPr/>
        </p:nvSpPr>
        <p:spPr>
          <a:xfrm rot="18103926">
            <a:off x="9155579" y="4683361"/>
            <a:ext cx="2169864" cy="409942"/>
          </a:xfrm>
          <a:prstGeom prst="rightArrow">
            <a:avLst>
              <a:gd name="adj1" fmla="val 50000"/>
              <a:gd name="adj2" fmla="val 5592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503FAD-AC58-448D-B2BB-912E092F2E7B}"/>
              </a:ext>
            </a:extLst>
          </p:cNvPr>
          <p:cNvSpPr/>
          <p:nvPr/>
        </p:nvSpPr>
        <p:spPr>
          <a:xfrm>
            <a:off x="864001" y="3193763"/>
            <a:ext cx="10076848" cy="449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3B5A57E-5D75-4895-8392-C508DC990FA5}"/>
              </a:ext>
            </a:extLst>
          </p:cNvPr>
          <p:cNvSpPr/>
          <p:nvPr/>
        </p:nvSpPr>
        <p:spPr>
          <a:xfrm>
            <a:off x="2460152" y="5655601"/>
            <a:ext cx="68355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পেন্সিলটির দৈর্ঘ্য ১</a:t>
            </a:r>
            <a:r>
              <a:rPr lang="en-US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b="1" dirty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সেন্টিমিটার</a:t>
            </a:r>
            <a:endParaRPr lang="en-US" sz="54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 animBg="1"/>
      <p:bldP spid="92" grpId="0" animBg="1"/>
      <p:bldP spid="93" grpId="0"/>
      <p:bldP spid="8" grpId="0" animBg="1"/>
      <p:bldP spid="9" grpId="0" animBg="1"/>
      <p:bldP spid="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655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pc</cp:lastModifiedBy>
  <cp:revision>75</cp:revision>
  <dcterms:created xsi:type="dcterms:W3CDTF">2020-05-29T04:27:44Z</dcterms:created>
  <dcterms:modified xsi:type="dcterms:W3CDTF">2020-06-17T09:14:08Z</dcterms:modified>
</cp:coreProperties>
</file>