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90800"/>
            <a:ext cx="6371920" cy="3791756"/>
          </a:xfrm>
        </p:spPr>
      </p:pic>
    </p:spTree>
    <p:extLst>
      <p:ext uri="{BB962C8B-B14F-4D97-AF65-F5344CB8AC3E}">
        <p14:creationId xmlns:p14="http://schemas.microsoft.com/office/powerpoint/2010/main" val="40070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304800"/>
            <a:ext cx="5638800" cy="152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দলীয়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13164" y="2286000"/>
            <a:ext cx="7010400" cy="381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একটি বৃত্তের পরিধি 440</a:t>
            </a:r>
            <a:r>
              <a:rPr lang="en-US" dirty="0" smtClean="0"/>
              <a:t> </a:t>
            </a:r>
            <a:r>
              <a:rPr lang="en-US" dirty="0" err="1" smtClean="0"/>
              <a:t>মিটার</a:t>
            </a:r>
            <a:r>
              <a:rPr lang="en-US" dirty="0" smtClean="0"/>
              <a:t>। ঐ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bn-BD" dirty="0" smtClean="0"/>
              <a:t>অ</a:t>
            </a:r>
            <a:r>
              <a:rPr lang="en-US" dirty="0" err="1" smtClean="0"/>
              <a:t>র্ন্তলিখিত</a:t>
            </a:r>
            <a:r>
              <a:rPr lang="en-US" dirty="0" smtClean="0"/>
              <a:t> </a:t>
            </a:r>
            <a:r>
              <a:rPr lang="bn-BD" dirty="0" smtClean="0"/>
              <a:t> বর্গক্ষেত্রের বাহুর দৈ</a:t>
            </a:r>
            <a:r>
              <a:rPr lang="en-US" dirty="0" err="1" smtClean="0"/>
              <a:t>র্ঘ্য</a:t>
            </a:r>
            <a:r>
              <a:rPr lang="en-US" dirty="0" smtClean="0"/>
              <a:t> </a:t>
            </a:r>
            <a:r>
              <a:rPr lang="bn-BD" dirty="0" smtClean="0"/>
              <a:t> নির্নয় কর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457200"/>
            <a:ext cx="5486400" cy="1828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মূল্যায়ন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62100" y="2500745"/>
            <a:ext cx="6324600" cy="3733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/>
              <a:t>১।বৃত্তের ব্যাসার্ধ কে কি দ্বারা প্রকাশ করা হয়।</a:t>
            </a:r>
          </a:p>
          <a:p>
            <a:endParaRPr lang="bn-BD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 ২। জ্যা কাকে বলে ?</a:t>
            </a:r>
          </a:p>
          <a:p>
            <a:pPr algn="ctr"/>
            <a:endParaRPr lang="bn-BD" sz="2800" dirty="0" smtClean="0"/>
          </a:p>
          <a:p>
            <a:pPr algn="ctr"/>
            <a:r>
              <a:rPr lang="bn-BD" sz="2800" dirty="0" smtClean="0"/>
              <a:t>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83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2927" y="0"/>
            <a:ext cx="4191000" cy="2514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বাড়ির কাজ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4782" y="2743200"/>
            <a:ext cx="6324600" cy="3733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পরিসীমার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1943" y="484909"/>
            <a:ext cx="6477000" cy="1731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সবাইকে ধন্যবাদ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9" y="2590800"/>
            <a:ext cx="6781800" cy="373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614550"/>
            <a:ext cx="8763000" cy="411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2647207"/>
            <a:ext cx="4114799" cy="38455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7700" y="2647207"/>
            <a:ext cx="4381500" cy="3845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বিবেকানন্দ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নম্বার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01916307507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basudevdey1981@gmail.com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71600" y="384464"/>
            <a:ext cx="6019800" cy="1905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381000"/>
            <a:ext cx="7696200" cy="2209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 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8145" y="2971800"/>
            <a:ext cx="7405255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অধ্যায়ঃষোল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সময়-৫০ মিনিট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 ১৯/০৬/২০১৯ 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7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533400"/>
            <a:ext cx="6477000" cy="2057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এসো আমরা কয়েকটি ছবি লক্ষ্য করিঃ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30" y="3245427"/>
            <a:ext cx="2181225" cy="2095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82" y="3245427"/>
            <a:ext cx="2466975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45427"/>
            <a:ext cx="2266950" cy="20193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38200" y="5264727"/>
            <a:ext cx="2038350" cy="105987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কমলা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04345" y="5489863"/>
            <a:ext cx="2282970" cy="98713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পৃথিবী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03360" y="5243944"/>
            <a:ext cx="2798618" cy="113953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65564" y="27709"/>
            <a:ext cx="5867400" cy="1905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পাঠের শিরোনাম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57399" y="2743200"/>
            <a:ext cx="4495801" cy="3657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accent6">
                    <a:lumMod val="75000"/>
                  </a:schemeClr>
                </a:solidFill>
              </a:rPr>
              <a:t>বৃত্ত</a:t>
            </a:r>
            <a:endParaRPr lang="en-US" sz="11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381000"/>
            <a:ext cx="6248400" cy="2438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</a:t>
            </a:r>
            <a:r>
              <a:rPr lang="en-US" sz="4000" dirty="0" smtClean="0"/>
              <a:t> </a:t>
            </a:r>
            <a:r>
              <a:rPr lang="bn-BD" sz="4000" dirty="0" smtClean="0"/>
              <a:t> ফল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09600" y="3048000"/>
            <a:ext cx="7010400" cy="358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/>
              <a:t>১|বৃত্ত কাকে বলে ? বলতে পারবে </a:t>
            </a:r>
            <a:r>
              <a:rPr lang="bn-BD" dirty="0" smtClean="0"/>
              <a:t>।</a:t>
            </a:r>
          </a:p>
          <a:p>
            <a:endParaRPr lang="bn-BD" dirty="0" smtClean="0"/>
          </a:p>
          <a:p>
            <a:endParaRPr lang="bn-BD" sz="2400" dirty="0" smtClean="0"/>
          </a:p>
          <a:p>
            <a:r>
              <a:rPr lang="bn-BD" sz="2400" dirty="0" smtClean="0"/>
              <a:t>২। বৃত্তের কেন্দ্র ,ব্যাস, ব্যাসার্ধ , জ্যা কি বলতে পারবে।</a:t>
            </a:r>
          </a:p>
          <a:p>
            <a:r>
              <a:rPr lang="bn-BD" sz="2400" dirty="0" smtClean="0"/>
              <a:t> </a:t>
            </a:r>
          </a:p>
          <a:p>
            <a:endParaRPr lang="bn-BD" sz="2400" dirty="0" smtClean="0"/>
          </a:p>
          <a:p>
            <a:r>
              <a:rPr lang="bn-BD" sz="2400" dirty="0" smtClean="0"/>
              <a:t> ৩। বৃত্তের ক্ষেত্রফল, পরিধি, বৃত্ত কলার ক্ষেত্রফল নির্নয় করতে পারবে।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85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23640" y="304800"/>
            <a:ext cx="6477000" cy="16344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উপস্থাপন 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61540" y="1939201"/>
            <a:ext cx="1981200" cy="1939638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endCxn id="3" idx="6"/>
          </p:cNvCxnSpPr>
          <p:nvPr/>
        </p:nvCxnSpPr>
        <p:spPr>
          <a:xfrm>
            <a:off x="1052140" y="290902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19400" y="2133600"/>
            <a:ext cx="6324600" cy="434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একই সমতলে অবস্থিত একটি নিদিষ্ট  বিন্দু থেকে সমদুরবতী সকল বিন্দু দ্বারাগঠিত সুষম আবদ্ধ বক্রাকার  চিত্রকে বৃত্ত বলে । </a:t>
            </a:r>
          </a:p>
          <a:p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২। বৃত্তের  দৈর্ঘ্য কে তার পরিধি বলে।  </a:t>
            </a:r>
          </a:p>
          <a:p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৩। বৃত্তের কেন্দ্র থেকে পরিধির দৈঘ্যকে ব্যাসার্ধ বলে । </a:t>
            </a:r>
          </a:p>
          <a:p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৪। বৃত্তের পরিধির দুইটি বিন্দুর সংযোগ সরল রেখাকে জ্যা বলে। </a:t>
            </a:r>
          </a:p>
          <a:p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৫। বৃতের কেন্দ্রগামী জ্যাকে ব্যাস বলে।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>
            <a:stCxn id="3" idx="3"/>
            <a:endCxn id="3" idx="5"/>
          </p:cNvCxnSpPr>
          <p:nvPr/>
        </p:nvCxnSpPr>
        <p:spPr>
          <a:xfrm>
            <a:off x="351680" y="3594786"/>
            <a:ext cx="140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066663" y="2635825"/>
            <a:ext cx="752737" cy="54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13510" y="2607681"/>
            <a:ext cx="381000" cy="54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0" y="3418175"/>
            <a:ext cx="547255" cy="460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875036" y="3425069"/>
            <a:ext cx="615721" cy="585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7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  <p:bldP spid="26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38600" y="419102"/>
                <a:ext cx="5036127" cy="42290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১। O</a:t>
                </a:r>
                <a:r>
                  <a:rPr lang="en-US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b="1" dirty="0" err="1" smtClean="0">
                    <a:latin typeface="NikoshBAN" pitchFamily="2" charset="0"/>
                    <a:cs typeface="NikoshBAN" pitchFamily="2" charset="0"/>
                  </a:rPr>
                  <a:t>কেন্দ্র</a:t>
                </a:r>
                <a:r>
                  <a:rPr lang="en-US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বিশিষ্ট বৃতের ব্যাসার্ধ rএবং AB=s বৃত্তচাপ কেন্দ্র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𝜽</m:t>
                        </m:r>
                      </m:e>
                      <m:sup>
                        <m: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  <m:t>০</m:t>
                        </m:r>
                        <m: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endParaRPr lang="bn-BD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কোণ উৎপন্ন করে। </a:t>
                </a:r>
              </a:p>
              <a:p>
                <a:endParaRPr lang="bn-BD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২। বৃত্তের পরিধি= 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bn-BD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𝝅</m:t>
                    </m:r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𝐫</m:t>
                    </m:r>
                  </m:oMath>
                </a14:m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 একক</a:t>
                </a:r>
              </a:p>
              <a:p>
                <a:endParaRPr lang="bn-BD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৩। বৃ্তের চাপের  দৈঘ্য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𝝅</m:t>
                        </m:r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𝒓</m:t>
                        </m:r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𝜽</m:t>
                        </m:r>
                      </m:num>
                      <m:den>
                        <m: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  <m:t>𝟏𝟖𝟎</m:t>
                        </m:r>
                        <m: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 একক</a:t>
                </a:r>
              </a:p>
              <a:p>
                <a:endParaRPr lang="bn-BD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b="1" dirty="0" smtClean="0">
                    <a:latin typeface="NikoshBAN" pitchFamily="2" charset="0"/>
                    <a:cs typeface="NikoshBAN" pitchFamily="2" charset="0"/>
                  </a:rPr>
                  <a:t>৪। বৃত্তকলার ক্ষেত্রফল=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𝜽</m:t>
                        </m:r>
                      </m:num>
                      <m:den>
                        <m:r>
                          <a:rPr lang="bn-BD" b="1" i="1" smtClean="0">
                            <a:latin typeface="Cambria Math"/>
                            <a:cs typeface="NikoshBAN" pitchFamily="2" charset="0"/>
                          </a:rPr>
                          <m:t>𝟑𝟔𝟎</m:t>
                        </m:r>
                      </m:den>
                    </m:f>
                    <m:r>
                      <a:rPr lang="bn-BD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BD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𝝅</m:t>
                    </m:r>
                    <m:sSup>
                      <m:sSupPr>
                        <m:ctrlP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𝒓</m:t>
                        </m:r>
                      </m:e>
                      <m:sup>
                        <m:r>
                          <a:rPr lang="bn-BD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বর্গ</m:t>
                    </m:r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একক।</m:t>
                    </m:r>
                    <m:r>
                      <a:rPr lang="bn-BD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b="1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algn="ctr"/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2"/>
                <a:ext cx="5036127" cy="4229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53605" y="267080"/>
            <a:ext cx="3291320" cy="25969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392542" y="667438"/>
            <a:ext cx="1513916" cy="7245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2542" y="1447800"/>
            <a:ext cx="1641764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14400" y="1336964"/>
            <a:ext cx="571661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507682" y="381000"/>
            <a:ext cx="685800" cy="345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992742" y="1235165"/>
            <a:ext cx="666750" cy="577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828800" y="1106419"/>
                <a:ext cx="742587" cy="3794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106419"/>
                <a:ext cx="742587" cy="379482"/>
              </a:xfrm>
              <a:prstGeom prst="ellipse">
                <a:avLst/>
              </a:prstGeom>
              <a:blipFill rotWithShape="1">
                <a:blip r:embed="rId3"/>
                <a:stretch>
                  <a:fillRect t="-149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600200" y="1553443"/>
            <a:ext cx="1173408" cy="245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91181" y="3710464"/>
                <a:ext cx="2201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78182DD-BF9F-4564-9391-7C55C6CD0E6B}" type="mathplaceholder">
                        <a:rPr lang="en-US" i="1">
                          <a:solidFill>
                            <a:prstClr val="white"/>
                          </a:solidFill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81" y="3710464"/>
                <a:ext cx="220124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304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868948" y="845064"/>
            <a:ext cx="586704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  <p:bldP spid="13" grpId="0" animBg="1"/>
      <p:bldP spid="14" grpId="0" animBg="1"/>
      <p:bldP spid="4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3836" y="374073"/>
            <a:ext cx="5638800" cy="152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একক কাজ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19200" y="2514600"/>
            <a:ext cx="61722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বৃত্তের ব্যাসার্ধ  5cm হলে বৃত্তের পরিধি ও বৃত্তের ক্ষেত্রফল নির্নয় কর।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0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293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Basu Dev Dey</dc:creator>
  <cp:lastModifiedBy>admin</cp:lastModifiedBy>
  <cp:revision>76</cp:revision>
  <dcterms:created xsi:type="dcterms:W3CDTF">2006-08-16T00:00:00Z</dcterms:created>
  <dcterms:modified xsi:type="dcterms:W3CDTF">2020-06-17T13:35:01Z</dcterms:modified>
</cp:coreProperties>
</file>