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6" r:id="rId4"/>
    <p:sldId id="264" r:id="rId5"/>
    <p:sldId id="263" r:id="rId6"/>
    <p:sldId id="267" r:id="rId7"/>
    <p:sldId id="259" r:id="rId8"/>
    <p:sldId id="258" r:id="rId9"/>
    <p:sldId id="261" r:id="rId10"/>
    <p:sldId id="274" r:id="rId11"/>
    <p:sldId id="265" r:id="rId12"/>
    <p:sldId id="268" r:id="rId13"/>
    <p:sldId id="266" r:id="rId14"/>
    <p:sldId id="269" r:id="rId15"/>
    <p:sldId id="271" r:id="rId16"/>
    <p:sldId id="270" r:id="rId17"/>
    <p:sldId id="260" r:id="rId18"/>
    <p:sldId id="273" r:id="rId19"/>
    <p:sldId id="272" r:id="rId20"/>
    <p:sldId id="275" r:id="rId21"/>
    <p:sldId id="278" r:id="rId22"/>
    <p:sldId id="277" r:id="rId23"/>
    <p:sldId id="276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9AACE0-6C3B-44F7-B910-5E5E86D13E6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DBDDE9-80DA-4C5E-A9E2-1AF1F063E2E3}">
      <dgm:prSet phldrT="[Text]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ln w="57150">
          <a:solidFill>
            <a:srgbClr val="C00000"/>
          </a:solidFill>
        </a:ln>
      </dgm:spPr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ধ্বন্যাত্মক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শব্দ</a:t>
          </a:r>
          <a:endParaRPr lang="bn-BD" dirty="0" smtClean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0FCFC9E-E460-4403-9C2A-BE4ADF4CFDCF}" type="parTrans" cxnId="{16D6D876-E254-4274-94B6-13DEA430073A}">
      <dgm:prSet/>
      <dgm:spPr/>
      <dgm:t>
        <a:bodyPr/>
        <a:lstStyle/>
        <a:p>
          <a:endParaRPr lang="en-US"/>
        </a:p>
      </dgm:t>
    </dgm:pt>
    <dgm:pt modelId="{14C4BBE4-8732-4A62-BE9B-4014AB456D6F}" type="sibTrans" cxnId="{16D6D876-E254-4274-94B6-13DEA430073A}">
      <dgm:prSet/>
      <dgm:spPr/>
      <dgm:t>
        <a:bodyPr/>
        <a:lstStyle/>
        <a:p>
          <a:endParaRPr lang="en-US"/>
        </a:p>
      </dgm:t>
    </dgm:pt>
    <dgm:pt modelId="{DA94DE96-802C-4BBD-8F8D-15CD5030A187}">
      <dgm:prSet phldrT="[Text]"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ln w="57150">
          <a:solidFill>
            <a:srgbClr val="C00000"/>
          </a:solidFill>
        </a:ln>
      </dgm:spPr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মানুষের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ধ্বনির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অনুকৃতি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9E95C1-B1E0-4807-88A2-A5A959CE1796}" type="parTrans" cxnId="{E05066F0-CA42-4F8B-A17D-78B705D1FE40}">
      <dgm:prSet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ln w="57150">
          <a:solidFill>
            <a:srgbClr val="C00000"/>
          </a:solidFill>
        </a:ln>
      </dgm:spPr>
      <dgm:t>
        <a:bodyPr/>
        <a:lstStyle/>
        <a:p>
          <a:endParaRPr lang="en-US"/>
        </a:p>
      </dgm:t>
    </dgm:pt>
    <dgm:pt modelId="{9E2E58BA-61E6-42A2-BF90-E5EF8C4A06EB}" type="sibTrans" cxnId="{E05066F0-CA42-4F8B-A17D-78B705D1FE40}">
      <dgm:prSet/>
      <dgm:spPr/>
      <dgm:t>
        <a:bodyPr/>
        <a:lstStyle/>
        <a:p>
          <a:endParaRPr lang="en-US"/>
        </a:p>
      </dgm:t>
    </dgm:pt>
    <dgm:pt modelId="{AFEB6A5B-CDB2-4679-92EE-E0F35319E6A0}">
      <dgm:prSet phldrT="[Text]"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ln w="57150">
          <a:solidFill>
            <a:srgbClr val="C00000"/>
          </a:solidFill>
        </a:ln>
      </dgm:spPr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জীবজন্তুর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ধ্বনির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অনুকৃতি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9DF811C-AFAC-46E6-BCB3-06BE7A5C24D3}" type="parTrans" cxnId="{A4AC95CA-4616-45E6-9842-C79A936F08EC}">
      <dgm:prSet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ln w="57150">
          <a:solidFill>
            <a:srgbClr val="C00000"/>
          </a:solidFill>
        </a:ln>
      </dgm:spPr>
      <dgm:t>
        <a:bodyPr/>
        <a:lstStyle/>
        <a:p>
          <a:endParaRPr lang="en-US"/>
        </a:p>
      </dgm:t>
    </dgm:pt>
    <dgm:pt modelId="{D3C8FB66-B336-4398-956A-58D0C0A3FF09}" type="sibTrans" cxnId="{A4AC95CA-4616-45E6-9842-C79A936F08EC}">
      <dgm:prSet/>
      <dgm:spPr/>
      <dgm:t>
        <a:bodyPr/>
        <a:lstStyle/>
        <a:p>
          <a:endParaRPr lang="en-US"/>
        </a:p>
      </dgm:t>
    </dgm:pt>
    <dgm:pt modelId="{0D29C4ED-FD08-4F63-AC3D-80A41AD1FBFA}">
      <dgm:prSet phldrT="[Text]"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ln w="57150">
          <a:solidFill>
            <a:srgbClr val="C00000"/>
          </a:solidFill>
        </a:ln>
      </dgm:spPr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বস্তুর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ধ্বনির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অনুকৃতি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5386491-5EB0-4E44-A872-FB0FED577B27}" type="parTrans" cxnId="{E6913FC6-5422-429D-AAB3-E95E68C05BFB}">
      <dgm:prSet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ln w="57150">
          <a:solidFill>
            <a:srgbClr val="C00000"/>
          </a:solidFill>
        </a:ln>
      </dgm:spPr>
      <dgm:t>
        <a:bodyPr/>
        <a:lstStyle/>
        <a:p>
          <a:endParaRPr lang="en-US"/>
        </a:p>
      </dgm:t>
    </dgm:pt>
    <dgm:pt modelId="{0F103F9A-A926-433C-A025-9A326B1C4F52}" type="sibTrans" cxnId="{E6913FC6-5422-429D-AAB3-E95E68C05BFB}">
      <dgm:prSet/>
      <dgm:spPr/>
      <dgm:t>
        <a:bodyPr/>
        <a:lstStyle/>
        <a:p>
          <a:endParaRPr lang="en-US"/>
        </a:p>
      </dgm:t>
    </dgm:pt>
    <dgm:pt modelId="{EFF52896-D055-44BE-82A5-3A24DCF4DF91}">
      <dgm:prSet phldrT="[Text]"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ln w="57150">
          <a:solidFill>
            <a:srgbClr val="C00000"/>
          </a:solidFill>
        </a:ln>
      </dgm:spPr>
      <dgm:t>
        <a:bodyPr/>
        <a:lstStyle/>
        <a:p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অনুভূতির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কাল্পনিক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অনুকৃতি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62C19C6-6881-437F-AC1E-E37770564FB7}" type="parTrans" cxnId="{6F2D84F8-9A8E-4B97-913A-A448533DEF9A}">
      <dgm:prSet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ln w="57150">
          <a:solidFill>
            <a:srgbClr val="C00000"/>
          </a:solidFill>
        </a:ln>
      </dgm:spPr>
      <dgm:t>
        <a:bodyPr/>
        <a:lstStyle/>
        <a:p>
          <a:endParaRPr lang="en-US"/>
        </a:p>
      </dgm:t>
    </dgm:pt>
    <dgm:pt modelId="{360E9BBE-1E3F-4BD1-9206-F41CE21E19E4}" type="sibTrans" cxnId="{6F2D84F8-9A8E-4B97-913A-A448533DEF9A}">
      <dgm:prSet/>
      <dgm:spPr/>
      <dgm:t>
        <a:bodyPr/>
        <a:lstStyle/>
        <a:p>
          <a:endParaRPr lang="en-US"/>
        </a:p>
      </dgm:t>
    </dgm:pt>
    <dgm:pt modelId="{E69A3D90-4FAA-4F13-BDEF-2A6900EFE50A}" type="pres">
      <dgm:prSet presAssocID="{689AACE0-6C3B-44F7-B910-5E5E86D13E6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E0A1B7-E80A-465E-A07A-41A2D04D4161}" type="pres">
      <dgm:prSet presAssocID="{4BDBDDE9-80DA-4C5E-A9E2-1AF1F063E2E3}" presName="centerShape" presStyleLbl="node0" presStyleIdx="0" presStyleCnt="1" custScaleX="96907" custScaleY="99192" custLinFactNeighborX="0" custLinFactNeighborY="740"/>
      <dgm:spPr/>
      <dgm:t>
        <a:bodyPr/>
        <a:lstStyle/>
        <a:p>
          <a:endParaRPr lang="en-US"/>
        </a:p>
      </dgm:t>
    </dgm:pt>
    <dgm:pt modelId="{394642D5-CEA3-45F4-AAF7-20F05F85C5E2}" type="pres">
      <dgm:prSet presAssocID="{899E95C1-B1E0-4807-88A2-A5A959CE1796}" presName="Name9" presStyleLbl="parChTrans1D2" presStyleIdx="0" presStyleCnt="4" custScaleX="2000000" custScaleY="132300"/>
      <dgm:spPr/>
      <dgm:t>
        <a:bodyPr/>
        <a:lstStyle/>
        <a:p>
          <a:endParaRPr lang="en-US"/>
        </a:p>
      </dgm:t>
    </dgm:pt>
    <dgm:pt modelId="{44C7AB2B-A5AD-4B1F-AAC7-B44A5166A515}" type="pres">
      <dgm:prSet presAssocID="{899E95C1-B1E0-4807-88A2-A5A959CE1796}" presName="connTx" presStyleLbl="parChTrans1D2" presStyleIdx="0" presStyleCnt="4"/>
      <dgm:spPr/>
      <dgm:t>
        <a:bodyPr/>
        <a:lstStyle/>
        <a:p>
          <a:endParaRPr lang="en-US"/>
        </a:p>
      </dgm:t>
    </dgm:pt>
    <dgm:pt modelId="{1C121FE6-143F-49F9-838C-FD28F6266090}" type="pres">
      <dgm:prSet presAssocID="{DA94DE96-802C-4BBD-8F8D-15CD5030A187}" presName="node" presStyleLbl="node1" presStyleIdx="0" presStyleCnt="4" custScaleX="133725" custScaleY="126858" custRadScaleRad="91870" custRadScaleInc="100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726973-A341-4FCD-B684-52EA5C85B605}" type="pres">
      <dgm:prSet presAssocID="{B9DF811C-AFAC-46E6-BCB3-06BE7A5C24D3}" presName="Name9" presStyleLbl="parChTrans1D2" presStyleIdx="1" presStyleCnt="4" custScaleX="2000000" custScaleY="132300"/>
      <dgm:spPr/>
      <dgm:t>
        <a:bodyPr/>
        <a:lstStyle/>
        <a:p>
          <a:endParaRPr lang="en-US"/>
        </a:p>
      </dgm:t>
    </dgm:pt>
    <dgm:pt modelId="{B9959B04-603C-4C3F-B901-F43BFFCA4270}" type="pres">
      <dgm:prSet presAssocID="{B9DF811C-AFAC-46E6-BCB3-06BE7A5C24D3}" presName="connTx" presStyleLbl="parChTrans1D2" presStyleIdx="1" presStyleCnt="4"/>
      <dgm:spPr/>
      <dgm:t>
        <a:bodyPr/>
        <a:lstStyle/>
        <a:p>
          <a:endParaRPr lang="en-US"/>
        </a:p>
      </dgm:t>
    </dgm:pt>
    <dgm:pt modelId="{261EB6A9-68F8-4A2B-B640-95286666A1B5}" type="pres">
      <dgm:prSet presAssocID="{AFEB6A5B-CDB2-4679-92EE-E0F35319E6A0}" presName="node" presStyleLbl="node1" presStyleIdx="1" presStyleCnt="4" custScaleX="132303" custScaleY="132303" custRadScaleRad="168820" custRadScaleInc="47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52F8BB-7759-4B0C-8A14-338470423DDE}" type="pres">
      <dgm:prSet presAssocID="{15386491-5EB0-4E44-A872-FB0FED577B27}" presName="Name9" presStyleLbl="parChTrans1D2" presStyleIdx="2" presStyleCnt="4" custScaleX="2000000" custScaleY="132300"/>
      <dgm:spPr/>
      <dgm:t>
        <a:bodyPr/>
        <a:lstStyle/>
        <a:p>
          <a:endParaRPr lang="en-US"/>
        </a:p>
      </dgm:t>
    </dgm:pt>
    <dgm:pt modelId="{41D36303-5AD9-424B-8018-6DB873935FF7}" type="pres">
      <dgm:prSet presAssocID="{15386491-5EB0-4E44-A872-FB0FED577B27}" presName="connTx" presStyleLbl="parChTrans1D2" presStyleIdx="2" presStyleCnt="4"/>
      <dgm:spPr/>
      <dgm:t>
        <a:bodyPr/>
        <a:lstStyle/>
        <a:p>
          <a:endParaRPr lang="en-US"/>
        </a:p>
      </dgm:t>
    </dgm:pt>
    <dgm:pt modelId="{6C5CB476-3A85-4F21-A9E9-54A3A3B7E9FA}" type="pres">
      <dgm:prSet presAssocID="{0D29C4ED-FD08-4F63-AC3D-80A41AD1FBFA}" presName="node" presStyleLbl="node1" presStyleIdx="2" presStyleCnt="4" custScaleX="132303" custScaleY="132303" custRadScaleRad="100079" custRadScaleInc="50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EDBE8E-84C3-49BF-ADDF-430B2C4E9A17}" type="pres">
      <dgm:prSet presAssocID="{B62C19C6-6881-437F-AC1E-E37770564FB7}" presName="Name9" presStyleLbl="parChTrans1D2" presStyleIdx="3" presStyleCnt="4" custScaleX="2000000" custScaleY="132300"/>
      <dgm:spPr/>
      <dgm:t>
        <a:bodyPr/>
        <a:lstStyle/>
        <a:p>
          <a:endParaRPr lang="en-US"/>
        </a:p>
      </dgm:t>
    </dgm:pt>
    <dgm:pt modelId="{A35FF31D-0366-4696-81B2-B7A706E8D39A}" type="pres">
      <dgm:prSet presAssocID="{B62C19C6-6881-437F-AC1E-E37770564FB7}" presName="connTx" presStyleLbl="parChTrans1D2" presStyleIdx="3" presStyleCnt="4"/>
      <dgm:spPr/>
      <dgm:t>
        <a:bodyPr/>
        <a:lstStyle/>
        <a:p>
          <a:endParaRPr lang="en-US"/>
        </a:p>
      </dgm:t>
    </dgm:pt>
    <dgm:pt modelId="{787C71C7-DC8D-42CD-AD6C-C0CB1F623DB5}" type="pres">
      <dgm:prSet presAssocID="{EFF52896-D055-44BE-82A5-3A24DCF4DF91}" presName="node" presStyleLbl="node1" presStyleIdx="3" presStyleCnt="4" custScaleX="132303" custScaleY="132303" custRadScaleRad="167546" custRadScaleInc="4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A78AB6-0162-495E-80AD-EED78E55B24B}" type="presOf" srcId="{15386491-5EB0-4E44-A872-FB0FED577B27}" destId="{41D36303-5AD9-424B-8018-6DB873935FF7}" srcOrd="1" destOrd="0" presId="urn:microsoft.com/office/officeart/2005/8/layout/radial1"/>
    <dgm:cxn modelId="{87AC15B1-6ACA-4005-9330-9D3222B0D394}" type="presOf" srcId="{689AACE0-6C3B-44F7-B910-5E5E86D13E69}" destId="{E69A3D90-4FAA-4F13-BDEF-2A6900EFE50A}" srcOrd="0" destOrd="0" presId="urn:microsoft.com/office/officeart/2005/8/layout/radial1"/>
    <dgm:cxn modelId="{6F2D84F8-9A8E-4B97-913A-A448533DEF9A}" srcId="{4BDBDDE9-80DA-4C5E-A9E2-1AF1F063E2E3}" destId="{EFF52896-D055-44BE-82A5-3A24DCF4DF91}" srcOrd="3" destOrd="0" parTransId="{B62C19C6-6881-437F-AC1E-E37770564FB7}" sibTransId="{360E9BBE-1E3F-4BD1-9206-F41CE21E19E4}"/>
    <dgm:cxn modelId="{122BD66B-E368-4340-8A73-8C3C08624054}" type="presOf" srcId="{B9DF811C-AFAC-46E6-BCB3-06BE7A5C24D3}" destId="{7C726973-A341-4FCD-B684-52EA5C85B605}" srcOrd="0" destOrd="0" presId="urn:microsoft.com/office/officeart/2005/8/layout/radial1"/>
    <dgm:cxn modelId="{F5C8005E-78F7-4CD0-B4A1-37D00ABDC4CE}" type="presOf" srcId="{B9DF811C-AFAC-46E6-BCB3-06BE7A5C24D3}" destId="{B9959B04-603C-4C3F-B901-F43BFFCA4270}" srcOrd="1" destOrd="0" presId="urn:microsoft.com/office/officeart/2005/8/layout/radial1"/>
    <dgm:cxn modelId="{A4AC95CA-4616-45E6-9842-C79A936F08EC}" srcId="{4BDBDDE9-80DA-4C5E-A9E2-1AF1F063E2E3}" destId="{AFEB6A5B-CDB2-4679-92EE-E0F35319E6A0}" srcOrd="1" destOrd="0" parTransId="{B9DF811C-AFAC-46E6-BCB3-06BE7A5C24D3}" sibTransId="{D3C8FB66-B336-4398-956A-58D0C0A3FF09}"/>
    <dgm:cxn modelId="{E6913FC6-5422-429D-AAB3-E95E68C05BFB}" srcId="{4BDBDDE9-80DA-4C5E-A9E2-1AF1F063E2E3}" destId="{0D29C4ED-FD08-4F63-AC3D-80A41AD1FBFA}" srcOrd="2" destOrd="0" parTransId="{15386491-5EB0-4E44-A872-FB0FED577B27}" sibTransId="{0F103F9A-A926-433C-A025-9A326B1C4F52}"/>
    <dgm:cxn modelId="{184824FC-7F76-4391-B3EA-7F05AF40EBE6}" type="presOf" srcId="{899E95C1-B1E0-4807-88A2-A5A959CE1796}" destId="{44C7AB2B-A5AD-4B1F-AAC7-B44A5166A515}" srcOrd="1" destOrd="0" presId="urn:microsoft.com/office/officeart/2005/8/layout/radial1"/>
    <dgm:cxn modelId="{16D6D876-E254-4274-94B6-13DEA430073A}" srcId="{689AACE0-6C3B-44F7-B910-5E5E86D13E69}" destId="{4BDBDDE9-80DA-4C5E-A9E2-1AF1F063E2E3}" srcOrd="0" destOrd="0" parTransId="{80FCFC9E-E460-4403-9C2A-BE4ADF4CFDCF}" sibTransId="{14C4BBE4-8732-4A62-BE9B-4014AB456D6F}"/>
    <dgm:cxn modelId="{59835322-FB01-4040-86D2-9A3627FD8AEC}" type="presOf" srcId="{B62C19C6-6881-437F-AC1E-E37770564FB7}" destId="{C6EDBE8E-84C3-49BF-ADDF-430B2C4E9A17}" srcOrd="0" destOrd="0" presId="urn:microsoft.com/office/officeart/2005/8/layout/radial1"/>
    <dgm:cxn modelId="{E05066F0-CA42-4F8B-A17D-78B705D1FE40}" srcId="{4BDBDDE9-80DA-4C5E-A9E2-1AF1F063E2E3}" destId="{DA94DE96-802C-4BBD-8F8D-15CD5030A187}" srcOrd="0" destOrd="0" parTransId="{899E95C1-B1E0-4807-88A2-A5A959CE1796}" sibTransId="{9E2E58BA-61E6-42A2-BF90-E5EF8C4A06EB}"/>
    <dgm:cxn modelId="{1F35A128-3C85-4C65-B021-306ACB08D3C1}" type="presOf" srcId="{B62C19C6-6881-437F-AC1E-E37770564FB7}" destId="{A35FF31D-0366-4696-81B2-B7A706E8D39A}" srcOrd="1" destOrd="0" presId="urn:microsoft.com/office/officeart/2005/8/layout/radial1"/>
    <dgm:cxn modelId="{2478B1BE-0698-4E40-A2DA-FDCF0E7A32C7}" type="presOf" srcId="{4BDBDDE9-80DA-4C5E-A9E2-1AF1F063E2E3}" destId="{D4E0A1B7-E80A-465E-A07A-41A2D04D4161}" srcOrd="0" destOrd="0" presId="urn:microsoft.com/office/officeart/2005/8/layout/radial1"/>
    <dgm:cxn modelId="{B6F27B4A-DD55-45D0-875A-880549693648}" type="presOf" srcId="{DA94DE96-802C-4BBD-8F8D-15CD5030A187}" destId="{1C121FE6-143F-49F9-838C-FD28F6266090}" srcOrd="0" destOrd="0" presId="urn:microsoft.com/office/officeart/2005/8/layout/radial1"/>
    <dgm:cxn modelId="{DCC12FD2-804A-4171-AC1D-9B40ADBA907B}" type="presOf" srcId="{899E95C1-B1E0-4807-88A2-A5A959CE1796}" destId="{394642D5-CEA3-45F4-AAF7-20F05F85C5E2}" srcOrd="0" destOrd="0" presId="urn:microsoft.com/office/officeart/2005/8/layout/radial1"/>
    <dgm:cxn modelId="{06C50172-C18A-4C7B-B17B-3F35002C9E7B}" type="presOf" srcId="{EFF52896-D055-44BE-82A5-3A24DCF4DF91}" destId="{787C71C7-DC8D-42CD-AD6C-C0CB1F623DB5}" srcOrd="0" destOrd="0" presId="urn:microsoft.com/office/officeart/2005/8/layout/radial1"/>
    <dgm:cxn modelId="{F57BA36F-10E9-4594-AB1E-2256CC646901}" type="presOf" srcId="{AFEB6A5B-CDB2-4679-92EE-E0F35319E6A0}" destId="{261EB6A9-68F8-4A2B-B640-95286666A1B5}" srcOrd="0" destOrd="0" presId="urn:microsoft.com/office/officeart/2005/8/layout/radial1"/>
    <dgm:cxn modelId="{218C0CEF-3A4A-4CC5-A786-0F3536BF14DD}" type="presOf" srcId="{0D29C4ED-FD08-4F63-AC3D-80A41AD1FBFA}" destId="{6C5CB476-3A85-4F21-A9E9-54A3A3B7E9FA}" srcOrd="0" destOrd="0" presId="urn:microsoft.com/office/officeart/2005/8/layout/radial1"/>
    <dgm:cxn modelId="{3425761B-3383-4B6D-B7F2-02CE35A8468F}" type="presOf" srcId="{15386491-5EB0-4E44-A872-FB0FED577B27}" destId="{1852F8BB-7759-4B0C-8A14-338470423DDE}" srcOrd="0" destOrd="0" presId="urn:microsoft.com/office/officeart/2005/8/layout/radial1"/>
    <dgm:cxn modelId="{E66F64FC-9D37-40D0-A351-B5054844A59E}" type="presParOf" srcId="{E69A3D90-4FAA-4F13-BDEF-2A6900EFE50A}" destId="{D4E0A1B7-E80A-465E-A07A-41A2D04D4161}" srcOrd="0" destOrd="0" presId="urn:microsoft.com/office/officeart/2005/8/layout/radial1"/>
    <dgm:cxn modelId="{28368CD7-FBEB-499D-A910-2FECEAF304D0}" type="presParOf" srcId="{E69A3D90-4FAA-4F13-BDEF-2A6900EFE50A}" destId="{394642D5-CEA3-45F4-AAF7-20F05F85C5E2}" srcOrd="1" destOrd="0" presId="urn:microsoft.com/office/officeart/2005/8/layout/radial1"/>
    <dgm:cxn modelId="{68735055-95C9-464C-BA7A-EFF67DC8068A}" type="presParOf" srcId="{394642D5-CEA3-45F4-AAF7-20F05F85C5E2}" destId="{44C7AB2B-A5AD-4B1F-AAC7-B44A5166A515}" srcOrd="0" destOrd="0" presId="urn:microsoft.com/office/officeart/2005/8/layout/radial1"/>
    <dgm:cxn modelId="{09F79E40-7A37-4D54-BE54-8B6D95921F31}" type="presParOf" srcId="{E69A3D90-4FAA-4F13-BDEF-2A6900EFE50A}" destId="{1C121FE6-143F-49F9-838C-FD28F6266090}" srcOrd="2" destOrd="0" presId="urn:microsoft.com/office/officeart/2005/8/layout/radial1"/>
    <dgm:cxn modelId="{243476F8-9CE1-4BEE-9C92-0C5D67F7EEB7}" type="presParOf" srcId="{E69A3D90-4FAA-4F13-BDEF-2A6900EFE50A}" destId="{7C726973-A341-4FCD-B684-52EA5C85B605}" srcOrd="3" destOrd="0" presId="urn:microsoft.com/office/officeart/2005/8/layout/radial1"/>
    <dgm:cxn modelId="{D551D898-F861-4065-921B-0B4E7A3ECF27}" type="presParOf" srcId="{7C726973-A341-4FCD-B684-52EA5C85B605}" destId="{B9959B04-603C-4C3F-B901-F43BFFCA4270}" srcOrd="0" destOrd="0" presId="urn:microsoft.com/office/officeart/2005/8/layout/radial1"/>
    <dgm:cxn modelId="{4FC80484-ED78-417A-B80E-DA9D700C24A6}" type="presParOf" srcId="{E69A3D90-4FAA-4F13-BDEF-2A6900EFE50A}" destId="{261EB6A9-68F8-4A2B-B640-95286666A1B5}" srcOrd="4" destOrd="0" presId="urn:microsoft.com/office/officeart/2005/8/layout/radial1"/>
    <dgm:cxn modelId="{CA8CFBAB-C191-4CF3-B3BC-EAC4B75B8C55}" type="presParOf" srcId="{E69A3D90-4FAA-4F13-BDEF-2A6900EFE50A}" destId="{1852F8BB-7759-4B0C-8A14-338470423DDE}" srcOrd="5" destOrd="0" presId="urn:microsoft.com/office/officeart/2005/8/layout/radial1"/>
    <dgm:cxn modelId="{F1B82923-0C8C-41DB-B02C-40333835FBB6}" type="presParOf" srcId="{1852F8BB-7759-4B0C-8A14-338470423DDE}" destId="{41D36303-5AD9-424B-8018-6DB873935FF7}" srcOrd="0" destOrd="0" presId="urn:microsoft.com/office/officeart/2005/8/layout/radial1"/>
    <dgm:cxn modelId="{FB8C00EC-B9B4-4B7A-8A9A-38DA17DB5202}" type="presParOf" srcId="{E69A3D90-4FAA-4F13-BDEF-2A6900EFE50A}" destId="{6C5CB476-3A85-4F21-A9E9-54A3A3B7E9FA}" srcOrd="6" destOrd="0" presId="urn:microsoft.com/office/officeart/2005/8/layout/radial1"/>
    <dgm:cxn modelId="{ABE4F3A8-0425-4B29-8190-EB99669906BA}" type="presParOf" srcId="{E69A3D90-4FAA-4F13-BDEF-2A6900EFE50A}" destId="{C6EDBE8E-84C3-49BF-ADDF-430B2C4E9A17}" srcOrd="7" destOrd="0" presId="urn:microsoft.com/office/officeart/2005/8/layout/radial1"/>
    <dgm:cxn modelId="{C0DD4C2F-DA43-4C78-89F0-B0EC95986789}" type="presParOf" srcId="{C6EDBE8E-84C3-49BF-ADDF-430B2C4E9A17}" destId="{A35FF31D-0366-4696-81B2-B7A706E8D39A}" srcOrd="0" destOrd="0" presId="urn:microsoft.com/office/officeart/2005/8/layout/radial1"/>
    <dgm:cxn modelId="{76059482-3B98-4AAB-ABD6-AC28618D4564}" type="presParOf" srcId="{E69A3D90-4FAA-4F13-BDEF-2A6900EFE50A}" destId="{787C71C7-DC8D-42CD-AD6C-C0CB1F623DB5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C0526B-CDEB-4D8F-8AB8-D3FA4CE9DF63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C69B5A-005E-4381-A350-06EB346737DD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5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দ্বিরুক্ত</a:t>
          </a:r>
          <a:r>
            <a:rPr lang="en-US" sz="5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5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শব্দ</a:t>
          </a:r>
          <a:endParaRPr lang="en-US" sz="5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B4E639B-FD7D-4BAC-8A0A-67756C39D9B9}" type="parTrans" cxnId="{96B4BD96-C492-4B98-B258-EDBBB2053A99}">
      <dgm:prSet/>
      <dgm:spPr/>
      <dgm:t>
        <a:bodyPr/>
        <a:lstStyle/>
        <a:p>
          <a:endParaRPr lang="en-US"/>
        </a:p>
      </dgm:t>
    </dgm:pt>
    <dgm:pt modelId="{8091FC62-FEB0-4B50-AF5B-988B9D10444A}" type="sibTrans" cxnId="{96B4BD96-C492-4B98-B258-EDBBB2053A99}">
      <dgm:prSet/>
      <dgm:spPr/>
      <dgm:t>
        <a:bodyPr/>
        <a:lstStyle/>
        <a:p>
          <a:endParaRPr lang="en-US"/>
        </a:p>
      </dgm:t>
    </dgm:pt>
    <dgm:pt modelId="{555EBB85-B6EB-4479-9D5D-75A9935C5DEC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4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শব্দের</a:t>
          </a:r>
          <a:r>
            <a:rPr lang="en-US" sz="4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দ্বিরুক্তি</a:t>
          </a:r>
          <a:endParaRPr lang="en-US" sz="4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FF3DA98-3E88-447D-B39B-87C8A11C0DF8}" type="parTrans" cxnId="{B89B4C18-DDB7-40FC-829F-C352464D7A9E}">
      <dgm:prSet/>
      <dgm:spPr>
        <a:solidFill>
          <a:srgbClr val="7030A0"/>
        </a:solidFill>
      </dgm:spPr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95CD11F-1289-4DC2-823C-865F1D6912F6}" type="sibTrans" cxnId="{B89B4C18-DDB7-40FC-829F-C352464D7A9E}">
      <dgm:prSet/>
      <dgm:spPr/>
      <dgm:t>
        <a:bodyPr/>
        <a:lstStyle/>
        <a:p>
          <a:endParaRPr lang="en-US"/>
        </a:p>
      </dgm:t>
    </dgm:pt>
    <dgm:pt modelId="{2A185511-00D6-439E-B2FC-0B9116B0EFD4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4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পদের</a:t>
          </a:r>
          <a:r>
            <a:rPr lang="en-US" sz="4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দ্বিরুক্তি</a:t>
          </a:r>
          <a:endParaRPr lang="en-US" sz="4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B96EB1C-D3D1-4438-96B7-238789F0FFD5}" type="parTrans" cxnId="{49696D60-C818-4885-A061-74D43D472066}">
      <dgm:prSet/>
      <dgm:spPr>
        <a:solidFill>
          <a:srgbClr val="7030A0"/>
        </a:solidFill>
      </dgm:spPr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6B06A23-C429-4A74-A2C7-6E989433C06A}" type="sibTrans" cxnId="{49696D60-C818-4885-A061-74D43D472066}">
      <dgm:prSet/>
      <dgm:spPr/>
      <dgm:t>
        <a:bodyPr/>
        <a:lstStyle/>
        <a:p>
          <a:endParaRPr lang="en-US"/>
        </a:p>
      </dgm:t>
    </dgm:pt>
    <dgm:pt modelId="{5A97AB77-490C-47DC-94DF-659AAC547FB3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4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ধ্বন্যাত্মক</a:t>
          </a:r>
          <a:r>
            <a:rPr lang="en-US" sz="4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দ্বিরুক্তি</a:t>
          </a:r>
          <a:r>
            <a:rPr lang="en-US" sz="48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4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0FAEEDE-860B-4E1C-9EC1-F3841C64CBEB}" type="parTrans" cxnId="{8B27D847-F312-421E-B870-477B3C1F7586}">
      <dgm:prSet/>
      <dgm:spPr>
        <a:solidFill>
          <a:srgbClr val="7030A0"/>
        </a:solidFill>
      </dgm:spPr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1360DB3-D8BE-4977-8E63-01D6A82902CE}" type="sibTrans" cxnId="{8B27D847-F312-421E-B870-477B3C1F7586}">
      <dgm:prSet/>
      <dgm:spPr/>
      <dgm:t>
        <a:bodyPr/>
        <a:lstStyle/>
        <a:p>
          <a:endParaRPr lang="en-US"/>
        </a:p>
      </dgm:t>
    </dgm:pt>
    <dgm:pt modelId="{0D8B4C62-84A2-4C6E-8893-4F7B527D4347}" type="pres">
      <dgm:prSet presAssocID="{A7C0526B-CDEB-4D8F-8AB8-D3FA4CE9DF6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5430655-3151-4FC8-B5C6-EA8F2B7320D8}" type="pres">
      <dgm:prSet presAssocID="{53C69B5A-005E-4381-A350-06EB346737DD}" presName="singleCycle" presStyleCnt="0"/>
      <dgm:spPr/>
    </dgm:pt>
    <dgm:pt modelId="{B8886B96-4CCB-47CE-B4D6-D33E4EF1F0A8}" type="pres">
      <dgm:prSet presAssocID="{53C69B5A-005E-4381-A350-06EB346737DD}" presName="singleCenter" presStyleLbl="node1" presStyleIdx="0" presStyleCnt="4" custLinFactNeighborX="77034" custLinFactNeighborY="-46957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DDBB2910-41F5-487E-BE95-2E6AAB028F6E}" type="pres">
      <dgm:prSet presAssocID="{6FF3DA98-3E88-447D-B39B-87C8A11C0DF8}" presName="Name56" presStyleLbl="parChTrans1D2" presStyleIdx="0" presStyleCnt="3" custSzX="4246529"/>
      <dgm:spPr/>
      <dgm:t>
        <a:bodyPr/>
        <a:lstStyle/>
        <a:p>
          <a:endParaRPr lang="en-US"/>
        </a:p>
      </dgm:t>
    </dgm:pt>
    <dgm:pt modelId="{5445307A-72F4-4168-8025-0EDB57B7C896}" type="pres">
      <dgm:prSet presAssocID="{555EBB85-B6EB-4479-9D5D-75A9935C5DEC}" presName="text0" presStyleLbl="node1" presStyleIdx="1" presStyleCnt="4" custScaleX="171650" custScaleY="1391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CA5DCD-DF44-4AA0-B417-BB7101981892}" type="pres">
      <dgm:prSet presAssocID="{FB96EB1C-D3D1-4438-96B7-238789F0FFD5}" presName="Name56" presStyleLbl="parChTrans1D2" presStyleIdx="1" presStyleCnt="3" custSzX="8833251"/>
      <dgm:spPr/>
      <dgm:t>
        <a:bodyPr/>
        <a:lstStyle/>
        <a:p>
          <a:endParaRPr lang="en-US"/>
        </a:p>
      </dgm:t>
    </dgm:pt>
    <dgm:pt modelId="{91338716-5347-4F15-A361-B76338776C76}" type="pres">
      <dgm:prSet presAssocID="{2A185511-00D6-439E-B2FC-0B9116B0EFD4}" presName="text0" presStyleLbl="node1" presStyleIdx="2" presStyleCnt="4" custScaleX="171650" custScaleY="139166" custRadScaleRad="49954" custRadScaleInc="2265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3204BC-9D7D-41C9-91FF-DC1639D261DA}" type="pres">
      <dgm:prSet presAssocID="{50FAEEDE-860B-4E1C-9EC1-F3841C64CBEB}" presName="Name56" presStyleLbl="parChTrans1D2" presStyleIdx="2" presStyleCnt="3" custSzX="2509487"/>
      <dgm:spPr/>
      <dgm:t>
        <a:bodyPr/>
        <a:lstStyle/>
        <a:p>
          <a:endParaRPr lang="en-US"/>
        </a:p>
      </dgm:t>
    </dgm:pt>
    <dgm:pt modelId="{B7AC1B73-6DE9-46B8-B82F-2B8584FC20F6}" type="pres">
      <dgm:prSet presAssocID="{5A97AB77-490C-47DC-94DF-659AAC547FB3}" presName="text0" presStyleLbl="node1" presStyleIdx="3" presStyleCnt="4" custScaleX="171650" custScaleY="139166" custRadScaleRad="86460" custRadScaleInc="-1958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5B6C38-3AD2-4CB7-BF47-010E095DEF7B}" type="presOf" srcId="{50FAEEDE-860B-4E1C-9EC1-F3841C64CBEB}" destId="{A93204BC-9D7D-41C9-91FF-DC1639D261DA}" srcOrd="0" destOrd="0" presId="urn:microsoft.com/office/officeart/2008/layout/RadialCluster"/>
    <dgm:cxn modelId="{72B3A12F-56F3-4F55-8542-BAA0219F9843}" type="presOf" srcId="{FB96EB1C-D3D1-4438-96B7-238789F0FFD5}" destId="{5ECA5DCD-DF44-4AA0-B417-BB7101981892}" srcOrd="0" destOrd="0" presId="urn:microsoft.com/office/officeart/2008/layout/RadialCluster"/>
    <dgm:cxn modelId="{328A4B5C-FBDE-4ED8-A676-030A58E1CF99}" type="presOf" srcId="{555EBB85-B6EB-4479-9D5D-75A9935C5DEC}" destId="{5445307A-72F4-4168-8025-0EDB57B7C896}" srcOrd="0" destOrd="0" presId="urn:microsoft.com/office/officeart/2008/layout/RadialCluster"/>
    <dgm:cxn modelId="{B89B4C18-DDB7-40FC-829F-C352464D7A9E}" srcId="{53C69B5A-005E-4381-A350-06EB346737DD}" destId="{555EBB85-B6EB-4479-9D5D-75A9935C5DEC}" srcOrd="0" destOrd="0" parTransId="{6FF3DA98-3E88-447D-B39B-87C8A11C0DF8}" sibTransId="{B95CD11F-1289-4DC2-823C-865F1D6912F6}"/>
    <dgm:cxn modelId="{F5AD4FBE-BDC6-4D9A-A1FD-5E81DBE13607}" type="presOf" srcId="{6FF3DA98-3E88-447D-B39B-87C8A11C0DF8}" destId="{DDBB2910-41F5-487E-BE95-2E6AAB028F6E}" srcOrd="0" destOrd="0" presId="urn:microsoft.com/office/officeart/2008/layout/RadialCluster"/>
    <dgm:cxn modelId="{49696D60-C818-4885-A061-74D43D472066}" srcId="{53C69B5A-005E-4381-A350-06EB346737DD}" destId="{2A185511-00D6-439E-B2FC-0B9116B0EFD4}" srcOrd="1" destOrd="0" parTransId="{FB96EB1C-D3D1-4438-96B7-238789F0FFD5}" sibTransId="{76B06A23-C429-4A74-A2C7-6E989433C06A}"/>
    <dgm:cxn modelId="{FDC561F1-2AC7-4AA9-8E08-3AAD144AA4FF}" type="presOf" srcId="{A7C0526B-CDEB-4D8F-8AB8-D3FA4CE9DF63}" destId="{0D8B4C62-84A2-4C6E-8893-4F7B527D4347}" srcOrd="0" destOrd="0" presId="urn:microsoft.com/office/officeart/2008/layout/RadialCluster"/>
    <dgm:cxn modelId="{8B27D847-F312-421E-B870-477B3C1F7586}" srcId="{53C69B5A-005E-4381-A350-06EB346737DD}" destId="{5A97AB77-490C-47DC-94DF-659AAC547FB3}" srcOrd="2" destOrd="0" parTransId="{50FAEEDE-860B-4E1C-9EC1-F3841C64CBEB}" sibTransId="{51360DB3-D8BE-4977-8E63-01D6A82902CE}"/>
    <dgm:cxn modelId="{96B4BD96-C492-4B98-B258-EDBBB2053A99}" srcId="{A7C0526B-CDEB-4D8F-8AB8-D3FA4CE9DF63}" destId="{53C69B5A-005E-4381-A350-06EB346737DD}" srcOrd="0" destOrd="0" parTransId="{8B4E639B-FD7D-4BAC-8A0A-67756C39D9B9}" sibTransId="{8091FC62-FEB0-4B50-AF5B-988B9D10444A}"/>
    <dgm:cxn modelId="{8ACCBDB1-0A69-4E74-841F-D1DD0DDEC48E}" type="presOf" srcId="{53C69B5A-005E-4381-A350-06EB346737DD}" destId="{B8886B96-4CCB-47CE-B4D6-D33E4EF1F0A8}" srcOrd="0" destOrd="0" presId="urn:microsoft.com/office/officeart/2008/layout/RadialCluster"/>
    <dgm:cxn modelId="{C70A9BD6-57EA-444F-A76E-0BEAEEFBAD95}" type="presOf" srcId="{2A185511-00D6-439E-B2FC-0B9116B0EFD4}" destId="{91338716-5347-4F15-A361-B76338776C76}" srcOrd="0" destOrd="0" presId="urn:microsoft.com/office/officeart/2008/layout/RadialCluster"/>
    <dgm:cxn modelId="{46A2FB39-5506-43C3-8E6A-345059F924E2}" type="presOf" srcId="{5A97AB77-490C-47DC-94DF-659AAC547FB3}" destId="{B7AC1B73-6DE9-46B8-B82F-2B8584FC20F6}" srcOrd="0" destOrd="0" presId="urn:microsoft.com/office/officeart/2008/layout/RadialCluster"/>
    <dgm:cxn modelId="{918B6B0F-4BE5-4568-8FE0-4FAB870DF611}" type="presParOf" srcId="{0D8B4C62-84A2-4C6E-8893-4F7B527D4347}" destId="{05430655-3151-4FC8-B5C6-EA8F2B7320D8}" srcOrd="0" destOrd="0" presId="urn:microsoft.com/office/officeart/2008/layout/RadialCluster"/>
    <dgm:cxn modelId="{F1B91C36-6044-46BB-A057-40E1C39420CA}" type="presParOf" srcId="{05430655-3151-4FC8-B5C6-EA8F2B7320D8}" destId="{B8886B96-4CCB-47CE-B4D6-D33E4EF1F0A8}" srcOrd="0" destOrd="0" presId="urn:microsoft.com/office/officeart/2008/layout/RadialCluster"/>
    <dgm:cxn modelId="{068EEBD1-8C75-4168-8407-2BD7BB70468E}" type="presParOf" srcId="{05430655-3151-4FC8-B5C6-EA8F2B7320D8}" destId="{DDBB2910-41F5-487E-BE95-2E6AAB028F6E}" srcOrd="1" destOrd="0" presId="urn:microsoft.com/office/officeart/2008/layout/RadialCluster"/>
    <dgm:cxn modelId="{28B59F43-5418-4F6A-A50B-FFDF188E8627}" type="presParOf" srcId="{05430655-3151-4FC8-B5C6-EA8F2B7320D8}" destId="{5445307A-72F4-4168-8025-0EDB57B7C896}" srcOrd="2" destOrd="0" presId="urn:microsoft.com/office/officeart/2008/layout/RadialCluster"/>
    <dgm:cxn modelId="{FC58895C-1B49-4530-8851-B5F2CEEE1891}" type="presParOf" srcId="{05430655-3151-4FC8-B5C6-EA8F2B7320D8}" destId="{5ECA5DCD-DF44-4AA0-B417-BB7101981892}" srcOrd="3" destOrd="0" presId="urn:microsoft.com/office/officeart/2008/layout/RadialCluster"/>
    <dgm:cxn modelId="{E0262F12-06AE-4026-A067-26BA37512C1C}" type="presParOf" srcId="{05430655-3151-4FC8-B5C6-EA8F2B7320D8}" destId="{91338716-5347-4F15-A361-B76338776C76}" srcOrd="4" destOrd="0" presId="urn:microsoft.com/office/officeart/2008/layout/RadialCluster"/>
    <dgm:cxn modelId="{92A9527F-DBA2-4889-9199-F26BACDDB663}" type="presParOf" srcId="{05430655-3151-4FC8-B5C6-EA8F2B7320D8}" destId="{A93204BC-9D7D-41C9-91FF-DC1639D261DA}" srcOrd="5" destOrd="0" presId="urn:microsoft.com/office/officeart/2008/layout/RadialCluster"/>
    <dgm:cxn modelId="{F66C7146-0F15-4583-9413-CEFDC67B1174}" type="presParOf" srcId="{05430655-3151-4FC8-B5C6-EA8F2B7320D8}" destId="{B7AC1B73-6DE9-46B8-B82F-2B8584FC20F6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9AACE0-6C3B-44F7-B910-5E5E86D13E6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DBDDE9-80DA-4C5E-A9E2-1AF1F063E2E3}">
      <dgm:prSet phldrT="[Text]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ln w="57150">
          <a:solidFill>
            <a:srgbClr val="00B0F0"/>
          </a:solidFill>
        </a:ln>
      </dgm:spPr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শব্দ</a:t>
          </a:r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দ্বৈত</a:t>
          </a:r>
        </a:p>
      </dgm:t>
    </dgm:pt>
    <dgm:pt modelId="{80FCFC9E-E460-4403-9C2A-BE4ADF4CFDCF}" type="parTrans" cxnId="{16D6D876-E254-4274-94B6-13DEA430073A}">
      <dgm:prSet/>
      <dgm:spPr/>
      <dgm:t>
        <a:bodyPr/>
        <a:lstStyle/>
        <a:p>
          <a:endParaRPr lang="en-US"/>
        </a:p>
      </dgm:t>
    </dgm:pt>
    <dgm:pt modelId="{14C4BBE4-8732-4A62-BE9B-4014AB456D6F}" type="sibTrans" cxnId="{16D6D876-E254-4274-94B6-13DEA430073A}">
      <dgm:prSet/>
      <dgm:spPr/>
      <dgm:t>
        <a:bodyPr/>
        <a:lstStyle/>
        <a:p>
          <a:endParaRPr lang="en-US"/>
        </a:p>
      </dgm:t>
    </dgm:pt>
    <dgm:pt modelId="{DA94DE96-802C-4BBD-8F8D-15CD5030A187}">
      <dgm:prSet phldrT="[Text]"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ln w="57150">
          <a:solidFill>
            <a:srgbClr val="00B0F0"/>
          </a:solidFill>
        </a:ln>
      </dgm:spPr>
      <dgm:t>
        <a:bodyPr/>
        <a:lstStyle/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একই শব্দ দুবার ব্যবহার করে 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9E95C1-B1E0-4807-88A2-A5A959CE1796}" type="parTrans" cxnId="{E05066F0-CA42-4F8B-A17D-78B705D1FE40}">
      <dgm:prSet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ln w="57150">
          <a:solidFill>
            <a:srgbClr val="00B0F0"/>
          </a:solidFill>
        </a:ln>
      </dgm:spPr>
      <dgm:t>
        <a:bodyPr/>
        <a:lstStyle/>
        <a:p>
          <a:endParaRPr lang="en-US"/>
        </a:p>
      </dgm:t>
    </dgm:pt>
    <dgm:pt modelId="{9E2E58BA-61E6-42A2-BF90-E5EF8C4A06EB}" type="sibTrans" cxnId="{E05066F0-CA42-4F8B-A17D-78B705D1FE40}">
      <dgm:prSet/>
      <dgm:spPr/>
      <dgm:t>
        <a:bodyPr/>
        <a:lstStyle/>
        <a:p>
          <a:endParaRPr lang="en-US"/>
        </a:p>
      </dgm:t>
    </dgm:pt>
    <dgm:pt modelId="{AFEB6A5B-CDB2-4679-92EE-E0F35319E6A0}">
      <dgm:prSet phldrT="[Text]"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ln w="57150">
          <a:solidFill>
            <a:srgbClr val="00B0F0"/>
          </a:solidFill>
        </a:ln>
      </dgm:spPr>
      <dgm:t>
        <a:bodyPr/>
        <a:lstStyle/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একই শব্দের সমার্থক আর একটি শব্দ ব্যবহার করে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9DF811C-AFAC-46E6-BCB3-06BE7A5C24D3}" type="parTrans" cxnId="{A4AC95CA-4616-45E6-9842-C79A936F08EC}">
      <dgm:prSet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ln w="57150">
          <a:solidFill>
            <a:srgbClr val="00B0F0"/>
          </a:solidFill>
        </a:ln>
      </dgm:spPr>
      <dgm:t>
        <a:bodyPr/>
        <a:lstStyle/>
        <a:p>
          <a:endParaRPr lang="en-US"/>
        </a:p>
      </dgm:t>
    </dgm:pt>
    <dgm:pt modelId="{D3C8FB66-B336-4398-956A-58D0C0A3FF09}" type="sibTrans" cxnId="{A4AC95CA-4616-45E6-9842-C79A936F08EC}">
      <dgm:prSet/>
      <dgm:spPr/>
      <dgm:t>
        <a:bodyPr/>
        <a:lstStyle/>
        <a:p>
          <a:endParaRPr lang="en-US"/>
        </a:p>
      </dgm:t>
    </dgm:pt>
    <dgm:pt modelId="{0D29C4ED-FD08-4F63-AC3D-80A41AD1FBFA}">
      <dgm:prSet phldrT="[Text]"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ln w="57150">
          <a:solidFill>
            <a:srgbClr val="00B0F0"/>
          </a:solidFill>
        </a:ln>
      </dgm:spPr>
      <dgm:t>
        <a:bodyPr/>
        <a:lstStyle/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জোড় শব্দের পর-অংশ আংশিক পরিবর্তন করে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5386491-5EB0-4E44-A872-FB0FED577B27}" type="parTrans" cxnId="{E6913FC6-5422-429D-AAB3-E95E68C05BFB}">
      <dgm:prSet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ln w="57150">
          <a:solidFill>
            <a:srgbClr val="00B0F0"/>
          </a:solidFill>
        </a:ln>
      </dgm:spPr>
      <dgm:t>
        <a:bodyPr/>
        <a:lstStyle/>
        <a:p>
          <a:endParaRPr lang="en-US"/>
        </a:p>
      </dgm:t>
    </dgm:pt>
    <dgm:pt modelId="{0F103F9A-A926-433C-A025-9A326B1C4F52}" type="sibTrans" cxnId="{E6913FC6-5422-429D-AAB3-E95E68C05BFB}">
      <dgm:prSet/>
      <dgm:spPr/>
      <dgm:t>
        <a:bodyPr/>
        <a:lstStyle/>
        <a:p>
          <a:endParaRPr lang="en-US"/>
        </a:p>
      </dgm:t>
    </dgm:pt>
    <dgm:pt modelId="{EFF52896-D055-44BE-82A5-3A24DCF4DF91}">
      <dgm:prSet phldrT="[Text]"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ln w="57150">
          <a:solidFill>
            <a:srgbClr val="00B0F0"/>
          </a:solidFill>
        </a:ln>
      </dgm:spPr>
      <dgm:t>
        <a:bodyPr/>
        <a:lstStyle/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বিপরীত শব্দযোগে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62C19C6-6881-437F-AC1E-E37770564FB7}" type="parTrans" cxnId="{6F2D84F8-9A8E-4B97-913A-A448533DEF9A}">
      <dgm:prSet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ln w="57150">
          <a:solidFill>
            <a:srgbClr val="00B0F0"/>
          </a:solidFill>
        </a:ln>
      </dgm:spPr>
      <dgm:t>
        <a:bodyPr/>
        <a:lstStyle/>
        <a:p>
          <a:endParaRPr lang="en-US"/>
        </a:p>
      </dgm:t>
    </dgm:pt>
    <dgm:pt modelId="{360E9BBE-1E3F-4BD1-9206-F41CE21E19E4}" type="sibTrans" cxnId="{6F2D84F8-9A8E-4B97-913A-A448533DEF9A}">
      <dgm:prSet/>
      <dgm:spPr/>
      <dgm:t>
        <a:bodyPr/>
        <a:lstStyle/>
        <a:p>
          <a:endParaRPr lang="en-US"/>
        </a:p>
      </dgm:t>
    </dgm:pt>
    <dgm:pt modelId="{3D54E067-7515-46EA-82D2-41AB6D44F2FD}">
      <dgm:prSet phldrT="[Text]"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ln w="57150">
          <a:solidFill>
            <a:srgbClr val="00B0F0"/>
          </a:solidFill>
        </a:ln>
      </dgm:spPr>
      <dgm:t>
        <a:bodyPr/>
        <a:lstStyle/>
        <a:p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অনুকার ধ্বনিযোগে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4745CC6-CE60-4568-87C6-ED34D8F310A2}" type="parTrans" cxnId="{E0A728B9-9764-481C-AD46-D91D80854EE3}">
      <dgm:prSet/>
      <dgm:spPr>
        <a:ln w="57150">
          <a:solidFill>
            <a:srgbClr val="00B0F0"/>
          </a:solidFill>
        </a:ln>
      </dgm:spPr>
      <dgm:t>
        <a:bodyPr/>
        <a:lstStyle/>
        <a:p>
          <a:endParaRPr lang="en-US"/>
        </a:p>
      </dgm:t>
    </dgm:pt>
    <dgm:pt modelId="{4DC3CBC1-4A18-4FC7-921B-619BFC12F6D4}" type="sibTrans" cxnId="{E0A728B9-9764-481C-AD46-D91D80854EE3}">
      <dgm:prSet/>
      <dgm:spPr/>
      <dgm:t>
        <a:bodyPr/>
        <a:lstStyle/>
        <a:p>
          <a:endParaRPr lang="en-US"/>
        </a:p>
      </dgm:t>
    </dgm:pt>
    <dgm:pt modelId="{E69A3D90-4FAA-4F13-BDEF-2A6900EFE50A}" type="pres">
      <dgm:prSet presAssocID="{689AACE0-6C3B-44F7-B910-5E5E86D13E6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E0A1B7-E80A-465E-A07A-41A2D04D4161}" type="pres">
      <dgm:prSet presAssocID="{4BDBDDE9-80DA-4C5E-A9E2-1AF1F063E2E3}" presName="centerShape" presStyleLbl="node0" presStyleIdx="0" presStyleCnt="1" custScaleX="105893" custScaleY="99192" custLinFactNeighborX="0" custLinFactNeighborY="740"/>
      <dgm:spPr/>
      <dgm:t>
        <a:bodyPr/>
        <a:lstStyle/>
        <a:p>
          <a:endParaRPr lang="en-US"/>
        </a:p>
      </dgm:t>
    </dgm:pt>
    <dgm:pt modelId="{394642D5-CEA3-45F4-AAF7-20F05F85C5E2}" type="pres">
      <dgm:prSet presAssocID="{899E95C1-B1E0-4807-88A2-A5A959CE1796}" presName="Name9" presStyleLbl="parChTrans1D2" presStyleIdx="0" presStyleCnt="5" custScaleX="2000000" custScaleY="132300"/>
      <dgm:spPr/>
      <dgm:t>
        <a:bodyPr/>
        <a:lstStyle/>
        <a:p>
          <a:endParaRPr lang="en-US"/>
        </a:p>
      </dgm:t>
    </dgm:pt>
    <dgm:pt modelId="{44C7AB2B-A5AD-4B1F-AAC7-B44A5166A515}" type="pres">
      <dgm:prSet presAssocID="{899E95C1-B1E0-4807-88A2-A5A959CE1796}" presName="connTx" presStyleLbl="parChTrans1D2" presStyleIdx="0" presStyleCnt="5"/>
      <dgm:spPr/>
      <dgm:t>
        <a:bodyPr/>
        <a:lstStyle/>
        <a:p>
          <a:endParaRPr lang="en-US"/>
        </a:p>
      </dgm:t>
    </dgm:pt>
    <dgm:pt modelId="{1C121FE6-143F-49F9-838C-FD28F6266090}" type="pres">
      <dgm:prSet presAssocID="{DA94DE96-802C-4BBD-8F8D-15CD5030A187}" presName="node" presStyleLbl="node1" presStyleIdx="0" presStyleCnt="5" custScaleX="146125" custScaleY="126858" custRadScaleRad="91870" custRadScaleInc="100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726973-A341-4FCD-B684-52EA5C85B605}" type="pres">
      <dgm:prSet presAssocID="{B9DF811C-AFAC-46E6-BCB3-06BE7A5C24D3}" presName="Name9" presStyleLbl="parChTrans1D2" presStyleIdx="1" presStyleCnt="5" custScaleX="2000000" custScaleY="132300"/>
      <dgm:spPr/>
      <dgm:t>
        <a:bodyPr/>
        <a:lstStyle/>
        <a:p>
          <a:endParaRPr lang="en-US"/>
        </a:p>
      </dgm:t>
    </dgm:pt>
    <dgm:pt modelId="{B9959B04-603C-4C3F-B901-F43BFFCA4270}" type="pres">
      <dgm:prSet presAssocID="{B9DF811C-AFAC-46E6-BCB3-06BE7A5C24D3}" presName="connTx" presStyleLbl="parChTrans1D2" presStyleIdx="1" presStyleCnt="5"/>
      <dgm:spPr/>
      <dgm:t>
        <a:bodyPr/>
        <a:lstStyle/>
        <a:p>
          <a:endParaRPr lang="en-US"/>
        </a:p>
      </dgm:t>
    </dgm:pt>
    <dgm:pt modelId="{261EB6A9-68F8-4A2B-B640-95286666A1B5}" type="pres">
      <dgm:prSet presAssocID="{AFEB6A5B-CDB2-4679-92EE-E0F35319E6A0}" presName="node" presStyleLbl="node1" presStyleIdx="1" presStyleCnt="5" custScaleX="144571" custScaleY="132303" custRadScaleRad="168820" custRadScaleInc="47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52F8BB-7759-4B0C-8A14-338470423DDE}" type="pres">
      <dgm:prSet presAssocID="{15386491-5EB0-4E44-A872-FB0FED577B27}" presName="Name9" presStyleLbl="parChTrans1D2" presStyleIdx="2" presStyleCnt="5" custScaleX="2000000" custScaleY="132300"/>
      <dgm:spPr/>
      <dgm:t>
        <a:bodyPr/>
        <a:lstStyle/>
        <a:p>
          <a:endParaRPr lang="en-US"/>
        </a:p>
      </dgm:t>
    </dgm:pt>
    <dgm:pt modelId="{41D36303-5AD9-424B-8018-6DB873935FF7}" type="pres">
      <dgm:prSet presAssocID="{15386491-5EB0-4E44-A872-FB0FED577B27}" presName="connTx" presStyleLbl="parChTrans1D2" presStyleIdx="2" presStyleCnt="5"/>
      <dgm:spPr/>
      <dgm:t>
        <a:bodyPr/>
        <a:lstStyle/>
        <a:p>
          <a:endParaRPr lang="en-US"/>
        </a:p>
      </dgm:t>
    </dgm:pt>
    <dgm:pt modelId="{6C5CB476-3A85-4F21-A9E9-54A3A3B7E9FA}" type="pres">
      <dgm:prSet presAssocID="{0D29C4ED-FD08-4F63-AC3D-80A41AD1FBFA}" presName="node" presStyleLbl="node1" presStyleIdx="2" presStyleCnt="5" custScaleX="144571" custScaleY="132303" custRadScaleRad="143944" custRadScaleInc="-750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EDBE8E-84C3-49BF-ADDF-430B2C4E9A17}" type="pres">
      <dgm:prSet presAssocID="{B62C19C6-6881-437F-AC1E-E37770564FB7}" presName="Name9" presStyleLbl="parChTrans1D2" presStyleIdx="3" presStyleCnt="5" custScaleX="2000000" custScaleY="132300"/>
      <dgm:spPr/>
      <dgm:t>
        <a:bodyPr/>
        <a:lstStyle/>
        <a:p>
          <a:endParaRPr lang="en-US"/>
        </a:p>
      </dgm:t>
    </dgm:pt>
    <dgm:pt modelId="{A35FF31D-0366-4696-81B2-B7A706E8D39A}" type="pres">
      <dgm:prSet presAssocID="{B62C19C6-6881-437F-AC1E-E37770564FB7}" presName="connTx" presStyleLbl="parChTrans1D2" presStyleIdx="3" presStyleCnt="5"/>
      <dgm:spPr/>
      <dgm:t>
        <a:bodyPr/>
        <a:lstStyle/>
        <a:p>
          <a:endParaRPr lang="en-US"/>
        </a:p>
      </dgm:t>
    </dgm:pt>
    <dgm:pt modelId="{787C71C7-DC8D-42CD-AD6C-C0CB1F623DB5}" type="pres">
      <dgm:prSet presAssocID="{EFF52896-D055-44BE-82A5-3A24DCF4DF91}" presName="node" presStyleLbl="node1" presStyleIdx="3" presStyleCnt="5" custScaleX="119191" custScaleY="102676" custRadScaleRad="100586" custRadScaleInc="12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2473DD-3963-4F2C-91AB-785F4BE182FD}" type="pres">
      <dgm:prSet presAssocID="{C4745CC6-CE60-4568-87C6-ED34D8F310A2}" presName="Name9" presStyleLbl="parChTrans1D2" presStyleIdx="4" presStyleCnt="5" custScaleX="2000000"/>
      <dgm:spPr/>
      <dgm:t>
        <a:bodyPr/>
        <a:lstStyle/>
        <a:p>
          <a:endParaRPr lang="en-US"/>
        </a:p>
      </dgm:t>
    </dgm:pt>
    <dgm:pt modelId="{379FE749-DF51-439F-8BDE-97475929F21B}" type="pres">
      <dgm:prSet presAssocID="{C4745CC6-CE60-4568-87C6-ED34D8F310A2}" presName="connTx" presStyleLbl="parChTrans1D2" presStyleIdx="4" presStyleCnt="5"/>
      <dgm:spPr/>
      <dgm:t>
        <a:bodyPr/>
        <a:lstStyle/>
        <a:p>
          <a:endParaRPr lang="en-US"/>
        </a:p>
      </dgm:t>
    </dgm:pt>
    <dgm:pt modelId="{CEEA997D-2B05-4DB2-A583-2A5A58E6A3BF}" type="pres">
      <dgm:prSet presAssocID="{3D54E067-7515-46EA-82D2-41AB6D44F2FD}" presName="node" presStyleLbl="node1" presStyleIdx="4" presStyleCnt="5" custScaleX="127300" custScaleY="122422" custRadScaleRad="152638" custRadScaleInc="-294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A78AB6-0162-495E-80AD-EED78E55B24B}" type="presOf" srcId="{15386491-5EB0-4E44-A872-FB0FED577B27}" destId="{41D36303-5AD9-424B-8018-6DB873935FF7}" srcOrd="1" destOrd="0" presId="urn:microsoft.com/office/officeart/2005/8/layout/radial1"/>
    <dgm:cxn modelId="{87AC15B1-6ACA-4005-9330-9D3222B0D394}" type="presOf" srcId="{689AACE0-6C3B-44F7-B910-5E5E86D13E69}" destId="{E69A3D90-4FAA-4F13-BDEF-2A6900EFE50A}" srcOrd="0" destOrd="0" presId="urn:microsoft.com/office/officeart/2005/8/layout/radial1"/>
    <dgm:cxn modelId="{6F2D84F8-9A8E-4B97-913A-A448533DEF9A}" srcId="{4BDBDDE9-80DA-4C5E-A9E2-1AF1F063E2E3}" destId="{EFF52896-D055-44BE-82A5-3A24DCF4DF91}" srcOrd="3" destOrd="0" parTransId="{B62C19C6-6881-437F-AC1E-E37770564FB7}" sibTransId="{360E9BBE-1E3F-4BD1-9206-F41CE21E19E4}"/>
    <dgm:cxn modelId="{122BD66B-E368-4340-8A73-8C3C08624054}" type="presOf" srcId="{B9DF811C-AFAC-46E6-BCB3-06BE7A5C24D3}" destId="{7C726973-A341-4FCD-B684-52EA5C85B605}" srcOrd="0" destOrd="0" presId="urn:microsoft.com/office/officeart/2005/8/layout/radial1"/>
    <dgm:cxn modelId="{F5C8005E-78F7-4CD0-B4A1-37D00ABDC4CE}" type="presOf" srcId="{B9DF811C-AFAC-46E6-BCB3-06BE7A5C24D3}" destId="{B9959B04-603C-4C3F-B901-F43BFFCA4270}" srcOrd="1" destOrd="0" presId="urn:microsoft.com/office/officeart/2005/8/layout/radial1"/>
    <dgm:cxn modelId="{A4AC95CA-4616-45E6-9842-C79A936F08EC}" srcId="{4BDBDDE9-80DA-4C5E-A9E2-1AF1F063E2E3}" destId="{AFEB6A5B-CDB2-4679-92EE-E0F35319E6A0}" srcOrd="1" destOrd="0" parTransId="{B9DF811C-AFAC-46E6-BCB3-06BE7A5C24D3}" sibTransId="{D3C8FB66-B336-4398-956A-58D0C0A3FF09}"/>
    <dgm:cxn modelId="{E0A728B9-9764-481C-AD46-D91D80854EE3}" srcId="{4BDBDDE9-80DA-4C5E-A9E2-1AF1F063E2E3}" destId="{3D54E067-7515-46EA-82D2-41AB6D44F2FD}" srcOrd="4" destOrd="0" parTransId="{C4745CC6-CE60-4568-87C6-ED34D8F310A2}" sibTransId="{4DC3CBC1-4A18-4FC7-921B-619BFC12F6D4}"/>
    <dgm:cxn modelId="{4A975DE8-8D31-4F96-8068-06E760C5F4AD}" type="presOf" srcId="{3D54E067-7515-46EA-82D2-41AB6D44F2FD}" destId="{CEEA997D-2B05-4DB2-A583-2A5A58E6A3BF}" srcOrd="0" destOrd="0" presId="urn:microsoft.com/office/officeart/2005/8/layout/radial1"/>
    <dgm:cxn modelId="{E6913FC6-5422-429D-AAB3-E95E68C05BFB}" srcId="{4BDBDDE9-80DA-4C5E-A9E2-1AF1F063E2E3}" destId="{0D29C4ED-FD08-4F63-AC3D-80A41AD1FBFA}" srcOrd="2" destOrd="0" parTransId="{15386491-5EB0-4E44-A872-FB0FED577B27}" sibTransId="{0F103F9A-A926-433C-A025-9A326B1C4F52}"/>
    <dgm:cxn modelId="{184824FC-7F76-4391-B3EA-7F05AF40EBE6}" type="presOf" srcId="{899E95C1-B1E0-4807-88A2-A5A959CE1796}" destId="{44C7AB2B-A5AD-4B1F-AAC7-B44A5166A515}" srcOrd="1" destOrd="0" presId="urn:microsoft.com/office/officeart/2005/8/layout/radial1"/>
    <dgm:cxn modelId="{16D6D876-E254-4274-94B6-13DEA430073A}" srcId="{689AACE0-6C3B-44F7-B910-5E5E86D13E69}" destId="{4BDBDDE9-80DA-4C5E-A9E2-1AF1F063E2E3}" srcOrd="0" destOrd="0" parTransId="{80FCFC9E-E460-4403-9C2A-BE4ADF4CFDCF}" sibTransId="{14C4BBE4-8732-4A62-BE9B-4014AB456D6F}"/>
    <dgm:cxn modelId="{59835322-FB01-4040-86D2-9A3627FD8AEC}" type="presOf" srcId="{B62C19C6-6881-437F-AC1E-E37770564FB7}" destId="{C6EDBE8E-84C3-49BF-ADDF-430B2C4E9A17}" srcOrd="0" destOrd="0" presId="urn:microsoft.com/office/officeart/2005/8/layout/radial1"/>
    <dgm:cxn modelId="{E05066F0-CA42-4F8B-A17D-78B705D1FE40}" srcId="{4BDBDDE9-80DA-4C5E-A9E2-1AF1F063E2E3}" destId="{DA94DE96-802C-4BBD-8F8D-15CD5030A187}" srcOrd="0" destOrd="0" parTransId="{899E95C1-B1E0-4807-88A2-A5A959CE1796}" sibTransId="{9E2E58BA-61E6-42A2-BF90-E5EF8C4A06EB}"/>
    <dgm:cxn modelId="{1F35A128-3C85-4C65-B021-306ACB08D3C1}" type="presOf" srcId="{B62C19C6-6881-437F-AC1E-E37770564FB7}" destId="{A35FF31D-0366-4696-81B2-B7A706E8D39A}" srcOrd="1" destOrd="0" presId="urn:microsoft.com/office/officeart/2005/8/layout/radial1"/>
    <dgm:cxn modelId="{2478B1BE-0698-4E40-A2DA-FDCF0E7A32C7}" type="presOf" srcId="{4BDBDDE9-80DA-4C5E-A9E2-1AF1F063E2E3}" destId="{D4E0A1B7-E80A-465E-A07A-41A2D04D4161}" srcOrd="0" destOrd="0" presId="urn:microsoft.com/office/officeart/2005/8/layout/radial1"/>
    <dgm:cxn modelId="{B6F27B4A-DD55-45D0-875A-880549693648}" type="presOf" srcId="{DA94DE96-802C-4BBD-8F8D-15CD5030A187}" destId="{1C121FE6-143F-49F9-838C-FD28F6266090}" srcOrd="0" destOrd="0" presId="urn:microsoft.com/office/officeart/2005/8/layout/radial1"/>
    <dgm:cxn modelId="{DCC12FD2-804A-4171-AC1D-9B40ADBA907B}" type="presOf" srcId="{899E95C1-B1E0-4807-88A2-A5A959CE1796}" destId="{394642D5-CEA3-45F4-AAF7-20F05F85C5E2}" srcOrd="0" destOrd="0" presId="urn:microsoft.com/office/officeart/2005/8/layout/radial1"/>
    <dgm:cxn modelId="{7EB20CB5-A253-4850-811E-E230A4F38AC3}" type="presOf" srcId="{C4745CC6-CE60-4568-87C6-ED34D8F310A2}" destId="{592473DD-3963-4F2C-91AB-785F4BE182FD}" srcOrd="0" destOrd="0" presId="urn:microsoft.com/office/officeart/2005/8/layout/radial1"/>
    <dgm:cxn modelId="{89B43DE6-2B6A-45FC-992C-1F7DACEF075E}" type="presOf" srcId="{C4745CC6-CE60-4568-87C6-ED34D8F310A2}" destId="{379FE749-DF51-439F-8BDE-97475929F21B}" srcOrd="1" destOrd="0" presId="urn:microsoft.com/office/officeart/2005/8/layout/radial1"/>
    <dgm:cxn modelId="{06C50172-C18A-4C7B-B17B-3F35002C9E7B}" type="presOf" srcId="{EFF52896-D055-44BE-82A5-3A24DCF4DF91}" destId="{787C71C7-DC8D-42CD-AD6C-C0CB1F623DB5}" srcOrd="0" destOrd="0" presId="urn:microsoft.com/office/officeart/2005/8/layout/radial1"/>
    <dgm:cxn modelId="{F57BA36F-10E9-4594-AB1E-2256CC646901}" type="presOf" srcId="{AFEB6A5B-CDB2-4679-92EE-E0F35319E6A0}" destId="{261EB6A9-68F8-4A2B-B640-95286666A1B5}" srcOrd="0" destOrd="0" presId="urn:microsoft.com/office/officeart/2005/8/layout/radial1"/>
    <dgm:cxn modelId="{218C0CEF-3A4A-4CC5-A786-0F3536BF14DD}" type="presOf" srcId="{0D29C4ED-FD08-4F63-AC3D-80A41AD1FBFA}" destId="{6C5CB476-3A85-4F21-A9E9-54A3A3B7E9FA}" srcOrd="0" destOrd="0" presId="urn:microsoft.com/office/officeart/2005/8/layout/radial1"/>
    <dgm:cxn modelId="{3425761B-3383-4B6D-B7F2-02CE35A8468F}" type="presOf" srcId="{15386491-5EB0-4E44-A872-FB0FED577B27}" destId="{1852F8BB-7759-4B0C-8A14-338470423DDE}" srcOrd="0" destOrd="0" presId="urn:microsoft.com/office/officeart/2005/8/layout/radial1"/>
    <dgm:cxn modelId="{E66F64FC-9D37-40D0-A351-B5054844A59E}" type="presParOf" srcId="{E69A3D90-4FAA-4F13-BDEF-2A6900EFE50A}" destId="{D4E0A1B7-E80A-465E-A07A-41A2D04D4161}" srcOrd="0" destOrd="0" presId="urn:microsoft.com/office/officeart/2005/8/layout/radial1"/>
    <dgm:cxn modelId="{28368CD7-FBEB-499D-A910-2FECEAF304D0}" type="presParOf" srcId="{E69A3D90-4FAA-4F13-BDEF-2A6900EFE50A}" destId="{394642D5-CEA3-45F4-AAF7-20F05F85C5E2}" srcOrd="1" destOrd="0" presId="urn:microsoft.com/office/officeart/2005/8/layout/radial1"/>
    <dgm:cxn modelId="{68735055-95C9-464C-BA7A-EFF67DC8068A}" type="presParOf" srcId="{394642D5-CEA3-45F4-AAF7-20F05F85C5E2}" destId="{44C7AB2B-A5AD-4B1F-AAC7-B44A5166A515}" srcOrd="0" destOrd="0" presId="urn:microsoft.com/office/officeart/2005/8/layout/radial1"/>
    <dgm:cxn modelId="{09F79E40-7A37-4D54-BE54-8B6D95921F31}" type="presParOf" srcId="{E69A3D90-4FAA-4F13-BDEF-2A6900EFE50A}" destId="{1C121FE6-143F-49F9-838C-FD28F6266090}" srcOrd="2" destOrd="0" presId="urn:microsoft.com/office/officeart/2005/8/layout/radial1"/>
    <dgm:cxn modelId="{243476F8-9CE1-4BEE-9C92-0C5D67F7EEB7}" type="presParOf" srcId="{E69A3D90-4FAA-4F13-BDEF-2A6900EFE50A}" destId="{7C726973-A341-4FCD-B684-52EA5C85B605}" srcOrd="3" destOrd="0" presId="urn:microsoft.com/office/officeart/2005/8/layout/radial1"/>
    <dgm:cxn modelId="{D551D898-F861-4065-921B-0B4E7A3ECF27}" type="presParOf" srcId="{7C726973-A341-4FCD-B684-52EA5C85B605}" destId="{B9959B04-603C-4C3F-B901-F43BFFCA4270}" srcOrd="0" destOrd="0" presId="urn:microsoft.com/office/officeart/2005/8/layout/radial1"/>
    <dgm:cxn modelId="{4FC80484-ED78-417A-B80E-DA9D700C24A6}" type="presParOf" srcId="{E69A3D90-4FAA-4F13-BDEF-2A6900EFE50A}" destId="{261EB6A9-68F8-4A2B-B640-95286666A1B5}" srcOrd="4" destOrd="0" presId="urn:microsoft.com/office/officeart/2005/8/layout/radial1"/>
    <dgm:cxn modelId="{CA8CFBAB-C191-4CF3-B3BC-EAC4B75B8C55}" type="presParOf" srcId="{E69A3D90-4FAA-4F13-BDEF-2A6900EFE50A}" destId="{1852F8BB-7759-4B0C-8A14-338470423DDE}" srcOrd="5" destOrd="0" presId="urn:microsoft.com/office/officeart/2005/8/layout/radial1"/>
    <dgm:cxn modelId="{F1B82923-0C8C-41DB-B02C-40333835FBB6}" type="presParOf" srcId="{1852F8BB-7759-4B0C-8A14-338470423DDE}" destId="{41D36303-5AD9-424B-8018-6DB873935FF7}" srcOrd="0" destOrd="0" presId="urn:microsoft.com/office/officeart/2005/8/layout/radial1"/>
    <dgm:cxn modelId="{FB8C00EC-B9B4-4B7A-8A9A-38DA17DB5202}" type="presParOf" srcId="{E69A3D90-4FAA-4F13-BDEF-2A6900EFE50A}" destId="{6C5CB476-3A85-4F21-A9E9-54A3A3B7E9FA}" srcOrd="6" destOrd="0" presId="urn:microsoft.com/office/officeart/2005/8/layout/radial1"/>
    <dgm:cxn modelId="{ABE4F3A8-0425-4B29-8190-EB99669906BA}" type="presParOf" srcId="{E69A3D90-4FAA-4F13-BDEF-2A6900EFE50A}" destId="{C6EDBE8E-84C3-49BF-ADDF-430B2C4E9A17}" srcOrd="7" destOrd="0" presId="urn:microsoft.com/office/officeart/2005/8/layout/radial1"/>
    <dgm:cxn modelId="{C0DD4C2F-DA43-4C78-89F0-B0EC95986789}" type="presParOf" srcId="{C6EDBE8E-84C3-49BF-ADDF-430B2C4E9A17}" destId="{A35FF31D-0366-4696-81B2-B7A706E8D39A}" srcOrd="0" destOrd="0" presId="urn:microsoft.com/office/officeart/2005/8/layout/radial1"/>
    <dgm:cxn modelId="{76059482-3B98-4AAB-ABD6-AC28618D4564}" type="presParOf" srcId="{E69A3D90-4FAA-4F13-BDEF-2A6900EFE50A}" destId="{787C71C7-DC8D-42CD-AD6C-C0CB1F623DB5}" srcOrd="8" destOrd="0" presId="urn:microsoft.com/office/officeart/2005/8/layout/radial1"/>
    <dgm:cxn modelId="{12A3CA64-A413-4DE4-9E7A-AC4933BE1B77}" type="presParOf" srcId="{E69A3D90-4FAA-4F13-BDEF-2A6900EFE50A}" destId="{592473DD-3963-4F2C-91AB-785F4BE182FD}" srcOrd="9" destOrd="0" presId="urn:microsoft.com/office/officeart/2005/8/layout/radial1"/>
    <dgm:cxn modelId="{97005403-5909-4069-BAB4-43B7C2AA2E6F}" type="presParOf" srcId="{592473DD-3963-4F2C-91AB-785F4BE182FD}" destId="{379FE749-DF51-439F-8BDE-97475929F21B}" srcOrd="0" destOrd="0" presId="urn:microsoft.com/office/officeart/2005/8/layout/radial1"/>
    <dgm:cxn modelId="{ADA7E762-6789-4586-AFEF-8118E9B12AAB}" type="presParOf" srcId="{E69A3D90-4FAA-4F13-BDEF-2A6900EFE50A}" destId="{CEEA997D-2B05-4DB2-A583-2A5A58E6A3BF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0A1B7-E80A-465E-A07A-41A2D04D4161}">
      <dsp:nvSpPr>
        <dsp:cNvPr id="0" name=""/>
        <dsp:cNvSpPr/>
      </dsp:nvSpPr>
      <dsp:spPr>
        <a:xfrm>
          <a:off x="5181603" y="2503698"/>
          <a:ext cx="1828793" cy="1871915"/>
        </a:xfrm>
        <a:prstGeom prst="ellipse">
          <a:avLst/>
        </a:prstGeom>
        <a:gradFill rotWithShape="1">
          <a:gsLst>
            <a:gs pos="0">
              <a:schemeClr val="dk1">
                <a:satMod val="103000"/>
                <a:lumMod val="102000"/>
                <a:tint val="94000"/>
              </a:schemeClr>
            </a:gs>
            <a:gs pos="50000">
              <a:schemeClr val="dk1">
                <a:satMod val="110000"/>
                <a:lumMod val="100000"/>
                <a:shade val="100000"/>
              </a:schemeClr>
            </a:gs>
            <a:gs pos="100000">
              <a:schemeClr val="dk1">
                <a:lumMod val="99000"/>
                <a:satMod val="120000"/>
                <a:shade val="78000"/>
              </a:schemeClr>
            </a:gs>
          </a:gsLst>
          <a:lin ang="5400000" scaled="0"/>
        </a:gradFill>
        <a:ln w="571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ধ্বন্যাত্মক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শব্দ</a:t>
          </a:r>
          <a:endParaRPr lang="bn-BD" sz="3600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49424" y="2777834"/>
        <a:ext cx="1293151" cy="1323643"/>
      </dsp:txXfrm>
    </dsp:sp>
    <dsp:sp modelId="{394642D5-CEA3-45F4-AAF7-20F05F85C5E2}">
      <dsp:nvSpPr>
        <dsp:cNvPr id="0" name=""/>
        <dsp:cNvSpPr/>
      </dsp:nvSpPr>
      <dsp:spPr>
        <a:xfrm rot="16467371">
          <a:off x="6095307" y="2413385"/>
          <a:ext cx="159173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159173" y="13930"/>
              </a:lnTo>
            </a:path>
          </a:pathLst>
        </a:custGeom>
        <a:noFill/>
        <a:ln w="571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095307" y="2422051"/>
        <a:ext cx="159173" cy="10529"/>
      </dsp:txXfrm>
    </dsp:sp>
    <dsp:sp modelId="{1C121FE6-143F-49F9-838C-FD28F6266090}">
      <dsp:nvSpPr>
        <dsp:cNvPr id="0" name=""/>
        <dsp:cNvSpPr/>
      </dsp:nvSpPr>
      <dsp:spPr>
        <a:xfrm>
          <a:off x="5012304" y="-42789"/>
          <a:ext cx="2523609" cy="2394018"/>
        </a:xfrm>
        <a:prstGeom prst="ellipse">
          <a:avLst/>
        </a:prstGeom>
        <a:gradFill rotWithShape="1">
          <a:gsLst>
            <a:gs pos="0">
              <a:schemeClr val="dk1">
                <a:satMod val="103000"/>
                <a:lumMod val="102000"/>
                <a:tint val="94000"/>
              </a:schemeClr>
            </a:gs>
            <a:gs pos="50000">
              <a:schemeClr val="dk1">
                <a:satMod val="110000"/>
                <a:lumMod val="100000"/>
                <a:shade val="100000"/>
              </a:schemeClr>
            </a:gs>
            <a:gs pos="100000">
              <a:schemeClr val="dk1">
                <a:lumMod val="99000"/>
                <a:satMod val="120000"/>
                <a:shade val="78000"/>
              </a:schemeClr>
            </a:gs>
          </a:gsLst>
          <a:lin ang="5400000" scaled="0"/>
        </a:gradFill>
        <a:ln w="571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মানুষের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ধ্বনির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অনুকৃতি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81878" y="307807"/>
        <a:ext cx="1784461" cy="1692826"/>
      </dsp:txXfrm>
    </dsp:sp>
    <dsp:sp modelId="{7C726973-A341-4FCD-B684-52EA5C85B605}">
      <dsp:nvSpPr>
        <dsp:cNvPr id="0" name=""/>
        <dsp:cNvSpPr/>
      </dsp:nvSpPr>
      <dsp:spPr>
        <a:xfrm rot="97638">
          <a:off x="7009645" y="3479833"/>
          <a:ext cx="1981870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1981870" y="13930"/>
              </a:lnTo>
            </a:path>
          </a:pathLst>
        </a:custGeom>
        <a:noFill/>
        <a:ln w="571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7009645" y="3428214"/>
        <a:ext cx="1981870" cy="131100"/>
      </dsp:txXfrm>
    </dsp:sp>
    <dsp:sp modelId="{261EB6A9-68F8-4A2B-B640-95286666A1B5}">
      <dsp:nvSpPr>
        <dsp:cNvPr id="0" name=""/>
        <dsp:cNvSpPr/>
      </dsp:nvSpPr>
      <dsp:spPr>
        <a:xfrm>
          <a:off x="8990612" y="2308969"/>
          <a:ext cx="2496774" cy="2496774"/>
        </a:xfrm>
        <a:prstGeom prst="ellipse">
          <a:avLst/>
        </a:prstGeom>
        <a:gradFill rotWithShape="1">
          <a:gsLst>
            <a:gs pos="0">
              <a:schemeClr val="dk1">
                <a:satMod val="103000"/>
                <a:lumMod val="102000"/>
                <a:tint val="94000"/>
              </a:schemeClr>
            </a:gs>
            <a:gs pos="50000">
              <a:schemeClr val="dk1">
                <a:satMod val="110000"/>
                <a:lumMod val="100000"/>
                <a:shade val="100000"/>
              </a:schemeClr>
            </a:gs>
            <a:gs pos="100000">
              <a:schemeClr val="dk1">
                <a:lumMod val="99000"/>
                <a:satMod val="120000"/>
                <a:shade val="78000"/>
              </a:schemeClr>
            </a:gs>
          </a:gsLst>
          <a:lin ang="5400000" scaled="0"/>
        </a:gradFill>
        <a:ln w="571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জীবজন্তুর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ধ্বনির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অনুকৃতি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356256" y="2674613"/>
        <a:ext cx="1765486" cy="1765486"/>
      </dsp:txXfrm>
    </dsp:sp>
    <dsp:sp modelId="{1852F8BB-7759-4B0C-8A14-338470423DDE}">
      <dsp:nvSpPr>
        <dsp:cNvPr id="0" name=""/>
        <dsp:cNvSpPr/>
      </dsp:nvSpPr>
      <dsp:spPr>
        <a:xfrm rot="5539657">
          <a:off x="5934622" y="4479329"/>
          <a:ext cx="237104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237104" y="13930"/>
              </a:lnTo>
            </a:path>
          </a:pathLst>
        </a:custGeom>
        <a:noFill/>
        <a:ln w="571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5934622" y="4485417"/>
        <a:ext cx="237104" cy="15684"/>
      </dsp:txXfrm>
    </dsp:sp>
    <dsp:sp modelId="{6C5CB476-3A85-4F21-A9E9-54A3A3B7E9FA}">
      <dsp:nvSpPr>
        <dsp:cNvPr id="0" name=""/>
        <dsp:cNvSpPr/>
      </dsp:nvSpPr>
      <dsp:spPr>
        <a:xfrm>
          <a:off x="4749271" y="4610684"/>
          <a:ext cx="2496774" cy="2496774"/>
        </a:xfrm>
        <a:prstGeom prst="ellipse">
          <a:avLst/>
        </a:prstGeom>
        <a:gradFill rotWithShape="1">
          <a:gsLst>
            <a:gs pos="0">
              <a:schemeClr val="dk1">
                <a:satMod val="103000"/>
                <a:lumMod val="102000"/>
                <a:tint val="94000"/>
              </a:schemeClr>
            </a:gs>
            <a:gs pos="50000">
              <a:schemeClr val="dk1">
                <a:satMod val="110000"/>
                <a:lumMod val="100000"/>
                <a:shade val="100000"/>
              </a:schemeClr>
            </a:gs>
            <a:gs pos="100000">
              <a:schemeClr val="dk1">
                <a:lumMod val="99000"/>
                <a:satMod val="120000"/>
                <a:shade val="78000"/>
              </a:schemeClr>
            </a:gs>
          </a:gsLst>
          <a:lin ang="5400000" scaled="0"/>
        </a:gradFill>
        <a:ln w="571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বস্তুর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ধ্বনির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অনুকৃতি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14915" y="4976328"/>
        <a:ext cx="1765486" cy="1765486"/>
      </dsp:txXfrm>
    </dsp:sp>
    <dsp:sp modelId="{C6EDBE8E-84C3-49BF-ADDF-430B2C4E9A17}">
      <dsp:nvSpPr>
        <dsp:cNvPr id="0" name=""/>
        <dsp:cNvSpPr/>
      </dsp:nvSpPr>
      <dsp:spPr>
        <a:xfrm rot="10842002">
          <a:off x="3229668" y="3402629"/>
          <a:ext cx="1952072" cy="27861"/>
        </a:xfrm>
        <a:custGeom>
          <a:avLst/>
          <a:gdLst/>
          <a:ahLst/>
          <a:cxnLst/>
          <a:rect l="0" t="0" r="0" b="0"/>
          <a:pathLst>
            <a:path>
              <a:moveTo>
                <a:pt x="0" y="13930"/>
              </a:moveTo>
              <a:lnTo>
                <a:pt x="1952072" y="13930"/>
              </a:lnTo>
            </a:path>
          </a:pathLst>
        </a:custGeom>
        <a:noFill/>
        <a:ln w="571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3229668" y="3351995"/>
        <a:ext cx="1952072" cy="129129"/>
      </dsp:txXfrm>
    </dsp:sp>
    <dsp:sp modelId="{787C71C7-DC8D-42CD-AD6C-C0CB1F623DB5}">
      <dsp:nvSpPr>
        <dsp:cNvPr id="0" name=""/>
        <dsp:cNvSpPr/>
      </dsp:nvSpPr>
      <dsp:spPr>
        <a:xfrm>
          <a:off x="733060" y="2140995"/>
          <a:ext cx="2496774" cy="2496774"/>
        </a:xfrm>
        <a:prstGeom prst="ellipse">
          <a:avLst/>
        </a:prstGeom>
        <a:gradFill rotWithShape="1">
          <a:gsLst>
            <a:gs pos="0">
              <a:schemeClr val="dk1">
                <a:satMod val="103000"/>
                <a:lumMod val="102000"/>
                <a:tint val="94000"/>
              </a:schemeClr>
            </a:gs>
            <a:gs pos="50000">
              <a:schemeClr val="dk1">
                <a:satMod val="110000"/>
                <a:lumMod val="100000"/>
                <a:shade val="100000"/>
              </a:schemeClr>
            </a:gs>
            <a:gs pos="100000">
              <a:schemeClr val="dk1">
                <a:lumMod val="99000"/>
                <a:satMod val="120000"/>
                <a:shade val="78000"/>
              </a:schemeClr>
            </a:gs>
          </a:gsLst>
          <a:lin ang="5400000" scaled="0"/>
        </a:gradFill>
        <a:ln w="5715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অনুভূতির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কাল্পনিক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অনুকৃতি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98704" y="2506639"/>
        <a:ext cx="1765486" cy="17654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886B96-4CCB-47CE-B4D6-D33E4EF1F0A8}">
      <dsp:nvSpPr>
        <dsp:cNvPr id="0" name=""/>
        <dsp:cNvSpPr/>
      </dsp:nvSpPr>
      <dsp:spPr>
        <a:xfrm>
          <a:off x="9983120" y="221853"/>
          <a:ext cx="2057400" cy="2057400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দ্বিরুক্ত</a:t>
          </a:r>
          <a:r>
            <a:rPr lang="en-US" sz="5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5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শব্দ</a:t>
          </a:r>
          <a:endParaRPr lang="en-US" sz="5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083554" y="322287"/>
        <a:ext cx="1856532" cy="1856532"/>
      </dsp:txXfrm>
    </dsp:sp>
    <dsp:sp modelId="{DDBB2910-41F5-487E-BE95-2E6AAB028F6E}">
      <dsp:nvSpPr>
        <dsp:cNvPr id="0" name=""/>
        <dsp:cNvSpPr/>
      </dsp:nvSpPr>
      <dsp:spPr>
        <a:xfrm rot="10935727">
          <a:off x="7323587" y="1157409"/>
          <a:ext cx="266056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6056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45307A-72F4-4168-8025-0EDB57B7C896}">
      <dsp:nvSpPr>
        <dsp:cNvPr id="0" name=""/>
        <dsp:cNvSpPr/>
      </dsp:nvSpPr>
      <dsp:spPr>
        <a:xfrm>
          <a:off x="4958501" y="98995"/>
          <a:ext cx="2366123" cy="1918344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শব্দের</a:t>
          </a:r>
          <a:r>
            <a:rPr lang="en-US" sz="4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দ্বিরুক্তি</a:t>
          </a:r>
          <a:endParaRPr lang="en-US" sz="4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52147" y="192641"/>
        <a:ext cx="2178831" cy="1731052"/>
      </dsp:txXfrm>
    </dsp:sp>
    <dsp:sp modelId="{5ECA5DCD-DF44-4AA0-B417-BB7101981892}">
      <dsp:nvSpPr>
        <dsp:cNvPr id="0" name=""/>
        <dsp:cNvSpPr/>
      </dsp:nvSpPr>
      <dsp:spPr>
        <a:xfrm rot="9141841">
          <a:off x="5522944" y="2886176"/>
          <a:ext cx="47299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2999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338716-5347-4F15-A361-B76338776C76}">
      <dsp:nvSpPr>
        <dsp:cNvPr id="0" name=""/>
        <dsp:cNvSpPr/>
      </dsp:nvSpPr>
      <dsp:spPr>
        <a:xfrm>
          <a:off x="3426638" y="3643450"/>
          <a:ext cx="2366123" cy="1918344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পদের</a:t>
          </a:r>
          <a:r>
            <a:rPr lang="en-US" sz="4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দ্বিরুক্তি</a:t>
          </a:r>
          <a:endParaRPr lang="en-US" sz="4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20284" y="3737096"/>
        <a:ext cx="2178831" cy="1731052"/>
      </dsp:txXfrm>
    </dsp:sp>
    <dsp:sp modelId="{A93204BC-9D7D-41C9-91FF-DC1639D261DA}">
      <dsp:nvSpPr>
        <dsp:cNvPr id="0" name=""/>
        <dsp:cNvSpPr/>
      </dsp:nvSpPr>
      <dsp:spPr>
        <a:xfrm rot="7201917">
          <a:off x="8295489" y="3503397"/>
          <a:ext cx="28279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2795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AC1B73-6DE9-46B8-B82F-2B8584FC20F6}">
      <dsp:nvSpPr>
        <dsp:cNvPr id="0" name=""/>
        <dsp:cNvSpPr/>
      </dsp:nvSpPr>
      <dsp:spPr>
        <a:xfrm>
          <a:off x="7264241" y="4727541"/>
          <a:ext cx="2366123" cy="1918344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ধ্বন্যাত্মক</a:t>
          </a:r>
          <a:r>
            <a:rPr lang="en-US" sz="4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দ্বিরুক্তি</a:t>
          </a:r>
          <a:r>
            <a:rPr lang="en-US" sz="4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4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357887" y="4821187"/>
        <a:ext cx="2178831" cy="17310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0A1B7-E80A-465E-A07A-41A2D04D4161}">
      <dsp:nvSpPr>
        <dsp:cNvPr id="0" name=""/>
        <dsp:cNvSpPr/>
      </dsp:nvSpPr>
      <dsp:spPr>
        <a:xfrm>
          <a:off x="4926708" y="2681267"/>
          <a:ext cx="2162252" cy="2025423"/>
        </a:xfrm>
        <a:prstGeom prst="ellipse">
          <a:avLst/>
        </a:prstGeom>
        <a:gradFill rotWithShape="1">
          <a:gsLst>
            <a:gs pos="0">
              <a:schemeClr val="dk1">
                <a:satMod val="103000"/>
                <a:lumMod val="102000"/>
                <a:tint val="94000"/>
              </a:schemeClr>
            </a:gs>
            <a:gs pos="50000">
              <a:schemeClr val="dk1">
                <a:satMod val="110000"/>
                <a:lumMod val="100000"/>
                <a:shade val="100000"/>
              </a:schemeClr>
            </a:gs>
            <a:gs pos="100000">
              <a:schemeClr val="dk1">
                <a:lumMod val="99000"/>
                <a:satMod val="120000"/>
                <a:shade val="78000"/>
              </a:schemeClr>
            </a:gs>
          </a:gsLst>
          <a:lin ang="5400000" scaled="0"/>
        </a:gradFill>
        <a:ln w="5715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শব্দ</a:t>
          </a:r>
          <a:r>
            <a:rPr lang="bn-BD" sz="4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দ্বৈত</a:t>
          </a:r>
        </a:p>
      </dsp:txBody>
      <dsp:txXfrm>
        <a:off x="5243362" y="2977883"/>
        <a:ext cx="1528944" cy="1432191"/>
      </dsp:txXfrm>
    </dsp:sp>
    <dsp:sp modelId="{394642D5-CEA3-45F4-AAF7-20F05F85C5E2}">
      <dsp:nvSpPr>
        <dsp:cNvPr id="0" name=""/>
        <dsp:cNvSpPr/>
      </dsp:nvSpPr>
      <dsp:spPr>
        <a:xfrm rot="16413896">
          <a:off x="5991474" y="2583472"/>
          <a:ext cx="169211" cy="30146"/>
        </a:xfrm>
        <a:custGeom>
          <a:avLst/>
          <a:gdLst/>
          <a:ahLst/>
          <a:cxnLst/>
          <a:rect l="0" t="0" r="0" b="0"/>
          <a:pathLst>
            <a:path>
              <a:moveTo>
                <a:pt x="0" y="15073"/>
              </a:moveTo>
              <a:lnTo>
                <a:pt x="169211" y="15073"/>
              </a:lnTo>
            </a:path>
          </a:pathLst>
        </a:custGeom>
        <a:noFill/>
        <a:ln w="5715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991474" y="2592948"/>
        <a:ext cx="169211" cy="11193"/>
      </dsp:txXfrm>
    </dsp:sp>
    <dsp:sp modelId="{1C121FE6-143F-49F9-838C-FD28F6266090}">
      <dsp:nvSpPr>
        <dsp:cNvPr id="0" name=""/>
        <dsp:cNvSpPr/>
      </dsp:nvSpPr>
      <dsp:spPr>
        <a:xfrm>
          <a:off x="4670033" y="-74347"/>
          <a:ext cx="2983758" cy="2590341"/>
        </a:xfrm>
        <a:prstGeom prst="ellipse">
          <a:avLst/>
        </a:prstGeom>
        <a:gradFill rotWithShape="1">
          <a:gsLst>
            <a:gs pos="0">
              <a:schemeClr val="dk1">
                <a:satMod val="103000"/>
                <a:lumMod val="102000"/>
                <a:tint val="94000"/>
              </a:schemeClr>
            </a:gs>
            <a:gs pos="50000">
              <a:schemeClr val="dk1">
                <a:satMod val="110000"/>
                <a:lumMod val="100000"/>
                <a:shade val="100000"/>
              </a:schemeClr>
            </a:gs>
            <a:gs pos="100000">
              <a:schemeClr val="dk1">
                <a:lumMod val="99000"/>
                <a:satMod val="120000"/>
                <a:shade val="78000"/>
              </a:schemeClr>
            </a:gs>
          </a:gsLst>
          <a:lin ang="5400000" scaled="0"/>
        </a:gradFill>
        <a:ln w="5715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একই শব্দ দুবার ব্যবহার করে 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06994" y="305000"/>
        <a:ext cx="2109836" cy="1831647"/>
      </dsp:txXfrm>
    </dsp:sp>
    <dsp:sp modelId="{7C726973-A341-4FCD-B684-52EA5C85B605}">
      <dsp:nvSpPr>
        <dsp:cNvPr id="0" name=""/>
        <dsp:cNvSpPr/>
      </dsp:nvSpPr>
      <dsp:spPr>
        <a:xfrm rot="20593356">
          <a:off x="6995393" y="3086692"/>
          <a:ext cx="1953491" cy="30146"/>
        </a:xfrm>
        <a:custGeom>
          <a:avLst/>
          <a:gdLst/>
          <a:ahLst/>
          <a:cxnLst/>
          <a:rect l="0" t="0" r="0" b="0"/>
          <a:pathLst>
            <a:path>
              <a:moveTo>
                <a:pt x="0" y="15073"/>
              </a:moveTo>
              <a:lnTo>
                <a:pt x="1953491" y="15073"/>
              </a:lnTo>
            </a:path>
          </a:pathLst>
        </a:custGeom>
        <a:noFill/>
        <a:ln w="5715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6995393" y="3037154"/>
        <a:ext cx="1953491" cy="129223"/>
      </dsp:txXfrm>
    </dsp:sp>
    <dsp:sp modelId="{261EB6A9-68F8-4A2B-B640-95286666A1B5}">
      <dsp:nvSpPr>
        <dsp:cNvPr id="0" name=""/>
        <dsp:cNvSpPr/>
      </dsp:nvSpPr>
      <dsp:spPr>
        <a:xfrm>
          <a:off x="8833191" y="1046408"/>
          <a:ext cx="2952026" cy="2701523"/>
        </a:xfrm>
        <a:prstGeom prst="ellipse">
          <a:avLst/>
        </a:prstGeom>
        <a:gradFill rotWithShape="1">
          <a:gsLst>
            <a:gs pos="0">
              <a:schemeClr val="dk1">
                <a:satMod val="103000"/>
                <a:lumMod val="102000"/>
                <a:tint val="94000"/>
              </a:schemeClr>
            </a:gs>
            <a:gs pos="50000">
              <a:schemeClr val="dk1">
                <a:satMod val="110000"/>
                <a:lumMod val="100000"/>
                <a:shade val="100000"/>
              </a:schemeClr>
            </a:gs>
            <a:gs pos="100000">
              <a:schemeClr val="dk1">
                <a:lumMod val="99000"/>
                <a:satMod val="120000"/>
                <a:shade val="78000"/>
              </a:schemeClr>
            </a:gs>
          </a:gsLst>
          <a:lin ang="5400000" scaled="0"/>
        </a:gradFill>
        <a:ln w="5715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একই শব্দের সমার্থক আর একটি শব্দ ব্যবহার করে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265505" y="1442037"/>
        <a:ext cx="2087398" cy="1910265"/>
      </dsp:txXfrm>
    </dsp:sp>
    <dsp:sp modelId="{1852F8BB-7759-4B0C-8A14-338470423DDE}">
      <dsp:nvSpPr>
        <dsp:cNvPr id="0" name=""/>
        <dsp:cNvSpPr/>
      </dsp:nvSpPr>
      <dsp:spPr>
        <a:xfrm rot="1586407">
          <a:off x="6895353" y="4440630"/>
          <a:ext cx="1288544" cy="30146"/>
        </a:xfrm>
        <a:custGeom>
          <a:avLst/>
          <a:gdLst/>
          <a:ahLst/>
          <a:cxnLst/>
          <a:rect l="0" t="0" r="0" b="0"/>
          <a:pathLst>
            <a:path>
              <a:moveTo>
                <a:pt x="0" y="15073"/>
              </a:moveTo>
              <a:lnTo>
                <a:pt x="1288544" y="15073"/>
              </a:lnTo>
            </a:path>
          </a:pathLst>
        </a:custGeom>
        <a:noFill/>
        <a:ln w="5715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6895353" y="4413085"/>
        <a:ext cx="1288544" cy="85237"/>
      </dsp:txXfrm>
    </dsp:sp>
    <dsp:sp modelId="{6C5CB476-3A85-4F21-A9E9-54A3A3B7E9FA}">
      <dsp:nvSpPr>
        <dsp:cNvPr id="0" name=""/>
        <dsp:cNvSpPr/>
      </dsp:nvSpPr>
      <dsp:spPr>
        <a:xfrm>
          <a:off x="7937404" y="4036736"/>
          <a:ext cx="2952026" cy="2701523"/>
        </a:xfrm>
        <a:prstGeom prst="ellipse">
          <a:avLst/>
        </a:prstGeom>
        <a:gradFill rotWithShape="1">
          <a:gsLst>
            <a:gs pos="0">
              <a:schemeClr val="dk1">
                <a:satMod val="103000"/>
                <a:lumMod val="102000"/>
                <a:tint val="94000"/>
              </a:schemeClr>
            </a:gs>
            <a:gs pos="50000">
              <a:schemeClr val="dk1">
                <a:satMod val="110000"/>
                <a:lumMod val="100000"/>
                <a:shade val="100000"/>
              </a:schemeClr>
            </a:gs>
            <a:gs pos="100000">
              <a:schemeClr val="dk1">
                <a:lumMod val="99000"/>
                <a:satMod val="120000"/>
                <a:shade val="78000"/>
              </a:schemeClr>
            </a:gs>
          </a:gsLst>
          <a:lin ang="5400000" scaled="0"/>
        </a:gradFill>
        <a:ln w="5715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জোড় শব্দের পর-অংশ আংশিক পরিবর্তন করে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369718" y="4432365"/>
        <a:ext cx="2087398" cy="1910265"/>
      </dsp:txXfrm>
    </dsp:sp>
    <dsp:sp modelId="{C6EDBE8E-84C3-49BF-ADDF-430B2C4E9A17}">
      <dsp:nvSpPr>
        <dsp:cNvPr id="0" name=""/>
        <dsp:cNvSpPr/>
      </dsp:nvSpPr>
      <dsp:spPr>
        <a:xfrm rot="7617848">
          <a:off x="4983130" y="4707103"/>
          <a:ext cx="501821" cy="30146"/>
        </a:xfrm>
        <a:custGeom>
          <a:avLst/>
          <a:gdLst/>
          <a:ahLst/>
          <a:cxnLst/>
          <a:rect l="0" t="0" r="0" b="0"/>
          <a:pathLst>
            <a:path>
              <a:moveTo>
                <a:pt x="0" y="15073"/>
              </a:moveTo>
              <a:lnTo>
                <a:pt x="501821" y="15073"/>
              </a:lnTo>
            </a:path>
          </a:pathLst>
        </a:custGeom>
        <a:noFill/>
        <a:ln w="5715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983130" y="4705578"/>
        <a:ext cx="501821" cy="33195"/>
      </dsp:txXfrm>
    </dsp:sp>
    <dsp:sp modelId="{787C71C7-DC8D-42CD-AD6C-C0CB1F623DB5}">
      <dsp:nvSpPr>
        <dsp:cNvPr id="0" name=""/>
        <dsp:cNvSpPr/>
      </dsp:nvSpPr>
      <dsp:spPr>
        <a:xfrm>
          <a:off x="3204301" y="4753983"/>
          <a:ext cx="2433787" cy="2096563"/>
        </a:xfrm>
        <a:prstGeom prst="ellipse">
          <a:avLst/>
        </a:prstGeom>
        <a:gradFill rotWithShape="1">
          <a:gsLst>
            <a:gs pos="0">
              <a:schemeClr val="dk1">
                <a:satMod val="103000"/>
                <a:lumMod val="102000"/>
                <a:tint val="94000"/>
              </a:schemeClr>
            </a:gs>
            <a:gs pos="50000">
              <a:schemeClr val="dk1">
                <a:satMod val="110000"/>
                <a:lumMod val="100000"/>
                <a:shade val="100000"/>
              </a:schemeClr>
            </a:gs>
            <a:gs pos="100000">
              <a:schemeClr val="dk1">
                <a:lumMod val="99000"/>
                <a:satMod val="120000"/>
                <a:shade val="78000"/>
              </a:schemeClr>
            </a:gs>
          </a:gsLst>
          <a:lin ang="5400000" scaled="0"/>
        </a:gradFill>
        <a:ln w="5715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বিপরীত শব্দযোগে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60721" y="5061018"/>
        <a:ext cx="1720947" cy="1482493"/>
      </dsp:txXfrm>
    </dsp:sp>
    <dsp:sp modelId="{592473DD-3963-4F2C-91AB-785F4BE182FD}">
      <dsp:nvSpPr>
        <dsp:cNvPr id="0" name=""/>
        <dsp:cNvSpPr/>
      </dsp:nvSpPr>
      <dsp:spPr>
        <a:xfrm rot="11276397">
          <a:off x="3267806" y="3413816"/>
          <a:ext cx="1678737" cy="30146"/>
        </a:xfrm>
        <a:custGeom>
          <a:avLst/>
          <a:gdLst/>
          <a:ahLst/>
          <a:cxnLst/>
          <a:rect l="0" t="0" r="0" b="0"/>
          <a:pathLst>
            <a:path>
              <a:moveTo>
                <a:pt x="0" y="15073"/>
              </a:moveTo>
              <a:lnTo>
                <a:pt x="1678737" y="15073"/>
              </a:lnTo>
            </a:path>
          </a:pathLst>
        </a:custGeom>
        <a:noFill/>
        <a:ln w="5715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0800000">
        <a:off x="3267806" y="3386921"/>
        <a:ext cx="1678737" cy="83936"/>
      </dsp:txXfrm>
    </dsp:sp>
    <dsp:sp modelId="{CEEA997D-2B05-4DB2-A583-2A5A58E6A3BF}">
      <dsp:nvSpPr>
        <dsp:cNvPr id="0" name=""/>
        <dsp:cNvSpPr/>
      </dsp:nvSpPr>
      <dsp:spPr>
        <a:xfrm>
          <a:off x="689943" y="1883670"/>
          <a:ext cx="2599366" cy="2499761"/>
        </a:xfrm>
        <a:prstGeom prst="ellipse">
          <a:avLst/>
        </a:prstGeom>
        <a:gradFill rotWithShape="1">
          <a:gsLst>
            <a:gs pos="0">
              <a:schemeClr val="dk1">
                <a:satMod val="103000"/>
                <a:lumMod val="102000"/>
                <a:tint val="94000"/>
              </a:schemeClr>
            </a:gs>
            <a:gs pos="50000">
              <a:schemeClr val="dk1">
                <a:satMod val="110000"/>
                <a:lumMod val="100000"/>
                <a:shade val="100000"/>
              </a:schemeClr>
            </a:gs>
            <a:gs pos="100000">
              <a:schemeClr val="dk1">
                <a:lumMod val="99000"/>
                <a:satMod val="120000"/>
                <a:shade val="78000"/>
              </a:schemeClr>
            </a:gs>
          </a:gsLst>
          <a:lin ang="5400000" scaled="0"/>
        </a:gradFill>
        <a:ln w="57150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অনুকার ধ্বনিযোগে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70611" y="2249752"/>
        <a:ext cx="1838030" cy="17675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AD71-EC3E-4A05-B8C4-F41AD9942C00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DB08-4242-4671-B992-A908F5405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6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AD71-EC3E-4A05-B8C4-F41AD9942C00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DB08-4242-4671-B992-A908F5405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03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AD71-EC3E-4A05-B8C4-F41AD9942C00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DB08-4242-4671-B992-A908F5405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6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AD71-EC3E-4A05-B8C4-F41AD9942C00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DB08-4242-4671-B992-A908F5405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5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AD71-EC3E-4A05-B8C4-F41AD9942C00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DB08-4242-4671-B992-A908F5405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2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AD71-EC3E-4A05-B8C4-F41AD9942C00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DB08-4242-4671-B992-A908F5405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4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AD71-EC3E-4A05-B8C4-F41AD9942C00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DB08-4242-4671-B992-A908F5405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5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AD71-EC3E-4A05-B8C4-F41AD9942C00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DB08-4242-4671-B992-A908F5405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42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AD71-EC3E-4A05-B8C4-F41AD9942C00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DB08-4242-4671-B992-A908F5405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57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AD71-EC3E-4A05-B8C4-F41AD9942C00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DB08-4242-4671-B992-A908F5405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3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AD71-EC3E-4A05-B8C4-F41AD9942C00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DB08-4242-4671-B992-A908F5405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93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2AD71-EC3E-4A05-B8C4-F41AD9942C00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ADB08-4242-4671-B992-A908F5405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1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13600" y="3131136"/>
            <a:ext cx="506152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 </a:t>
            </a:r>
            <a:endParaRPr lang="en-US" sz="16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37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ame Side Corner Rectangle 1"/>
          <p:cNvSpPr/>
          <p:nvPr/>
        </p:nvSpPr>
        <p:spPr>
          <a:xfrm rot="19251883">
            <a:off x="-858983" y="224619"/>
            <a:ext cx="2918691" cy="1034472"/>
          </a:xfrm>
          <a:prstGeom prst="snip2Same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4690" y="419533"/>
            <a:ext cx="5581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‘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অনুকার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6547" y="1537133"/>
            <a:ext cx="3298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অনুকার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10727" y="1558429"/>
            <a:ext cx="366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জীবজন্তুর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অনুকার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35998" y="1522723"/>
            <a:ext cx="366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অনুকার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036470" y="1627988"/>
            <a:ext cx="578866" cy="445655"/>
            <a:chOff x="581891" y="1854200"/>
            <a:chExt cx="489527" cy="445655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81891" y="2059709"/>
              <a:ext cx="166254" cy="240146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725054" y="1854200"/>
              <a:ext cx="346364" cy="411018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223817" y="2442391"/>
            <a:ext cx="5581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‘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ঠা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ঠা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অনুকার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6189" y="3507490"/>
            <a:ext cx="3298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অনুকার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0181" y="3532315"/>
            <a:ext cx="366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জীবজন্তুর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অনুকার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84654" y="3466028"/>
            <a:ext cx="4969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অনুভূতির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কাল্পনিক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অনুকৃতি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619999" y="3519611"/>
            <a:ext cx="578866" cy="445655"/>
            <a:chOff x="581891" y="1854200"/>
            <a:chExt cx="489527" cy="445655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581891" y="2059709"/>
              <a:ext cx="166254" cy="240146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725054" y="1854200"/>
              <a:ext cx="346364" cy="411018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1036470" y="4301012"/>
            <a:ext cx="5581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‘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ঘচ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ঘচ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অনুকার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05760" y="5281472"/>
            <a:ext cx="3298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অনুকার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29745" y="5283744"/>
            <a:ext cx="366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জীবজন্তুর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অনুকার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86383" y="5281471"/>
            <a:ext cx="4969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অনুভূতির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কাল্পনিক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অনুকৃতি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146547" y="5381808"/>
            <a:ext cx="578866" cy="445655"/>
            <a:chOff x="581891" y="1854200"/>
            <a:chExt cx="489527" cy="445655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81891" y="2059709"/>
              <a:ext cx="166254" cy="240146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725054" y="1854200"/>
              <a:ext cx="346364" cy="411018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6481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3" grpId="0"/>
      <p:bldP spid="14" grpId="0"/>
      <p:bldP spid="15" grpId="0"/>
      <p:bldP spid="16" grpId="0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2344" y="666815"/>
            <a:ext cx="27755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আবোলতাবোল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2343" y="2271605"/>
            <a:ext cx="24557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কাপড়চোপড়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2343" y="3813206"/>
            <a:ext cx="1773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চোটপাট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87918" y="666815"/>
            <a:ext cx="8306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 নোমান সকাল থেকে 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আবোলতাবোল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বকে চলেছে।   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0320" y="2278566"/>
            <a:ext cx="7184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 তুমি এখনও 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কাপড়চোপড়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পরিধান করনি?   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4944" y="3714815"/>
            <a:ext cx="75495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 আমাকে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চোটপাট 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 কোনো লাভ হবে না।   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2342" y="5354807"/>
            <a:ext cx="1773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মিটমাট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8802" y="5308089"/>
            <a:ext cx="75495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 সমস্যাটা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মিটমাট 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 গেছে।   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12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62764" y="609599"/>
            <a:ext cx="3066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অনুকার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2611" y="2453488"/>
            <a:ext cx="110867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 অনুকরণে বা বিকারে যেসব শব্দের সৃষ্টি হয়,তাকে অনুকার শব্দ বলে।</a:t>
            </a:r>
            <a:r>
              <a:rPr lang="bn-BD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নুকার শব্দ ধ্বন্যাত্মক শব্দেরই রকমফের মাত্র।</a:t>
            </a:r>
            <a:endParaRPr lang="en-US" sz="44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53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7493" y="1508200"/>
            <a:ext cx="23922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খাবারদাবার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77127" y="3523679"/>
            <a:ext cx="18057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গোছগাছ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09309" y="5492714"/>
            <a:ext cx="1773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জড়সড়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54654" y="3523680"/>
            <a:ext cx="1773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টেনেটুনে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96070" y="1508200"/>
            <a:ext cx="1773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ফিটফাট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09310" y="614506"/>
            <a:ext cx="1773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বকেঝকে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2607250"/>
            <a:ext cx="1773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রান্নাবান্না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19382" y="5154439"/>
            <a:ext cx="1773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শেষমেশ 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66370" y="5154439"/>
            <a:ext cx="2119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হাবাগোবা 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9550" y="283536"/>
            <a:ext cx="72967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অনুকার</a:t>
            </a:r>
            <a:r>
              <a:rPr lang="bn-BD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bn-BD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06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2344" y="666815"/>
            <a:ext cx="27755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জ্বর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জ্বর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2343" y="2271605"/>
            <a:ext cx="24557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বস্তা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বস্তা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2343" y="3813206"/>
            <a:ext cx="1773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মাথামুণ্ডু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87918" y="666815"/>
            <a:ext cx="8306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জ্বর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জ্বর</a:t>
            </a:r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বোধ হচ্ছে।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0320" y="2278566"/>
            <a:ext cx="7184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বস্তা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ধান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ভরে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ট্রাকটি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4944" y="3714815"/>
            <a:ext cx="75495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কথার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মাথামুণ্ডু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বুঝলাম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2342" y="5354807"/>
            <a:ext cx="1773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জন্ম-মৃত্যু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8802" y="5308089"/>
            <a:ext cx="75495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জন্ম-মৃত্যু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সৃষ্টিকর্তার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64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67564" y="609599"/>
            <a:ext cx="2456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দ্বিরুক্ত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2611" y="2453488"/>
            <a:ext cx="1108677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ভাষায়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অনুকার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একবার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করে,সেগুলো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দুবার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অর্থের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সম্প্রসারণ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বিশেষভাবে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জোরালো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অভিব্যক্তি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পায়।এগুলোকে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দ্বিরুক্ত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43769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1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7493" y="1508200"/>
            <a:ext cx="23922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77127" y="3523679"/>
            <a:ext cx="21382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আশা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ভরসা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09309" y="5492714"/>
            <a:ext cx="2299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আসা-যাওয়া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62474" y="3376691"/>
            <a:ext cx="21105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বেচা-কেনা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62474" y="1508200"/>
            <a:ext cx="24069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কথায়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কথায়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09310" y="614506"/>
            <a:ext cx="1773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কথাবার্তা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2607250"/>
            <a:ext cx="1773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হার-জিত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19382" y="5154439"/>
            <a:ext cx="20273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ডাকাডাকি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40625" y="4860461"/>
            <a:ext cx="2119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চলন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4143" y="843677"/>
            <a:ext cx="72967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দ্বিরুক্ত</a:t>
            </a:r>
            <a:r>
              <a:rPr lang="bn-BD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bn-BD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09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20044013"/>
              </p:ext>
            </p:extLst>
          </p:nvPr>
        </p:nvGraphicFramePr>
        <p:xfrm>
          <a:off x="0" y="0"/>
          <a:ext cx="1228312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ouble Wave 3"/>
          <p:cNvSpPr/>
          <p:nvPr/>
        </p:nvSpPr>
        <p:spPr>
          <a:xfrm>
            <a:off x="377072" y="527902"/>
            <a:ext cx="3770722" cy="2055043"/>
          </a:xfrm>
          <a:prstGeom prst="doubleWav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দ্বিরুক্ত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89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886B96-4CCB-47CE-B4D6-D33E4EF1F0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100"/>
                                        <p:tgtEl>
                                          <p:spTgt spid="3">
                                            <p:graphicEl>
                                              <a:dgm id="{B8886B96-4CCB-47CE-B4D6-D33E4EF1F0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BB2910-41F5-487E-BE95-2E6AAB028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100"/>
                                        <p:tgtEl>
                                          <p:spTgt spid="3">
                                            <p:graphicEl>
                                              <a:dgm id="{DDBB2910-41F5-487E-BE95-2E6AAB028F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445307A-72F4-4168-8025-0EDB57B7C8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100"/>
                                        <p:tgtEl>
                                          <p:spTgt spid="3">
                                            <p:graphicEl>
                                              <a:dgm id="{5445307A-72F4-4168-8025-0EDB57B7C8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ECA5DCD-DF44-4AA0-B417-BB71019818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100"/>
                                        <p:tgtEl>
                                          <p:spTgt spid="3">
                                            <p:graphicEl>
                                              <a:dgm id="{5ECA5DCD-DF44-4AA0-B417-BB71019818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1338716-5347-4F15-A361-B76338776C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100"/>
                                        <p:tgtEl>
                                          <p:spTgt spid="3">
                                            <p:graphicEl>
                                              <a:dgm id="{91338716-5347-4F15-A361-B76338776C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93204BC-9D7D-41C9-91FF-DC1639D261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1100"/>
                                        <p:tgtEl>
                                          <p:spTgt spid="3">
                                            <p:graphicEl>
                                              <a:dgm id="{A93204BC-9D7D-41C9-91FF-DC1639D261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7AC1B73-6DE9-46B8-B82F-2B8584FC20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1100"/>
                                        <p:tgtEl>
                                          <p:spTgt spid="3">
                                            <p:graphicEl>
                                              <a:dgm id="{B7AC1B73-6DE9-46B8-B82F-2B8584FC20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67382" y="609599"/>
            <a:ext cx="30572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দ্বিরুক্তি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শব্দদ্বৈত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0073" y="3130539"/>
            <a:ext cx="94118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পরপর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দুবার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দ্বিরুক্তি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শব্দদ্বৈত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87429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70895131"/>
              </p:ext>
            </p:extLst>
          </p:nvPr>
        </p:nvGraphicFramePr>
        <p:xfrm>
          <a:off x="0" y="7449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ouble Wave 2"/>
          <p:cNvSpPr/>
          <p:nvPr/>
        </p:nvSpPr>
        <p:spPr>
          <a:xfrm>
            <a:off x="303181" y="167685"/>
            <a:ext cx="3372892" cy="1614934"/>
          </a:xfrm>
          <a:prstGeom prst="doubleWav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শব্দদ্বৈত নানাভাবে গঠিত হতে পারে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50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E0A1B7-E80A-465E-A07A-41A2D04D41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D4E0A1B7-E80A-465E-A07A-41A2D04D41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4642D5-CEA3-45F4-AAF7-20F05F85C5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394642D5-CEA3-45F4-AAF7-20F05F85C5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121FE6-143F-49F9-838C-FD28F62660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1C121FE6-143F-49F9-838C-FD28F62660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726973-A341-4FCD-B684-52EA5C85B6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>
                                            <p:graphicEl>
                                              <a:dgm id="{7C726973-A341-4FCD-B684-52EA5C85B6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1EB6A9-68F8-4A2B-B640-95286666A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261EB6A9-68F8-4A2B-B640-95286666A1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52F8BB-7759-4B0C-8A14-338470423D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1852F8BB-7759-4B0C-8A14-338470423D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5CB476-3A85-4F21-A9E9-54A3A3B7E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6C5CB476-3A85-4F21-A9E9-54A3A3B7E9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EDBE8E-84C3-49BF-ADDF-430B2C4E9A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2">
                                            <p:graphicEl>
                                              <a:dgm id="{C6EDBE8E-84C3-49BF-ADDF-430B2C4E9A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7C71C7-DC8D-42CD-AD6C-C0CB1F623D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787C71C7-DC8D-42CD-AD6C-C0CB1F623D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2473DD-3963-4F2C-91AB-785F4BE182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2">
                                            <p:graphicEl>
                                              <a:dgm id="{592473DD-3963-4F2C-91AB-785F4BE182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EEA997D-2B05-4DB2-A583-2A5A58E6A3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">
                                            <p:graphicEl>
                                              <a:dgm id="{CEEA997D-2B05-4DB2-A583-2A5A58E6A3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464705" y="1447465"/>
            <a:ext cx="621129" cy="396307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bn-IN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তি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78674" y="1723262"/>
            <a:ext cx="5416732" cy="3411477"/>
          </a:xfrm>
          <a:prstGeom prst="rect">
            <a:avLst/>
          </a:prstGeom>
          <a:noFill/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57175" indent="-25717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bn-IN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IN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IN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IN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জাকিয়া বারিরা</a:t>
            </a:r>
          </a:p>
          <a:p>
            <a:pPr>
              <a:spcBef>
                <a:spcPct val="20000"/>
              </a:spcBef>
              <a:defRPr/>
            </a:pPr>
            <a:r>
              <a:rPr lang="bn-IN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সহকারী শিক্ষক (বাংলা)</a:t>
            </a:r>
          </a:p>
          <a:p>
            <a:pPr marL="257175" indent="-257175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bn-IN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রায়ের বাজার উচ্চ বিদ্যালয়,</a:t>
            </a:r>
          </a:p>
          <a:p>
            <a:pPr>
              <a:spcBef>
                <a:spcPct val="20000"/>
              </a:spcBef>
              <a:defRPr/>
            </a:pPr>
            <a:r>
              <a:rPr lang="bn-IN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bn-IN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ঢাকা-১২০৯</a:t>
            </a:r>
          </a:p>
          <a:p>
            <a:pPr>
              <a:spcBef>
                <a:spcPct val="20000"/>
              </a:spcBef>
              <a:defRPr/>
            </a:pPr>
            <a:endParaRPr lang="bn-IN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7676189" y="1952897"/>
            <a:ext cx="2913434" cy="295220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57175" indent="-257175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bn-IN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bn-IN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: 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endParaRPr lang="bn-IN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bn-IN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বিষয়:  </a:t>
            </a:r>
            <a:r>
              <a:rPr lang="bn-IN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endParaRPr lang="bn-IN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spcBef>
                <a:spcPct val="20000"/>
              </a:spcBef>
              <a:defRPr/>
            </a:pPr>
            <a:endParaRPr lang="bn-IN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1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401" y="1360605"/>
            <a:ext cx="4410888" cy="1446550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bn-BD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 শব্দ দুবার ব্যবহার করে 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6401" y="4033861"/>
            <a:ext cx="4410888" cy="2123658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bn-BD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 শব্দের সমার্থক আর একটি শব্দ ব্যবহার করে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67745" y="780471"/>
            <a:ext cx="6580908" cy="2800767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বস্তা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বস্তা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ফোঁটা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ফোঁটা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আস্তে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আস্তে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চলতে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চলতে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জনে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কথায়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কথায়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খেয়ে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খেয়ে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67745" y="4033861"/>
            <a:ext cx="6580909" cy="2123658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আশা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ভরসা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আত্মীয়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স্বজ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ন,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বার্তা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ঢাক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ঢোল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ধনদৌলত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ভয়ডর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মাথা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মুণ্ডু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সুখশান্ত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ি...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94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637" y="796637"/>
            <a:ext cx="4313382" cy="1446550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bn-BD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 শব্দের পর-অংশ আংশিক পরিবর্তন করে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5637" y="3105835"/>
            <a:ext cx="4313382" cy="769441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bn-BD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 শব্দযোগে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5637" y="5166956"/>
            <a:ext cx="4313382" cy="769441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bn-BD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অনুকার ধ্বনিযোগে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02218" y="796637"/>
            <a:ext cx="5600142" cy="1446550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কাছাকাছি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চেয়েচিন্তে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ডাকাডাকি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মারধর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রাগারাগি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02217" y="2428726"/>
            <a:ext cx="5600142" cy="2123658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আসল-নকল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আসা-যাওয়া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ইচ্ছা-অনিচ্ছা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বেচা-কেনা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জন্ম-মৃত্যু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দেনা-পা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ওনা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92170" y="4828401"/>
            <a:ext cx="5600142" cy="1446550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টুপটাপ, টুংটাং, চিকচিক, শনশন, ছলছল,টনটন...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46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ame Side Corner Rectangle 1"/>
          <p:cNvSpPr/>
          <p:nvPr/>
        </p:nvSpPr>
        <p:spPr>
          <a:xfrm rot="19251883">
            <a:off x="-858983" y="224619"/>
            <a:ext cx="2918691" cy="1034472"/>
          </a:xfrm>
          <a:prstGeom prst="snip2SameRect">
            <a:avLst>
              <a:gd name="adj1" fmla="val 50000"/>
              <a:gd name="adj2" fmla="val 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43142" y="532024"/>
            <a:ext cx="107973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‘লোকটির চাল চলন রহস্যজনক।’- ‘চাল চলন’ কীভাবে গঠিত হয়েছে 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68846" y="1907312"/>
            <a:ext cx="3298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 শব্দযোগে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57830" y="1928102"/>
            <a:ext cx="366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অনুকার ধ্বনিযোগে 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90891" y="1890779"/>
            <a:ext cx="4323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সমার্থক </a:t>
            </a: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 ব্যবহার করে 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890020" y="1941760"/>
            <a:ext cx="578866" cy="445655"/>
            <a:chOff x="581891" y="1854200"/>
            <a:chExt cx="489527" cy="445655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81891" y="2059709"/>
              <a:ext cx="166254" cy="240146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725054" y="1854200"/>
              <a:ext cx="346364" cy="411018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126501" y="2519344"/>
            <a:ext cx="109822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‘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আসল-নকল চেনা বড় দায়।’- ‘আসল-নকল’ কীভাবে গঠিত হয়েছে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05153" y="3846237"/>
            <a:ext cx="3281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সমার্থক </a:t>
            </a:r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শব্দযোগে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04166" y="3846238"/>
            <a:ext cx="366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 শব্দযোগে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62702" y="3816814"/>
            <a:ext cx="4730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 শব্দ দুবার ব্যবহার করে 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350479" y="3874995"/>
            <a:ext cx="578866" cy="445655"/>
            <a:chOff x="581891" y="1854200"/>
            <a:chExt cx="489527" cy="445655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581891" y="2059709"/>
              <a:ext cx="166254" cy="240146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725054" y="1854200"/>
              <a:ext cx="346364" cy="411018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1036468" y="4773175"/>
            <a:ext cx="110722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‘চুড়ি বাজে টুংটাং’- ‘টুংটাং’ শব্দটি কীভাবে গঠিত হয়েছে 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05760" y="5660159"/>
            <a:ext cx="3298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অনুকার</a:t>
            </a:r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ধ্বনিযোগে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23704" y="5662431"/>
            <a:ext cx="3664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বিপরীত শব্দযোগে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52631" y="5660158"/>
            <a:ext cx="3859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সমার্থক </a:t>
            </a:r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শব্দযোগে 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146547" y="5760495"/>
            <a:ext cx="578866" cy="445655"/>
            <a:chOff x="581891" y="1854200"/>
            <a:chExt cx="489527" cy="445655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81891" y="2059709"/>
              <a:ext cx="166254" cy="240146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725054" y="1854200"/>
              <a:ext cx="346364" cy="411018"/>
            </a:xfrm>
            <a:prstGeom prst="line">
              <a:avLst/>
            </a:prstGeom>
            <a:ln w="762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8878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3" grpId="0"/>
      <p:bldP spid="14" grpId="0"/>
      <p:bldP spid="15" grpId="0"/>
      <p:bldP spid="16" grpId="0"/>
      <p:bldP spid="20" grpId="0"/>
      <p:bldP spid="21" grpId="0"/>
      <p:bldP spid="22" grpId="0"/>
      <p:bldP spid="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4409554" y="897356"/>
            <a:ext cx="3372892" cy="1614934"/>
          </a:xfrm>
          <a:prstGeom prst="doubleWav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r>
              <a:rPr lang="bn-BD" sz="440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73746" y="3290590"/>
            <a:ext cx="7795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৫.৩ এর ১ ও ২ নং প্রশ্নের সমাধান করবে 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60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5" y="267854"/>
            <a:ext cx="11704526" cy="622531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</p:pic>
      <p:sp>
        <p:nvSpPr>
          <p:cNvPr id="3" name="Oval 2"/>
          <p:cNvSpPr/>
          <p:nvPr/>
        </p:nvSpPr>
        <p:spPr>
          <a:xfrm>
            <a:off x="7571491" y="4169086"/>
            <a:ext cx="570127" cy="77236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 rot="15889962">
            <a:off x="6012442" y="3842807"/>
            <a:ext cx="427968" cy="62678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454158" y="3380509"/>
            <a:ext cx="610664" cy="77236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15889962">
            <a:off x="7244354" y="4641149"/>
            <a:ext cx="244041" cy="5861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8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0796" y="1419361"/>
            <a:ext cx="49068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কালবৈশাখি ঝড়ে গাছ মড়মড় করে ভেঙে পড়ল। 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70797" y="4978400"/>
            <a:ext cx="5691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ঠা ঠা রোদে বাইরে যেও না। 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41" y="200294"/>
            <a:ext cx="5376155" cy="29031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41" y="3525395"/>
            <a:ext cx="5376155" cy="290312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956802" y="1419361"/>
            <a:ext cx="1265382" cy="66171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70617" y="4998452"/>
            <a:ext cx="886691" cy="66171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6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7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32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 animBg="1"/>
      <p:bldP spid="8" grpId="2" animBg="1"/>
      <p:bldP spid="9" grpId="0" animBg="1"/>
      <p:bldP spid="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Internal Storage 1"/>
          <p:cNvSpPr/>
          <p:nvPr/>
        </p:nvSpPr>
        <p:spPr>
          <a:xfrm>
            <a:off x="2757055" y="1300018"/>
            <a:ext cx="6677891" cy="4257964"/>
          </a:xfrm>
          <a:prstGeom prst="flowChartInternalStora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ধ্বন্যাত্মক শব্দ,অনুকার শব্দ ও শব্দদ্বৈত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18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5851" y="726554"/>
            <a:ext cx="21402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2204" y="1922332"/>
            <a:ext cx="936759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</a:t>
            </a:r>
          </a:p>
          <a:p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ধ্বন্যাত্মক শব্দ নির্ণয় করতে </a:t>
            </a: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পারবে,</a:t>
            </a:r>
          </a:p>
          <a:p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BD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অনুকার শব্দ চিহ্নিত করতে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0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শব্দদ্বৈত কীভাবে গঠিত হয় তা ব্যাখ্যা করতে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76959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2344" y="666815"/>
            <a:ext cx="27755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ভেউ ভেউ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2343" y="2271605"/>
            <a:ext cx="24557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 গর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2343" y="3813206"/>
            <a:ext cx="1773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ঘচ ঘচ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87918" y="666815"/>
            <a:ext cx="8306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 লোকটি 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ভেউ ভেউ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করে কান্না শুরু করল।   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0320" y="2278566"/>
            <a:ext cx="7184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 তখন বাঘটি রাগে 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 গর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করতে লাগল।   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4944" y="3714815"/>
            <a:ext cx="75495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 কৃষকেরা 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ঘচ ঘচ 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 ধান কেটে চলেছে।   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2342" y="5354807"/>
            <a:ext cx="21232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ঝিকিমিকি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8802" y="5308089"/>
            <a:ext cx="75495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 ‘চাঁদের কিরণ লেগে করে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ঝিকিমিকি</a:t>
            </a:r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।’   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32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62764" y="609599"/>
            <a:ext cx="3066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ধ্বন্যাত্মক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3564" y="2453488"/>
            <a:ext cx="105848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কিছুর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স্বাভাবিক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কাল্পনিক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অনুকৃতিবিশিষ্ট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রূপকে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ধ্বন্যাত্মক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বলে।বাংলা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ভাষায়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ধ্বন্যাত্মক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শব্দগুলোর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নিজস্ব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নেই।কিন্তু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তাৎপর্যপূর্ণ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28724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7919" y="1100670"/>
            <a:ext cx="12653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গুনগুন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66291" y="2649612"/>
            <a:ext cx="18057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মিউ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মিউ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85310" y="4652304"/>
            <a:ext cx="1773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কলকল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39164" y="5700404"/>
            <a:ext cx="1773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ছম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ছম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04035" y="4652303"/>
            <a:ext cx="1773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খক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খক</a:t>
            </a:r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76686" y="2649612"/>
            <a:ext cx="1773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কুহু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কুহু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9550" y="283536"/>
            <a:ext cx="72967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ধ্বন্যাত্মক</a:t>
            </a:r>
            <a:r>
              <a:rPr lang="bn-BD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bn-BD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30830" y="991684"/>
            <a:ext cx="1773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চোঁ চোঁ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87653" y="2821993"/>
            <a:ext cx="1773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ঝম ঝম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37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6562809"/>
              </p:ext>
            </p:extLst>
          </p:nvPr>
        </p:nvGraphicFramePr>
        <p:xfrm>
          <a:off x="0" y="7449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8552873" y="311261"/>
            <a:ext cx="3063712" cy="145172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ভেউ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ভেউ,হি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হি,ট্যা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ট্যা,গুন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গুন,খক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খক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552873" y="5302761"/>
            <a:ext cx="3472872" cy="145172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ঘেউ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ঘেউ,মিউ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মিউ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কুহু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কুহু,কা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কা,গর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5015345"/>
            <a:ext cx="3242011" cy="159768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ঘচ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ঘচ,মড়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গুড়,কল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7684654" y="781161"/>
            <a:ext cx="628169" cy="51192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10002981" y="4894410"/>
            <a:ext cx="572655" cy="59478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flipH="1">
            <a:off x="4017866" y="5581350"/>
            <a:ext cx="628169" cy="51192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00316" y="114873"/>
            <a:ext cx="3242011" cy="159768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ঝিকিমিকি,ঠা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ঠা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কুট,ছম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চোঁ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চোঁ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 flipV="1">
            <a:off x="1328155" y="1465598"/>
            <a:ext cx="572655" cy="594781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6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E0A1B7-E80A-465E-A07A-41A2D04D41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D4E0A1B7-E80A-465E-A07A-41A2D04D41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4642D5-CEA3-45F4-AAF7-20F05F85C5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394642D5-CEA3-45F4-AAF7-20F05F85C5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121FE6-143F-49F9-838C-FD28F62660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1C121FE6-143F-49F9-838C-FD28F62660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726973-A341-4FCD-B684-52EA5C85B6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7C726973-A341-4FCD-B684-52EA5C85B6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1EB6A9-68F8-4A2B-B640-95286666A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261EB6A9-68F8-4A2B-B640-95286666A1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52F8BB-7759-4B0C-8A14-338470423D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1852F8BB-7759-4B0C-8A14-338470423D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5CB476-3A85-4F21-A9E9-54A3A3B7E9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6C5CB476-3A85-4F21-A9E9-54A3A3B7E9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EDBE8E-84C3-49BF-ADDF-430B2C4E9A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C6EDBE8E-84C3-49BF-ADDF-430B2C4E9A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7C71C7-DC8D-42CD-AD6C-C0CB1F623D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787C71C7-DC8D-42CD-AD6C-C0CB1F623D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723</Words>
  <Application>Microsoft Office PowerPoint</Application>
  <PresentationFormat>Widescreen</PresentationFormat>
  <Paragraphs>142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Titumir Islam</dc:creator>
  <cp:lastModifiedBy>Titumir Islam</cp:lastModifiedBy>
  <cp:revision>53</cp:revision>
  <dcterms:created xsi:type="dcterms:W3CDTF">2020-06-03T14:16:03Z</dcterms:created>
  <dcterms:modified xsi:type="dcterms:W3CDTF">2020-06-17T15:40:19Z</dcterms:modified>
</cp:coreProperties>
</file>