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7" r:id="rId4"/>
    <p:sldId id="284" r:id="rId5"/>
    <p:sldId id="280" r:id="rId6"/>
    <p:sldId id="282" r:id="rId7"/>
    <p:sldId id="273" r:id="rId8"/>
    <p:sldId id="274" r:id="rId9"/>
    <p:sldId id="267" r:id="rId10"/>
    <p:sldId id="283" r:id="rId11"/>
    <p:sldId id="289" r:id="rId12"/>
    <p:sldId id="288" r:id="rId13"/>
    <p:sldId id="292" r:id="rId14"/>
    <p:sldId id="257" r:id="rId15"/>
    <p:sldId id="290" r:id="rId16"/>
    <p:sldId id="291" r:id="rId17"/>
    <p:sldId id="275" r:id="rId18"/>
    <p:sldId id="293" r:id="rId19"/>
    <p:sldId id="270" r:id="rId20"/>
    <p:sldId id="294" r:id="rId21"/>
    <p:sldId id="285" r:id="rId22"/>
    <p:sldId id="295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FB00-49C7-4D55-BF07-E6C0068D0D81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92D9-CB2E-4100-9436-74E840512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EB1E-DACA-4324-8D58-F4546C5653D0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31AA-3E1A-4A0A-95EE-F55688E4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4FEA-D0EB-419D-811F-0CB378B48D86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3A67-7174-46DD-99BF-1331197B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16C-6070-4B22-B96B-B01E1A2620A1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0C6A-E407-4E32-9FA9-5BCC2F2AF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FC82-016F-4A56-A8ED-BE0B15F778B8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656-9702-4028-8F3F-7A4699AF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BD70-17F3-459C-B677-C73859C34212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F318-0EF6-43C1-B32E-1C1E248DA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43E0-6CDE-4C9E-8965-FA27C503BEF0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C309-6C79-4D36-BDAE-B25C43A5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F8EC-6384-45A4-8811-351A73923A15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B739-E8F6-4245-AFA6-33FF1D09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DB13-B151-42E9-BD2F-191D066EAE59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1BD0-B1BF-47D6-9058-6C374EDB2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4227-633F-4459-9A96-810FC37A497A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2A5C-ACC5-40A0-8FA3-AC2922946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4D2F-9815-4E9A-91A0-4FC38327DD21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4E34-2653-4C41-BC63-0B518DDC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D66A7-9B06-4006-ACBC-E3F9753E2775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00EF3-92CB-413F-9407-AB3FFB0D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38678" y="674400"/>
            <a:ext cx="91775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alt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7" y="500486"/>
            <a:ext cx="9457509" cy="5857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470525" y="425450"/>
            <a:ext cx="125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931817" y="1133475"/>
            <a:ext cx="243527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8566194" y="1133475"/>
            <a:ext cx="2341519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931817" y="2870200"/>
            <a:ext cx="243527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931817" y="4606925"/>
            <a:ext cx="243527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8566194" y="2870200"/>
            <a:ext cx="2341519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8566194" y="4606925"/>
            <a:ext cx="2341519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927566" y="1062910"/>
            <a:ext cx="4336869" cy="175913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927566" y="3004552"/>
            <a:ext cx="4336869" cy="175913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927566" y="4929372"/>
            <a:ext cx="4336869" cy="1759132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282365" y="225151"/>
            <a:ext cx="16272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949234" y="1133475"/>
            <a:ext cx="2709364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কৃপাণ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8489859" y="1133475"/>
            <a:ext cx="2709364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949234" y="2870200"/>
            <a:ext cx="2709364" cy="161131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শোণিত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949234" y="4681664"/>
            <a:ext cx="2709364" cy="1759132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8489859" y="2870200"/>
            <a:ext cx="2709364" cy="161131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8489859" y="4681664"/>
            <a:ext cx="2709364" cy="1759132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927566" y="1062910"/>
            <a:ext cx="4336869" cy="175913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927564" y="2922532"/>
            <a:ext cx="4336869" cy="175913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927564" y="4782154"/>
            <a:ext cx="4336869" cy="1759132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222214" y="425450"/>
            <a:ext cx="149926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2142310" y="1133475"/>
            <a:ext cx="249623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জাঁকিয়া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7052943" y="1133475"/>
            <a:ext cx="2953206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জাঁকজমকভাবে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2142310" y="2870200"/>
            <a:ext cx="249623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ক্লেশ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2142310" y="4606925"/>
            <a:ext cx="2496231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কুর্তা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7052943" y="2870200"/>
            <a:ext cx="2953206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7052943" y="4606925"/>
            <a:ext cx="2953206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6" y="73652"/>
            <a:ext cx="4537168" cy="2376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585" y="2376940"/>
            <a:ext cx="11228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সম্রাট।তাঁর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জহিরউদ্দিন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মুহাম্মদ।তবে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বাবুর’বা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মধ্য-এশিয়ার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সমরখন্দের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হারান।তারপর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করেন।রাজপুতানার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বাবুর।তিনি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212" y="357663"/>
            <a:ext cx="58347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পাঠান-বাদশা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শাহিগদি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গর্জিয়া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জিনেছ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লুণ্ঠিত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খানুয়ার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সিংহেরো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স্বপ্ন-অতীত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8" y="636335"/>
            <a:ext cx="5650046" cy="43685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68" y="5286110"/>
            <a:ext cx="565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যুদ্ধক্ষেত্র।এখানে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212" y="1659285"/>
            <a:ext cx="5834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লুণ্ঠিত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জাঁকিয়া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নিল্লির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বিজিতের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প্রজারঞ্জনে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হিন্দুর-হৃদি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ছদ্মবেশ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7" y="1244704"/>
            <a:ext cx="5650045" cy="436859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56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212" y="797511"/>
            <a:ext cx="5834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চিতোরের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রণবীর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চৌহান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কুর্তার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লুকায়ে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শোণিতে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ক্ষালিত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চিতোরের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পথ-পাশে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পলাইয়া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6699"/>
          <a:stretch/>
        </p:blipFill>
        <p:spPr>
          <a:xfrm>
            <a:off x="214267" y="1244704"/>
            <a:ext cx="5650045" cy="4368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187" y="200296"/>
            <a:ext cx="256162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3902" y="901816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7528" y="901816"/>
            <a:ext cx="6501385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642" y="2787247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চৌহান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7528" y="2678303"/>
            <a:ext cx="6748272" cy="95410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রণবীর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চৌহান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মেবার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চিতোরের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902" y="4048232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67528" y="4048232"/>
            <a:ext cx="4526280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642" y="5309217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কুর্তার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7528" y="5309217"/>
            <a:ext cx="5577840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যুবকের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কুর্তার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কৃপাণ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642" y="1629088"/>
            <a:ext cx="4695326" cy="95410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7528" y="1829482"/>
            <a:ext cx="6748272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খানুয়ার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5642" y="6046982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7528" y="6046982"/>
            <a:ext cx="5577840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187" y="653143"/>
            <a:ext cx="256162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5388" y="1624632"/>
            <a:ext cx="10115092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42800" y="3400475"/>
            <a:ext cx="8079873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বুঝেছে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2799" y="4406596"/>
            <a:ext cx="8079873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চৌহান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42798" y="5249515"/>
            <a:ext cx="8079873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দুঃখ-ক্লেশ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5387" y="2569481"/>
            <a:ext cx="5368921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14338" y="328613"/>
            <a:ext cx="11363325" cy="6200775"/>
          </a:xfrm>
          <a:prstGeom prst="frame">
            <a:avLst>
              <a:gd name="adj1" fmla="val 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04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937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2715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21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54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882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37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971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050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54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8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3217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71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004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3385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688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21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3552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704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38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721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055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388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738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071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405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755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088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422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771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105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439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788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8122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455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2805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138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7472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9822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2155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4489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82288" y="271463"/>
            <a:ext cx="300037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172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73063" y="7588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3063" y="96043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3063" y="118903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3063" y="141922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3063" y="16478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063" y="18780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3063" y="2106613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3063" y="2336800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73063" y="2565400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63" y="279558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63" y="302418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3063" y="325437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73063" y="348297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3063" y="371316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3063" y="3941763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3063" y="4171950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3063" y="4400550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3063" y="463073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3063" y="485933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3063" y="508952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3063" y="53181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73063" y="55483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73063" y="57769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58" name="TextBox 70"/>
          <p:cNvSpPr txBox="1">
            <a:spLocks noChangeArrowheads="1"/>
          </p:cNvSpPr>
          <p:nvPr/>
        </p:nvSpPr>
        <p:spPr bwMode="auto">
          <a:xfrm>
            <a:off x="746125" y="465138"/>
            <a:ext cx="1069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IN" alt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</a:t>
            </a:r>
            <a:r>
              <a:rPr lang="bn-IN" alt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alt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bn-IN" alt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59" name="TextBox 71"/>
          <p:cNvSpPr txBox="1">
            <a:spLocks noChangeArrowheads="1"/>
          </p:cNvSpPr>
          <p:nvPr/>
        </p:nvSpPr>
        <p:spPr bwMode="auto">
          <a:xfrm>
            <a:off x="672596" y="1195563"/>
            <a:ext cx="110162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।’-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পানিপথের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শাসনক্ষমতা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করেন।কিন্তু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নয়,বড়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প্রজাদের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প্রজারা।তাই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হন।উক্ত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59770" y="1171669"/>
            <a:ext cx="978177" cy="45146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IN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7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4944" y="1987837"/>
            <a:ext cx="4655343" cy="2882326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ত,ন,ম, জাকিয়া বারিরা</a:t>
            </a:r>
          </a:p>
          <a:p>
            <a:pPr>
              <a:spcBef>
                <a:spcPct val="20000"/>
              </a:spcBef>
              <a:defRPr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সহকারী শিক্ষক (বাংলা)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রায়ের বাজার উচ্চ বিদ্যালয়,</a:t>
            </a:r>
          </a:p>
          <a:p>
            <a:pPr>
              <a:spcBef>
                <a:spcPct val="20000"/>
              </a:spcBef>
              <a:defRPr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ঢাকা-১২০৯</a:t>
            </a:r>
          </a:p>
          <a:p>
            <a:pPr>
              <a:spcBef>
                <a:spcPct val="20000"/>
              </a:spcBef>
              <a:defRPr/>
            </a:pP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76190" y="1952897"/>
            <a:ext cx="3340156" cy="29522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বিষয়: 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bn-IN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14338" y="293779"/>
            <a:ext cx="11363325" cy="6200775"/>
          </a:xfrm>
          <a:prstGeom prst="frame">
            <a:avLst>
              <a:gd name="adj1" fmla="val 318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04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9378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27150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210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546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8825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377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9713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0500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545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81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32175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71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0048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33850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6880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216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35525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7047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383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71463"/>
            <a:ext cx="300038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7215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0551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3887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738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0718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4055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7550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0886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422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7717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1053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4390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7885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81221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4557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2805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1388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74725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982200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215563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448925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82288" y="271463"/>
            <a:ext cx="300037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17238" y="271463"/>
            <a:ext cx="298450" cy="290512"/>
          </a:xfrm>
          <a:prstGeom prst="ellipse">
            <a:avLst/>
          </a:prstGeom>
          <a:solidFill>
            <a:srgbClr val="801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73063" y="758825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3063" y="960438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3063" y="1189038"/>
            <a:ext cx="298450" cy="290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3063" y="1419225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3063" y="1647825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063" y="1878013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3063" y="2106613"/>
            <a:ext cx="298450" cy="290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3063" y="2336800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73063" y="2565400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63" y="2795588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63" y="3024188"/>
            <a:ext cx="298450" cy="290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3063" y="3254375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73063" y="3482975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3063" y="3713163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3063" y="3941763"/>
            <a:ext cx="298450" cy="290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3063" y="4171950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3063" y="4400550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3063" y="4630738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3063" y="4859338"/>
            <a:ext cx="298450" cy="290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3063" y="5089525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3063" y="5318125"/>
            <a:ext cx="298450" cy="2905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73063" y="5548313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73063" y="5776913"/>
            <a:ext cx="298450" cy="288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58" name="TextBox 70"/>
          <p:cNvSpPr txBox="1">
            <a:spLocks noChangeArrowheads="1"/>
          </p:cNvSpPr>
          <p:nvPr/>
        </p:nvSpPr>
        <p:spPr bwMode="auto">
          <a:xfrm>
            <a:off x="746125" y="499972"/>
            <a:ext cx="1069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IN" alt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</a:t>
            </a:r>
            <a:r>
              <a:rPr lang="bn-IN" alt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alt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bn-IN" alt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59" name="TextBox 71"/>
          <p:cNvSpPr txBox="1">
            <a:spLocks noChangeArrowheads="1"/>
          </p:cNvSpPr>
          <p:nvPr/>
        </p:nvSpPr>
        <p:spPr bwMode="auto">
          <a:xfrm>
            <a:off x="671513" y="1308192"/>
            <a:ext cx="110162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লোদিকে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আক্রমণকালে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ছিলেন।তিনি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লোদির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বাবুরকে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ওঠে।পরে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সাথেও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5326" y="1254034"/>
            <a:ext cx="208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388099" y="935015"/>
            <a:ext cx="9415802" cy="5596414"/>
          </a:xfrm>
          <a:prstGeom prst="frame">
            <a:avLst>
              <a:gd name="adj1" fmla="val 31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6064" y="3400475"/>
            <a:ext cx="8079873" cy="52322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বুঝেছে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6064" y="4406596"/>
            <a:ext cx="8079873" cy="52322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চৌহান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6064" y="5249515"/>
            <a:ext cx="8079873" cy="52322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দুঃখ-ক্লেশ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7312" y="2129025"/>
            <a:ext cx="6417376" cy="175432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" y="801278"/>
            <a:ext cx="10033841" cy="5255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7417" y="93392"/>
            <a:ext cx="453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9347" y="6100375"/>
            <a:ext cx="193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0337" y="2659559"/>
            <a:ext cx="35313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মহত্ত্ব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কালিদাস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851" y="726554"/>
            <a:ext cx="214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204" y="1997839"/>
            <a:ext cx="9367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১।কবি পরিচিতি সম্পর্কে বলতে পারবে,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২।নতুন শব্দের অর্থ বলতে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৩৪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1554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nut 24"/>
          <p:cNvSpPr/>
          <p:nvPr/>
        </p:nvSpPr>
        <p:spPr>
          <a:xfrm>
            <a:off x="4464424" y="1797424"/>
            <a:ext cx="3263152" cy="3263152"/>
          </a:xfrm>
          <a:prstGeom prst="donut">
            <a:avLst>
              <a:gd name="adj" fmla="val 28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8070" y="1955077"/>
            <a:ext cx="475861" cy="2947847"/>
            <a:chOff x="233266" y="1660849"/>
            <a:chExt cx="401216" cy="320973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233266" y="3121598"/>
              <a:ext cx="401216" cy="437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42596" y="1660849"/>
              <a:ext cx="391886" cy="160486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42596" y="3265714"/>
              <a:ext cx="391886" cy="1604865"/>
            </a:xfrm>
            <a:prstGeom prst="triangl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</p:grpSp>
      <p:sp>
        <p:nvSpPr>
          <p:cNvPr id="7" name="Oval 6"/>
          <p:cNvSpPr/>
          <p:nvPr/>
        </p:nvSpPr>
        <p:spPr>
          <a:xfrm>
            <a:off x="7200457" y="2391012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43701" y="2214995"/>
            <a:ext cx="4153228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১৮৮৯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endParaRPr lang="bn-IN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কড়ুই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গ্রামে।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25279" y="3900532"/>
            <a:ext cx="3709372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শিক্ষকতাকে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471864" y="202087"/>
            <a:ext cx="4152900" cy="1604962"/>
          </a:xfrm>
          <a:prstGeom prst="verticalScroll">
            <a:avLst>
              <a:gd name="adj" fmla="val 220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  <a:p>
            <a:pPr algn="ctr">
              <a:defRPr/>
            </a:pP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কালিদাস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8178" y="915890"/>
            <a:ext cx="2415549" cy="52322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মৃত্যু: 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596" y="2391012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4471716" y="4020794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8" name="Oval 27"/>
          <p:cNvSpPr/>
          <p:nvPr/>
        </p:nvSpPr>
        <p:spPr>
          <a:xfrm>
            <a:off x="5859365" y="4819538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9" name="Oval 28"/>
          <p:cNvSpPr/>
          <p:nvPr/>
        </p:nvSpPr>
        <p:spPr>
          <a:xfrm>
            <a:off x="7268621" y="4020794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5859365" y="1616170"/>
            <a:ext cx="473271" cy="41744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69526" y="5288480"/>
            <a:ext cx="4295206" cy="138499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কিছুসংখ্যক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কাহিনী-কবিতা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5304" y="3530296"/>
            <a:ext cx="3852949" cy="181588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কবিশেখর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হন।কলকাতার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রবীন্দ্রভারতী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5304" y="1994593"/>
            <a:ext cx="3852949" cy="138499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কিশলয়,পর্ণপুট,বল্লরী,ঋতুমঙ্গল</a:t>
            </a: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ক্ষুদকুঁড়া,রসকদম্ব,বৈকালী,পূর্ণাহতি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8464732" y="95598"/>
            <a:ext cx="3257005" cy="2025267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388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110447" y="1840774"/>
            <a:ext cx="6357255" cy="317645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মহত্ত্ব’কবিতাটি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পর্ণপুট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918857" y="2675709"/>
            <a:ext cx="4354286" cy="150658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238586" y="150603"/>
            <a:ext cx="15376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888274" y="920044"/>
            <a:ext cx="2570028" cy="17796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8691302" y="920044"/>
            <a:ext cx="2560186" cy="17796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898116" y="2860598"/>
            <a:ext cx="2560186" cy="175244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শাহিগদি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888274" y="4875997"/>
            <a:ext cx="2570028" cy="175244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8691302" y="2860597"/>
            <a:ext cx="2560186" cy="1752445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8691302" y="4875997"/>
            <a:ext cx="2560186" cy="175244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927566" y="1062910"/>
            <a:ext cx="4336869" cy="175913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3927566" y="2966109"/>
            <a:ext cx="4336869" cy="175913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Diagonal Corner Rectangle 20"/>
          <p:cNvSpPr/>
          <p:nvPr/>
        </p:nvSpPr>
        <p:spPr>
          <a:xfrm>
            <a:off x="3927566" y="4869309"/>
            <a:ext cx="4336869" cy="1759132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2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955</Words>
  <Application>Microsoft Office PowerPoint</Application>
  <PresentationFormat>Widescreen</PresentationFormat>
  <Paragraphs>137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Titumir Islam</cp:lastModifiedBy>
  <cp:revision>180</cp:revision>
  <dcterms:created xsi:type="dcterms:W3CDTF">2020-01-27T18:10:45Z</dcterms:created>
  <dcterms:modified xsi:type="dcterms:W3CDTF">2020-06-17T16:10:13Z</dcterms:modified>
</cp:coreProperties>
</file>