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6" r:id="rId4"/>
    <p:sldId id="257" r:id="rId5"/>
    <p:sldId id="261" r:id="rId6"/>
    <p:sldId id="259" r:id="rId7"/>
    <p:sldId id="262" r:id="rId8"/>
    <p:sldId id="258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299E-0008-49F4-BC54-2A759D173FDB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7E972-29EC-48EE-9EA0-7174E5B9AADA}">
      <dgm:prSet phldrT="[Text]"/>
      <dgm:spPr/>
      <dgm:t>
        <a:bodyPr/>
        <a:lstStyle/>
        <a:p>
          <a:r>
            <a:rPr lang="bn-BD" dirty="0" smtClean="0">
              <a:solidFill>
                <a:srgbClr val="FF0000"/>
              </a:solidFill>
            </a:rPr>
            <a:t>পরিবেশ</a:t>
          </a:r>
          <a:endParaRPr lang="en-US" dirty="0">
            <a:solidFill>
              <a:srgbClr val="FF0000"/>
            </a:solidFill>
          </a:endParaRPr>
        </a:p>
      </dgm:t>
    </dgm:pt>
    <dgm:pt modelId="{AB20C2C8-114D-489F-AD86-321BC072D55D}" type="parTrans" cxnId="{28A4321B-1B49-4992-91D7-B759006E4B73}">
      <dgm:prSet/>
      <dgm:spPr/>
      <dgm:t>
        <a:bodyPr/>
        <a:lstStyle/>
        <a:p>
          <a:endParaRPr lang="en-US"/>
        </a:p>
      </dgm:t>
    </dgm:pt>
    <dgm:pt modelId="{4000FBAE-CD05-49F2-B6A6-9E824C1F363C}" type="sibTrans" cxnId="{28A4321B-1B49-4992-91D7-B759006E4B73}">
      <dgm:prSet/>
      <dgm:spPr/>
      <dgm:t>
        <a:bodyPr/>
        <a:lstStyle/>
        <a:p>
          <a:endParaRPr lang="en-US"/>
        </a:p>
      </dgm:t>
    </dgm:pt>
    <dgm:pt modelId="{042D332C-44D0-4C3F-8456-4521D1C3C89B}">
      <dgm:prSet phldrT="[Text]" custT="1"/>
      <dgm:spPr/>
      <dgm:t>
        <a:bodyPr/>
        <a:lstStyle/>
        <a:p>
          <a:endParaRPr lang="bn-BD" sz="3200" b="1" dirty="0" smtClean="0"/>
        </a:p>
        <a:p>
          <a:endParaRPr lang="bn-BD" sz="3200" b="1" dirty="0" smtClean="0"/>
        </a:p>
        <a:p>
          <a:endParaRPr lang="bn-BD" sz="3200" b="1" dirty="0" smtClean="0"/>
        </a:p>
        <a:p>
          <a:r>
            <a:rPr lang="bn-BD" sz="3200" b="1" dirty="0" smtClean="0"/>
            <a:t>মানুষের তৈরি পরিবেশ</a:t>
          </a:r>
          <a:endParaRPr lang="en-US" sz="3200" b="1" dirty="0"/>
        </a:p>
      </dgm:t>
    </dgm:pt>
    <dgm:pt modelId="{57AADF09-7A1A-4707-A970-A383F484BC8A}" type="parTrans" cxnId="{59E37526-BED8-40B3-857A-FD7F35E2F65D}">
      <dgm:prSet/>
      <dgm:spPr/>
      <dgm:t>
        <a:bodyPr/>
        <a:lstStyle/>
        <a:p>
          <a:endParaRPr lang="en-US"/>
        </a:p>
      </dgm:t>
    </dgm:pt>
    <dgm:pt modelId="{906D2F8B-5CDC-4583-A7D5-3E70993D9C7E}" type="sibTrans" cxnId="{59E37526-BED8-40B3-857A-FD7F35E2F65D}">
      <dgm:prSet/>
      <dgm:spPr/>
      <dgm:t>
        <a:bodyPr/>
        <a:lstStyle/>
        <a:p>
          <a:endParaRPr lang="en-US"/>
        </a:p>
      </dgm:t>
    </dgm:pt>
    <dgm:pt modelId="{8CEDB81C-97F3-4A1D-8BB4-C5806373502D}">
      <dgm:prSet/>
      <dgm:spPr/>
      <dgm:t>
        <a:bodyPr/>
        <a:lstStyle/>
        <a:p>
          <a:r>
            <a:rPr lang="bn-BD" b="1" dirty="0" smtClean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rPr>
            <a:t>প্রাকৃতিক পরিবেশ</a:t>
          </a:r>
        </a:p>
        <a:p>
          <a:endParaRPr lang="bn-BD" b="1" dirty="0" smtClean="0">
            <a:solidFill>
              <a:prstClr val="black"/>
            </a:solidFill>
            <a:latin typeface="NikoshLightBAN" panose="02000000000000000000" pitchFamily="2" charset="0"/>
            <a:cs typeface="NikoshLightBAN" panose="02000000000000000000" pitchFamily="2" charset="0"/>
          </a:endParaRPr>
        </a:p>
        <a:p>
          <a:r>
            <a:rPr lang="bn-BD" b="1" dirty="0" smtClean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rPr>
            <a:t> </a:t>
          </a:r>
          <a:endParaRPr lang="en-US" dirty="0"/>
        </a:p>
      </dgm:t>
    </dgm:pt>
    <dgm:pt modelId="{42DB346B-5AF0-4761-991D-D1B63396FC59}" type="parTrans" cxnId="{5B6CD545-7187-44F1-A6B0-8652DA7280CB}">
      <dgm:prSet/>
      <dgm:spPr/>
      <dgm:t>
        <a:bodyPr/>
        <a:lstStyle/>
        <a:p>
          <a:endParaRPr lang="en-US"/>
        </a:p>
      </dgm:t>
    </dgm:pt>
    <dgm:pt modelId="{DBCDCF32-CED4-4B39-9A89-134CAE920D00}" type="sibTrans" cxnId="{5B6CD545-7187-44F1-A6B0-8652DA7280CB}">
      <dgm:prSet/>
      <dgm:spPr/>
      <dgm:t>
        <a:bodyPr/>
        <a:lstStyle/>
        <a:p>
          <a:endParaRPr lang="en-US"/>
        </a:p>
      </dgm:t>
    </dgm:pt>
    <dgm:pt modelId="{6C8E2F38-A797-44FB-8FBB-252027F50A53}" type="pres">
      <dgm:prSet presAssocID="{43D2299E-0008-49F4-BC54-2A759D173FD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6AFECD-7C24-43C2-B802-8B1F968FAF6A}" type="pres">
      <dgm:prSet presAssocID="{AC87E972-29EC-48EE-9EA0-7174E5B9AADA}" presName="singleCycle" presStyleCnt="0"/>
      <dgm:spPr/>
    </dgm:pt>
    <dgm:pt modelId="{767EC7A6-1A93-4449-843D-836D436F5EB1}" type="pres">
      <dgm:prSet presAssocID="{AC87E972-29EC-48EE-9EA0-7174E5B9AADA}" presName="singleCenter" presStyleLbl="node1" presStyleIdx="0" presStyleCnt="3" custScaleX="225648" custLinFactNeighborX="-6981" custLinFactNeighborY="-9380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5CA5BD8-8EDB-410B-A7CF-8819D15E4E49}" type="pres">
      <dgm:prSet presAssocID="{57AADF09-7A1A-4707-A970-A383F484BC8A}" presName="Name56" presStyleLbl="parChTrans1D2" presStyleIdx="0" presStyleCnt="2"/>
      <dgm:spPr/>
      <dgm:t>
        <a:bodyPr/>
        <a:lstStyle/>
        <a:p>
          <a:endParaRPr lang="en-US"/>
        </a:p>
      </dgm:t>
    </dgm:pt>
    <dgm:pt modelId="{F3324BCE-A11E-410D-A6AF-F2DBE8A0CF22}" type="pres">
      <dgm:prSet presAssocID="{042D332C-44D0-4C3F-8456-4521D1C3C89B}" presName="text0" presStyleLbl="node1" presStyleIdx="1" presStyleCnt="3" custScaleX="572240" custScaleY="286967" custRadScaleRad="151699" custRadScaleInc="122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25F72-5510-4009-B128-A6DC73DEFE7B}" type="pres">
      <dgm:prSet presAssocID="{42DB346B-5AF0-4761-991D-D1B63396FC59}" presName="Name56" presStyleLbl="parChTrans1D2" presStyleIdx="1" presStyleCnt="2"/>
      <dgm:spPr/>
      <dgm:t>
        <a:bodyPr/>
        <a:lstStyle/>
        <a:p>
          <a:endParaRPr lang="en-US"/>
        </a:p>
      </dgm:t>
    </dgm:pt>
    <dgm:pt modelId="{8562501C-A429-4EEE-93C3-8244818D5EBE}" type="pres">
      <dgm:prSet presAssocID="{8CEDB81C-97F3-4A1D-8BB4-C5806373502D}" presName="text0" presStyleLbl="node1" presStyleIdx="2" presStyleCnt="3" custScaleX="479503" custScaleY="269690" custRadScaleRad="190836" custRadScaleInc="82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66DF1-7B75-4598-97FC-7CF476ECC572}" type="presOf" srcId="{42DB346B-5AF0-4761-991D-D1B63396FC59}" destId="{4E225F72-5510-4009-B128-A6DC73DEFE7B}" srcOrd="0" destOrd="0" presId="urn:microsoft.com/office/officeart/2008/layout/RadialCluster"/>
    <dgm:cxn modelId="{02DEBDAD-219A-4091-9B5D-BC844FF566B6}" type="presOf" srcId="{57AADF09-7A1A-4707-A970-A383F484BC8A}" destId="{D5CA5BD8-8EDB-410B-A7CF-8819D15E4E49}" srcOrd="0" destOrd="0" presId="urn:microsoft.com/office/officeart/2008/layout/RadialCluster"/>
    <dgm:cxn modelId="{59E37526-BED8-40B3-857A-FD7F35E2F65D}" srcId="{AC87E972-29EC-48EE-9EA0-7174E5B9AADA}" destId="{042D332C-44D0-4C3F-8456-4521D1C3C89B}" srcOrd="0" destOrd="0" parTransId="{57AADF09-7A1A-4707-A970-A383F484BC8A}" sibTransId="{906D2F8B-5CDC-4583-A7D5-3E70993D9C7E}"/>
    <dgm:cxn modelId="{28A4321B-1B49-4992-91D7-B759006E4B73}" srcId="{43D2299E-0008-49F4-BC54-2A759D173FDB}" destId="{AC87E972-29EC-48EE-9EA0-7174E5B9AADA}" srcOrd="0" destOrd="0" parTransId="{AB20C2C8-114D-489F-AD86-321BC072D55D}" sibTransId="{4000FBAE-CD05-49F2-B6A6-9E824C1F363C}"/>
    <dgm:cxn modelId="{D08DBB4E-F337-4394-ADA7-0BDD473D487E}" type="presOf" srcId="{43D2299E-0008-49F4-BC54-2A759D173FDB}" destId="{6C8E2F38-A797-44FB-8FBB-252027F50A53}" srcOrd="0" destOrd="0" presId="urn:microsoft.com/office/officeart/2008/layout/RadialCluster"/>
    <dgm:cxn modelId="{5B6CD545-7187-44F1-A6B0-8652DA7280CB}" srcId="{AC87E972-29EC-48EE-9EA0-7174E5B9AADA}" destId="{8CEDB81C-97F3-4A1D-8BB4-C5806373502D}" srcOrd="1" destOrd="0" parTransId="{42DB346B-5AF0-4761-991D-D1B63396FC59}" sibTransId="{DBCDCF32-CED4-4B39-9A89-134CAE920D00}"/>
    <dgm:cxn modelId="{4A8194EA-C070-4CC4-B779-B4B6AF74BF84}" type="presOf" srcId="{AC87E972-29EC-48EE-9EA0-7174E5B9AADA}" destId="{767EC7A6-1A93-4449-843D-836D436F5EB1}" srcOrd="0" destOrd="0" presId="urn:microsoft.com/office/officeart/2008/layout/RadialCluster"/>
    <dgm:cxn modelId="{F86CAA00-2D82-4696-A674-464508FD2E0F}" type="presOf" srcId="{042D332C-44D0-4C3F-8456-4521D1C3C89B}" destId="{F3324BCE-A11E-410D-A6AF-F2DBE8A0CF22}" srcOrd="0" destOrd="0" presId="urn:microsoft.com/office/officeart/2008/layout/RadialCluster"/>
    <dgm:cxn modelId="{4886DA7F-5F36-473A-9C48-88CC8DAEF2DE}" type="presOf" srcId="{8CEDB81C-97F3-4A1D-8BB4-C5806373502D}" destId="{8562501C-A429-4EEE-93C3-8244818D5EBE}" srcOrd="0" destOrd="0" presId="urn:microsoft.com/office/officeart/2008/layout/RadialCluster"/>
    <dgm:cxn modelId="{58A944D7-9EF1-43EC-AC60-E8063B1E6C20}" type="presParOf" srcId="{6C8E2F38-A797-44FB-8FBB-252027F50A53}" destId="{326AFECD-7C24-43C2-B802-8B1F968FAF6A}" srcOrd="0" destOrd="0" presId="urn:microsoft.com/office/officeart/2008/layout/RadialCluster"/>
    <dgm:cxn modelId="{3D53DF45-1C9A-42AC-990E-E575FC3C0340}" type="presParOf" srcId="{326AFECD-7C24-43C2-B802-8B1F968FAF6A}" destId="{767EC7A6-1A93-4449-843D-836D436F5EB1}" srcOrd="0" destOrd="0" presId="urn:microsoft.com/office/officeart/2008/layout/RadialCluster"/>
    <dgm:cxn modelId="{CDA486DA-DF3E-4F9C-91A3-6368863526F9}" type="presParOf" srcId="{326AFECD-7C24-43C2-B802-8B1F968FAF6A}" destId="{D5CA5BD8-8EDB-410B-A7CF-8819D15E4E49}" srcOrd="1" destOrd="0" presId="urn:microsoft.com/office/officeart/2008/layout/RadialCluster"/>
    <dgm:cxn modelId="{35A17C9C-574C-46C9-BC3A-DDE1787EFE49}" type="presParOf" srcId="{326AFECD-7C24-43C2-B802-8B1F968FAF6A}" destId="{F3324BCE-A11E-410D-A6AF-F2DBE8A0CF22}" srcOrd="2" destOrd="0" presId="urn:microsoft.com/office/officeart/2008/layout/RadialCluster"/>
    <dgm:cxn modelId="{D39ACA18-C1D2-4857-8ED7-27924C30DDF5}" type="presParOf" srcId="{326AFECD-7C24-43C2-B802-8B1F968FAF6A}" destId="{4E225F72-5510-4009-B128-A6DC73DEFE7B}" srcOrd="3" destOrd="0" presId="urn:microsoft.com/office/officeart/2008/layout/RadialCluster"/>
    <dgm:cxn modelId="{F10C922F-B407-4272-8133-E9FE303ACDA7}" type="presParOf" srcId="{326AFECD-7C24-43C2-B802-8B1F968FAF6A}" destId="{8562501C-A429-4EEE-93C3-8244818D5EBE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EC7A6-1A93-4449-843D-836D436F5EB1}">
      <dsp:nvSpPr>
        <dsp:cNvPr id="0" name=""/>
        <dsp:cNvSpPr/>
      </dsp:nvSpPr>
      <dsp:spPr>
        <a:xfrm>
          <a:off x="3140337" y="0"/>
          <a:ext cx="2945574" cy="1305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</a:rPr>
            <a:t>পরিবেশ</a:t>
          </a:r>
          <a:endParaRPr lang="en-US" sz="3400" kern="1200" dirty="0">
            <a:solidFill>
              <a:srgbClr val="FF0000"/>
            </a:solidFill>
          </a:endParaRPr>
        </a:p>
      </dsp:txBody>
      <dsp:txXfrm>
        <a:off x="3204061" y="63724"/>
        <a:ext cx="2818126" cy="1177936"/>
      </dsp:txXfrm>
    </dsp:sp>
    <dsp:sp modelId="{D5CA5BD8-8EDB-410B-A7CF-8819D15E4E49}">
      <dsp:nvSpPr>
        <dsp:cNvPr id="0" name=""/>
        <dsp:cNvSpPr/>
      </dsp:nvSpPr>
      <dsp:spPr>
        <a:xfrm rot="2596120">
          <a:off x="5200197" y="1573415"/>
          <a:ext cx="782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209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24BCE-A11E-410D-A6AF-F2DBE8A0CF22}">
      <dsp:nvSpPr>
        <dsp:cNvPr id="0" name=""/>
        <dsp:cNvSpPr/>
      </dsp:nvSpPr>
      <dsp:spPr>
        <a:xfrm>
          <a:off x="4706701" y="1841446"/>
          <a:ext cx="5004856" cy="2509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2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/>
            <a:t>মানুষের তৈরি পরিবেশ</a:t>
          </a:r>
          <a:endParaRPr lang="en-US" sz="3200" b="1" kern="1200" dirty="0"/>
        </a:p>
      </dsp:txBody>
      <dsp:txXfrm>
        <a:off x="4829221" y="1963966"/>
        <a:ext cx="4759816" cy="2264796"/>
      </dsp:txXfrm>
    </dsp:sp>
    <dsp:sp modelId="{4E225F72-5510-4009-B128-A6DC73DEFE7B}">
      <dsp:nvSpPr>
        <dsp:cNvPr id="0" name=""/>
        <dsp:cNvSpPr/>
      </dsp:nvSpPr>
      <dsp:spPr>
        <a:xfrm rot="8151729">
          <a:off x="3188720" y="1610171"/>
          <a:ext cx="8753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533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2501C-A429-4EEE-93C3-8244818D5EBE}">
      <dsp:nvSpPr>
        <dsp:cNvPr id="0" name=""/>
        <dsp:cNvSpPr/>
      </dsp:nvSpPr>
      <dsp:spPr>
        <a:xfrm>
          <a:off x="0" y="1914957"/>
          <a:ext cx="4193771" cy="2358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b="1" kern="1200" dirty="0" smtClean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rPr>
            <a:t>প্রাকৃতিক পরিবেশ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BD" sz="3400" b="1" kern="1200" dirty="0" smtClean="0">
            <a:solidFill>
              <a:prstClr val="black"/>
            </a:solidFill>
            <a:latin typeface="NikoshLightBAN" panose="02000000000000000000" pitchFamily="2" charset="0"/>
            <a:cs typeface="NikoshLightBAN" panose="02000000000000000000" pitchFamily="2" charset="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b="1" kern="1200" dirty="0" smtClean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rPr>
            <a:t> </a:t>
          </a:r>
          <a:endParaRPr lang="en-US" sz="3400" kern="1200" dirty="0"/>
        </a:p>
      </dsp:txBody>
      <dsp:txXfrm>
        <a:off x="115144" y="2030101"/>
        <a:ext cx="3963483" cy="2128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6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3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1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7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45B3-BC3A-4D96-81D6-64C8C653B3B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5901-7EBF-4CB6-AB30-79B317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3" y="651848"/>
            <a:ext cx="11792607" cy="562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16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LightBAN" pitchFamily="2" charset="0"/>
                <a:cs typeface="NikoshLightBAN" pitchFamily="2" charset="0"/>
              </a:rPr>
              <a:t>সবাই ভাল থাকবে ।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46251"/>
            <a:ext cx="9181514" cy="35450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66" y="2428149"/>
            <a:ext cx="9506606" cy="378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2804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98" y="157655"/>
            <a:ext cx="9666848" cy="6450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346" y="-366144"/>
            <a:ext cx="5779509" cy="25605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098" y="1576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9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37442"/>
              </p:ext>
            </p:extLst>
          </p:nvPr>
        </p:nvGraphicFramePr>
        <p:xfrm>
          <a:off x="472964" y="2035104"/>
          <a:ext cx="11303876" cy="319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048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LightBAN" pitchFamily="2" charset="0"/>
                          <a:cs typeface="NikoshLightBAN" pitchFamily="2" charset="0"/>
                        </a:rPr>
                        <a:t>          </a:t>
                      </a:r>
                    </a:p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</a:p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    </a:t>
                      </a:r>
                      <a:r>
                        <a:rPr lang="bn-BD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নীল</a:t>
                      </a:r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রতন বাগচী</a:t>
                      </a:r>
                    </a:p>
                    <a:p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  <a:r>
                        <a:rPr lang="bn-BD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সহকারী</a:t>
                      </a:r>
                      <a:r>
                        <a:rPr lang="bn-BD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শিক্ষক (বিজ্ঞান</a:t>
                      </a:r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)</a:t>
                      </a:r>
                    </a:p>
                    <a:p>
                      <a:r>
                        <a:rPr lang="bn-BD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চাঁদ সুলতানা বালিকা বিদ্যালয়,</a:t>
                      </a:r>
                    </a:p>
                    <a:p>
                      <a:r>
                        <a:rPr lang="bn-BD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  </a:t>
                      </a:r>
                      <a:r>
                        <a:rPr lang="bn-BD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কুষ্টিয়া-৭০০০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bn-BD" sz="160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  <a:p>
                      <a:pPr marL="0" indent="0"/>
                      <a:endParaRPr lang="bn-BD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/>
                      <a:r>
                        <a:rPr lang="bn-BD" sz="1600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শ্রেণ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ি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-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তৃতীয়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pPr marL="0" indent="0"/>
                      <a:r>
                        <a:rPr lang="bn-BD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বিষয়ঃ </a:t>
                      </a:r>
                      <a:r>
                        <a:rPr lang="bn-BD" sz="2800" baseline="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বিজ্ঞান</a:t>
                      </a:r>
                      <a:endParaRPr lang="bn-IN" sz="1800" dirty="0" smtClean="0">
                        <a:solidFill>
                          <a:schemeClr val="bg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pPr marL="0" indent="0"/>
                      <a:r>
                        <a:rPr lang="bn-BD" sz="36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অধ্যায়ঃ </a:t>
                      </a:r>
                      <a:r>
                        <a:rPr lang="bn-BD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১ম (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আমাদের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পরিবেশ</a:t>
                      </a:r>
                      <a:r>
                        <a:rPr lang="bn-BD" sz="2400" baseline="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)</a:t>
                      </a:r>
                      <a:endParaRPr lang="bn-IN" sz="2800" dirty="0" smtClean="0">
                        <a:solidFill>
                          <a:schemeClr val="bg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pPr marL="0" indent="0"/>
                      <a:r>
                        <a:rPr lang="bn-BD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সময়ঃ </a:t>
                      </a:r>
                      <a:r>
                        <a:rPr lang="bn-BD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৩৫</a:t>
                      </a:r>
                      <a:r>
                        <a:rPr lang="bn-IN" sz="2800" dirty="0" smtClean="0">
                          <a:solidFill>
                            <a:schemeClr val="bg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মিনিট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4" y="2291090"/>
            <a:ext cx="1005254" cy="100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8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6924" y="677945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                    </a:t>
            </a:r>
            <a:r>
              <a:rPr lang="bn-BD" sz="4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শিখনফল</a:t>
            </a:r>
            <a:r>
              <a:rPr lang="bn-BD" sz="16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/>
            </a:r>
            <a:br>
              <a:rPr lang="bn-BD" sz="1600" b="1" dirty="0">
                <a:latin typeface="NikoshLightBAN" panose="02000000000000000000" pitchFamily="2" charset="0"/>
                <a:cs typeface="NikoshLightBAN" panose="02000000000000000000" pitchFamily="2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1" y="1781503"/>
            <a:ext cx="10310648" cy="43985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bn-BD" sz="3200" b="1" dirty="0" smtClean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n-BD" sz="32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পরিবেশ কী তা ব্যাখ্যা করতে </a:t>
            </a:r>
            <a:r>
              <a:rPr lang="bn-BD" sz="3200" b="1" dirty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পারবে </a:t>
            </a:r>
            <a:r>
              <a:rPr lang="bn-BD" sz="32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n-BD" sz="32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প্রাকৃতিক ও মানুষের তৈরি পরিবেশের পার্থক্য </a:t>
            </a:r>
            <a:r>
              <a:rPr lang="bn-BD" sz="3200" b="1" dirty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করতে পারবে </a:t>
            </a:r>
            <a:r>
              <a:rPr lang="bn-BD" sz="32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n-BD" sz="3200" b="1" dirty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প্রাকৃতিক ও মানুষের তৈরি </a:t>
            </a:r>
            <a:r>
              <a:rPr lang="bn-BD" sz="32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পরিবেশের উপাদান সনাক্ত করতে পারবে ।</a:t>
            </a:r>
            <a:endParaRPr lang="bn-BD" sz="3200" b="1" dirty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bn-BD" sz="2500" b="1" dirty="0">
              <a:solidFill>
                <a:prstClr val="black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979" y="551793"/>
            <a:ext cx="11035862" cy="5754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689" y="319391"/>
            <a:ext cx="108624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ছবিটি লক্ষ্য </a:t>
            </a:r>
            <a:r>
              <a:rPr lang="bn-BD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কর ও কি</a:t>
            </a:r>
            <a:r>
              <a:rPr lang="en-US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n-BD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কি দেখলে খাতা</a:t>
            </a:r>
            <a:r>
              <a:rPr lang="en-US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য়</a:t>
            </a:r>
            <a:r>
              <a:rPr lang="bn-BD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লেখ।</a:t>
            </a:r>
            <a:endParaRPr lang="en-US" sz="4000" u="sng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849" y="1142999"/>
            <a:ext cx="9490842" cy="563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028" y="583324"/>
            <a:ext cx="11067393" cy="5691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পরিবেশ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</a:t>
            </a:r>
            <a:r>
              <a:rPr lang="en-US" sz="4800" dirty="0" smtClean="0"/>
              <a:t> ?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err="1" smtClean="0"/>
              <a:t>চারপাশের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সব</a:t>
            </a:r>
            <a:r>
              <a:rPr lang="en-US" sz="4800" dirty="0" smtClean="0"/>
              <a:t> </a:t>
            </a:r>
            <a:r>
              <a:rPr lang="en-US" sz="4800" dirty="0" err="1" smtClean="0"/>
              <a:t>কিছু</a:t>
            </a:r>
            <a:r>
              <a:rPr lang="en-US" sz="4800" dirty="0" smtClean="0"/>
              <a:t> </a:t>
            </a:r>
            <a:r>
              <a:rPr lang="en-US" sz="4800" dirty="0" err="1" smtClean="0"/>
              <a:t>মিলেই</a:t>
            </a:r>
            <a:r>
              <a:rPr lang="en-US" sz="4800" dirty="0" smtClean="0"/>
              <a:t> ত</a:t>
            </a:r>
            <a:r>
              <a:rPr lang="bn-BD" sz="4800" dirty="0" smtClean="0"/>
              <a:t>ৈরি হয়েছে </a:t>
            </a:r>
          </a:p>
          <a:p>
            <a:pPr algn="ctr"/>
            <a:r>
              <a:rPr lang="bn-BD" sz="4800" dirty="0" smtClean="0"/>
              <a:t>আমাদের পরিবেশ ।</a:t>
            </a:r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2997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4042" y="630620"/>
            <a:ext cx="10484069" cy="54075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35244516"/>
              </p:ext>
            </p:extLst>
          </p:nvPr>
        </p:nvGraphicFramePr>
        <p:xfrm>
          <a:off x="1308539" y="1072055"/>
          <a:ext cx="9711558" cy="4351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83" y="3042744"/>
            <a:ext cx="4587765" cy="16553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663" y="3870433"/>
            <a:ext cx="3925614" cy="130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732" y="409903"/>
            <a:ext cx="11303876" cy="5927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45" y="987752"/>
            <a:ext cx="2859174" cy="2101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948" y="987752"/>
            <a:ext cx="2727435" cy="21014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412" y="987752"/>
            <a:ext cx="3927281" cy="21786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82" y="3647074"/>
            <a:ext cx="2861636" cy="22099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413" y="3647075"/>
            <a:ext cx="3927280" cy="21861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948" y="3647075"/>
            <a:ext cx="2727435" cy="220998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88732" y="561713"/>
            <a:ext cx="11303876" cy="5403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সময়-৫ মিনিট</a:t>
            </a:r>
          </a:p>
          <a:p>
            <a:pPr algn="ctr"/>
            <a:endParaRPr lang="bn-BD" sz="3600" b="1" dirty="0" smtClean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36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চিত্রগুলো দেখ এবং প্রাকৃতিক ও মানুষের তৈরি পরিবেশের উপাদান</a:t>
            </a:r>
            <a:r>
              <a:rPr lang="bn-BD" sz="3600" b="1" dirty="0" smtClean="0">
                <a:solidFill>
                  <a:prstClr val="black"/>
                </a:solidFill>
                <a:latin typeface="NikoshLightBAN" panose="02000000000000000000" pitchFamily="2" charset="0"/>
              </a:rPr>
              <a:t>গুলোকে ছকে লেখ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32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2960" y="629920"/>
            <a:ext cx="63135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বাড়ীর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914400" y="1991360"/>
            <a:ext cx="9997440" cy="3677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প্রাকৃতিক ও মানুষের তৈরি পরিবেশের </a:t>
            </a:r>
            <a:r>
              <a:rPr lang="bn-BD" sz="5400" b="1" dirty="0" smtClean="0">
                <a:solidFill>
                  <a:prstClr val="black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৫টি করে উপাদানের নাম লেখ 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028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132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 ভাল থাকবে 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ANKITA BAGCHI</dc:creator>
  <cp:lastModifiedBy>ANKITA BAGCHI</cp:lastModifiedBy>
  <cp:revision>38</cp:revision>
  <dcterms:created xsi:type="dcterms:W3CDTF">2020-06-06T18:41:32Z</dcterms:created>
  <dcterms:modified xsi:type="dcterms:W3CDTF">2020-06-11T15:00:50Z</dcterms:modified>
</cp:coreProperties>
</file>