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2" r:id="rId3"/>
    <p:sldId id="258" r:id="rId4"/>
    <p:sldId id="257" r:id="rId5"/>
    <p:sldId id="259" r:id="rId6"/>
    <p:sldId id="261" r:id="rId7"/>
    <p:sldId id="331" r:id="rId8"/>
    <p:sldId id="334" r:id="rId9"/>
    <p:sldId id="333" r:id="rId10"/>
    <p:sldId id="332" r:id="rId11"/>
    <p:sldId id="306" r:id="rId12"/>
    <p:sldId id="263" r:id="rId13"/>
    <p:sldId id="335" r:id="rId14"/>
    <p:sldId id="338" r:id="rId15"/>
    <p:sldId id="339" r:id="rId16"/>
    <p:sldId id="341" r:id="rId17"/>
    <p:sldId id="342" r:id="rId18"/>
    <p:sldId id="285" r:id="rId19"/>
    <p:sldId id="307" r:id="rId20"/>
    <p:sldId id="309" r:id="rId21"/>
    <p:sldId id="294" r:id="rId22"/>
    <p:sldId id="298" r:id="rId23"/>
    <p:sldId id="300" r:id="rId24"/>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8" autoAdjust="0"/>
    <p:restoredTop sz="94660"/>
  </p:normalViewPr>
  <p:slideViewPr>
    <p:cSldViewPr snapToGrid="0">
      <p:cViewPr varScale="1">
        <p:scale>
          <a:sx n="78" d="100"/>
          <a:sy n="78" d="100"/>
        </p:scale>
        <p:origin x="102"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9D778-2AD6-46BC-8700-48917D0E8D60}" type="datetimeFigureOut">
              <a:rPr lang="en-US" smtClean="0"/>
              <a:t>17-Jun-20</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D0347-2BE8-4C0B-A00F-77263F129B54}" type="slidenum">
              <a:rPr lang="en-US" smtClean="0"/>
              <a:t>‹#›</a:t>
            </a:fld>
            <a:endParaRPr lang="en-US"/>
          </a:p>
        </p:txBody>
      </p:sp>
    </p:spTree>
    <p:extLst>
      <p:ext uri="{BB962C8B-B14F-4D97-AF65-F5344CB8AC3E}">
        <p14:creationId xmlns:p14="http://schemas.microsoft.com/office/powerpoint/2010/main" val="407176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2</a:t>
            </a:fld>
            <a:endParaRPr lang="en-US"/>
          </a:p>
        </p:txBody>
      </p:sp>
    </p:spTree>
    <p:extLst>
      <p:ext uri="{BB962C8B-B14F-4D97-AF65-F5344CB8AC3E}">
        <p14:creationId xmlns:p14="http://schemas.microsoft.com/office/powerpoint/2010/main" val="322238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ছবি</a:t>
            </a:r>
            <a:r>
              <a:rPr lang="bn-IN" baseline="0" dirty="0" smtClean="0"/>
              <a:t> দেখিয়ে ছোট ছোট প্রশ্ন করে  শিক্ষক বিষয়বস্তুর সাথে শিক্ষার্থীদের সম্পর্ক ঘটাবেন।</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14</a:t>
            </a:fld>
            <a:endParaRPr lang="en-US"/>
          </a:p>
        </p:txBody>
      </p:sp>
    </p:spTree>
    <p:extLst>
      <p:ext uri="{BB962C8B-B14F-4D97-AF65-F5344CB8AC3E}">
        <p14:creationId xmlns:p14="http://schemas.microsoft.com/office/powerpoint/2010/main" val="209612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15</a:t>
            </a:fld>
            <a:endParaRPr lang="en-US"/>
          </a:p>
        </p:txBody>
      </p:sp>
    </p:spTree>
    <p:extLst>
      <p:ext uri="{BB962C8B-B14F-4D97-AF65-F5344CB8AC3E}">
        <p14:creationId xmlns:p14="http://schemas.microsoft.com/office/powerpoint/2010/main" val="289919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16</a:t>
            </a:fld>
            <a:endParaRPr lang="en-US"/>
          </a:p>
        </p:txBody>
      </p:sp>
    </p:spTree>
    <p:extLst>
      <p:ext uri="{BB962C8B-B14F-4D97-AF65-F5344CB8AC3E}">
        <p14:creationId xmlns:p14="http://schemas.microsoft.com/office/powerpoint/2010/main" val="249282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17</a:t>
            </a:fld>
            <a:endParaRPr lang="en-US"/>
          </a:p>
        </p:txBody>
      </p:sp>
    </p:spTree>
    <p:extLst>
      <p:ext uri="{BB962C8B-B14F-4D97-AF65-F5344CB8AC3E}">
        <p14:creationId xmlns:p14="http://schemas.microsoft.com/office/powerpoint/2010/main" val="399093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শিক্ষার্থীরা</a:t>
            </a:r>
            <a:r>
              <a:rPr lang="bn-IN" baseline="0" dirty="0" smtClean="0">
                <a:latin typeface="NikoshBAN" panose="02000000000000000000" pitchFamily="2" charset="0"/>
                <a:cs typeface="NikoshBAN" panose="02000000000000000000" pitchFamily="2" charset="0"/>
              </a:rPr>
              <a:t> ডিজিটাল বাংলাদেশ বাস্তবায়নের গুরুত্বপূর্ণ দিকগুলো চিন্তা করে উদ্দীপকের আলোকে  ব্যাখ্যা করবে (সময়-</a:t>
            </a:r>
            <a:r>
              <a:rPr lang="bn-IN" dirty="0" smtClean="0">
                <a:latin typeface="NikoshBAN" panose="02000000000000000000" pitchFamily="2" charset="0"/>
                <a:cs typeface="NikoshBAN" panose="02000000000000000000" pitchFamily="2" charset="0"/>
              </a:rPr>
              <a:t>০৭</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মিনিট</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18</a:t>
            </a:fld>
            <a:endParaRPr lang="en-US"/>
          </a:p>
        </p:txBody>
      </p:sp>
    </p:spTree>
    <p:extLst>
      <p:ext uri="{BB962C8B-B14F-4D97-AF65-F5344CB8AC3E}">
        <p14:creationId xmlns:p14="http://schemas.microsoft.com/office/powerpoint/2010/main" val="336049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ছবি</a:t>
            </a:r>
            <a:r>
              <a:rPr lang="bn-IN" baseline="0" dirty="0" smtClean="0"/>
              <a:t> দেখিয়ে ছোট ছোট প্রশ্ন করে  শিক্ষক বিষয়বস্তুর সাথে শিক্ষার্থীদের সম্পর্ক ঘটাবেন।</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19</a:t>
            </a:fld>
            <a:endParaRPr lang="en-US"/>
          </a:p>
        </p:txBody>
      </p:sp>
    </p:spTree>
    <p:extLst>
      <p:ext uri="{BB962C8B-B14F-4D97-AF65-F5344CB8AC3E}">
        <p14:creationId xmlns:p14="http://schemas.microsoft.com/office/powerpoint/2010/main" val="64880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b="1" i="0" u="none" strike="noStrike" kern="1200" cap="none" spc="0" dirty="0" smtClean="0">
                <a:solidFill>
                  <a:srgbClr val="000000"/>
                </a:solidFill>
                <a:uFillTx/>
                <a:latin typeface="NikoshBAN" pitchFamily="2"/>
                <a:cs typeface="NikoshBAN" pitchFamily="2"/>
              </a:rPr>
              <a:t>শিক্ষার্থীরা দলে বিভক্ত</a:t>
            </a:r>
            <a:r>
              <a:rPr lang="bn-IN" sz="1200" b="1" i="0" u="none" strike="noStrike" kern="1200" cap="none" spc="0" baseline="0" dirty="0" smtClean="0">
                <a:solidFill>
                  <a:srgbClr val="000000"/>
                </a:solidFill>
                <a:uFillTx/>
                <a:latin typeface="NikoshBAN" pitchFamily="2"/>
                <a:cs typeface="NikoshBAN" pitchFamily="2"/>
              </a:rPr>
              <a:t> হয়ে </a:t>
            </a:r>
            <a:r>
              <a:rPr lang="bn-IN" sz="1200" b="1" i="0" u="none" strike="noStrike" kern="1200" cap="none" spc="0" dirty="0" smtClean="0">
                <a:solidFill>
                  <a:srgbClr val="000000"/>
                </a:solidFill>
                <a:uFillTx/>
                <a:latin typeface="NikoshBAN" pitchFamily="2"/>
                <a:cs typeface="NikoshBAN" pitchFamily="2"/>
              </a:rPr>
              <a:t> ডিজিটাল</a:t>
            </a:r>
            <a:r>
              <a:rPr lang="bn-IN" sz="1200" b="1" i="0" u="none" strike="noStrike" kern="1200" cap="none" spc="0" baseline="0" dirty="0" smtClean="0">
                <a:solidFill>
                  <a:srgbClr val="000000"/>
                </a:solidFill>
                <a:uFillTx/>
                <a:latin typeface="NikoshBAN" pitchFamily="2"/>
                <a:cs typeface="NikoshBAN" pitchFamily="2"/>
              </a:rPr>
              <a:t> বাংলাদেশ বাস্তবায়নে গৃহীত পদক্ষেপের প্রতিফলন  ব্যাখ্যা করবে(সময়-</a:t>
            </a:r>
            <a:r>
              <a:rPr lang="en-US" dirty="0" smtClean="0">
                <a:latin typeface="NikoshBAN" panose="02000000000000000000" pitchFamily="2" charset="0"/>
                <a:cs typeface="NikoshBAN" panose="02000000000000000000" pitchFamily="2" charset="0"/>
              </a:rPr>
              <a:t>১০ </a:t>
            </a:r>
            <a:r>
              <a:rPr lang="en-US" dirty="0" err="1" smtClean="0">
                <a:latin typeface="NikoshBAN" panose="02000000000000000000" pitchFamily="2" charset="0"/>
                <a:cs typeface="NikoshBAN" panose="02000000000000000000" pitchFamily="2" charset="0"/>
              </a:rPr>
              <a:t>মিনিট</a:t>
            </a:r>
            <a:r>
              <a:rPr lang="bn-IN"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20</a:t>
            </a:fld>
            <a:endParaRPr lang="en-US"/>
          </a:p>
        </p:txBody>
      </p:sp>
    </p:spTree>
    <p:extLst>
      <p:ext uri="{BB962C8B-B14F-4D97-AF65-F5344CB8AC3E}">
        <p14:creationId xmlns:p14="http://schemas.microsoft.com/office/powerpoint/2010/main" val="3875890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মূল্যায়ন শেষে</a:t>
            </a:r>
            <a:r>
              <a:rPr lang="bn-IN" baseline="0" dirty="0" smtClean="0">
                <a:latin typeface="NikoshBAN" panose="02000000000000000000" pitchFamily="2" charset="0"/>
                <a:cs typeface="NikoshBAN" panose="02000000000000000000" pitchFamily="2" charset="0"/>
              </a:rPr>
              <a:t> সময় থাকলে শিক্ষক আরেকবার পাঠের রিভিউ করবেন।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21</a:t>
            </a:fld>
            <a:endParaRPr lang="en-US"/>
          </a:p>
        </p:txBody>
      </p:sp>
    </p:spTree>
    <p:extLst>
      <p:ext uri="{BB962C8B-B14F-4D97-AF65-F5344CB8AC3E}">
        <p14:creationId xmlns:p14="http://schemas.microsoft.com/office/powerpoint/2010/main" val="1610732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বাড়ির</a:t>
            </a:r>
            <a:r>
              <a:rPr lang="bn-IN" baseline="0" dirty="0" smtClean="0"/>
              <a:t> কাজ শিক্ষার্থীরা খাতায় লিখছে কী-না শিক্ষক খেয়াল রাখবেন।</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22</a:t>
            </a:fld>
            <a:endParaRPr lang="en-US"/>
          </a:p>
        </p:txBody>
      </p:sp>
    </p:spTree>
    <p:extLst>
      <p:ext uri="{BB962C8B-B14F-4D97-AF65-F5344CB8AC3E}">
        <p14:creationId xmlns:p14="http://schemas.microsoft.com/office/powerpoint/2010/main" val="1954986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 থাকলে</a:t>
            </a:r>
            <a:r>
              <a:rPr lang="bn-IN" baseline="0" dirty="0" smtClean="0"/>
              <a:t> ১টী নীতিবাক্য বলে শিক্ষক ক্লাস শেষ করবেন।</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23</a:t>
            </a:fld>
            <a:endParaRPr lang="en-US"/>
          </a:p>
        </p:txBody>
      </p:sp>
    </p:spTree>
    <p:extLst>
      <p:ext uri="{BB962C8B-B14F-4D97-AF65-F5344CB8AC3E}">
        <p14:creationId xmlns:p14="http://schemas.microsoft.com/office/powerpoint/2010/main" val="125028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anose="02000000000000000000" pitchFamily="2" charset="0"/>
                <a:cs typeface="NikoshBAN" panose="02000000000000000000" pitchFamily="2" charset="0"/>
              </a:rPr>
              <a:t>শিক্ষার্থীরা</a:t>
            </a:r>
            <a:r>
              <a:rPr lang="bn-IN" baseline="0" dirty="0" smtClean="0">
                <a:latin typeface="NikoshBAN" panose="02000000000000000000" pitchFamily="2" charset="0"/>
                <a:cs typeface="NikoshBAN" panose="02000000000000000000" pitchFamily="2" charset="0"/>
              </a:rPr>
              <a:t> ভিডিও দেখে বিভিন্ন উত্তর দিতে পারে। শিক্ষক বিভিন্ন প্রশ্নের মাধ্যমে  পাঠ শিরোনাম  ‘’</a:t>
            </a:r>
            <a:r>
              <a:rPr lang="bn-IN" sz="1200" b="1" i="0" u="none" strike="noStrike" kern="1200" cap="none" spc="50" baseline="0" dirty="0" smtClean="0">
                <a:uFillTx/>
                <a:latin typeface="NikoshBAN" pitchFamily="2"/>
                <a:cs typeface="NikoshBAN" pitchFamily="2"/>
              </a:rPr>
              <a:t>ডিজিটাল বাংলাদেশ” </a:t>
            </a:r>
          </a:p>
          <a:p>
            <a:r>
              <a:rPr lang="bn-IN" baseline="0" dirty="0" smtClean="0">
                <a:latin typeface="NikoshBAN" panose="02000000000000000000" pitchFamily="2" charset="0"/>
                <a:cs typeface="NikoshBAN" panose="02000000000000000000" pitchFamily="2" charset="0"/>
              </a:rPr>
              <a:t>বের করবেন।(প্রয়োজনে শিক্ষক আরও ভিডিও দেখিয়ে পাঠ শিরোনাম বের করতে পারেন)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4</a:t>
            </a:fld>
            <a:endParaRPr lang="en-US"/>
          </a:p>
        </p:txBody>
      </p:sp>
    </p:spTree>
    <p:extLst>
      <p:ext uri="{BB962C8B-B14F-4D97-AF65-F5344CB8AC3E}">
        <p14:creationId xmlns:p14="http://schemas.microsoft.com/office/powerpoint/2010/main" val="54480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7</a:t>
            </a:fld>
            <a:endParaRPr lang="en-US"/>
          </a:p>
        </p:txBody>
      </p:sp>
    </p:spTree>
    <p:extLst>
      <p:ext uri="{BB962C8B-B14F-4D97-AF65-F5344CB8AC3E}">
        <p14:creationId xmlns:p14="http://schemas.microsoft.com/office/powerpoint/2010/main" val="84702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8</a:t>
            </a:fld>
            <a:endParaRPr lang="en-US"/>
          </a:p>
        </p:txBody>
      </p:sp>
    </p:spTree>
    <p:extLst>
      <p:ext uri="{BB962C8B-B14F-4D97-AF65-F5344CB8AC3E}">
        <p14:creationId xmlns:p14="http://schemas.microsoft.com/office/powerpoint/2010/main" val="125778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9</a:t>
            </a:fld>
            <a:endParaRPr lang="en-US"/>
          </a:p>
        </p:txBody>
      </p:sp>
    </p:spTree>
    <p:extLst>
      <p:ext uri="{BB962C8B-B14F-4D97-AF65-F5344CB8AC3E}">
        <p14:creationId xmlns:p14="http://schemas.microsoft.com/office/powerpoint/2010/main" val="306078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10</a:t>
            </a:fld>
            <a:endParaRPr lang="en-US"/>
          </a:p>
        </p:txBody>
      </p:sp>
    </p:spTree>
    <p:extLst>
      <p:ext uri="{BB962C8B-B14F-4D97-AF65-F5344CB8AC3E}">
        <p14:creationId xmlns:p14="http://schemas.microsoft.com/office/powerpoint/2010/main" val="61458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11</a:t>
            </a:fld>
            <a:endParaRPr lang="en-US"/>
          </a:p>
        </p:txBody>
      </p:sp>
    </p:spTree>
    <p:extLst>
      <p:ext uri="{BB962C8B-B14F-4D97-AF65-F5344CB8AC3E}">
        <p14:creationId xmlns:p14="http://schemas.microsoft.com/office/powerpoint/2010/main" val="59290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শিক্ষার্থীরা খাতায়</a:t>
            </a:r>
            <a:r>
              <a:rPr lang="bn-IN" baseline="0" dirty="0" smtClean="0">
                <a:latin typeface="NikoshBAN" panose="02000000000000000000" pitchFamily="2" charset="0"/>
                <a:cs typeface="NikoshBAN" panose="02000000000000000000" pitchFamily="2" charset="0"/>
              </a:rPr>
              <a:t> লিখবে ও শিক্ষক ঘুরে ঘুরে দেখবেন ( </a:t>
            </a:r>
            <a:r>
              <a:rPr lang="bn-IN" dirty="0" smtClean="0">
                <a:latin typeface="NikoshBAN" panose="02000000000000000000" pitchFamily="2" charset="0"/>
                <a:cs typeface="NikoshBAN" panose="02000000000000000000" pitchFamily="2" charset="0"/>
              </a:rPr>
              <a:t>একক</a:t>
            </a:r>
            <a:r>
              <a:rPr lang="bn-IN" baseline="0" dirty="0" smtClean="0">
                <a:latin typeface="NikoshBAN" panose="02000000000000000000" pitchFamily="2" charset="0"/>
                <a:cs typeface="NikoshBAN" panose="02000000000000000000" pitchFamily="2" charset="0"/>
              </a:rPr>
              <a:t> </a:t>
            </a:r>
            <a:r>
              <a:rPr lang="bn-IN" baseline="0" smtClean="0">
                <a:latin typeface="NikoshBAN" panose="02000000000000000000" pitchFamily="2" charset="0"/>
                <a:cs typeface="NikoshBAN" panose="02000000000000000000" pitchFamily="2" charset="0"/>
              </a:rPr>
              <a:t>কাজ </a:t>
            </a:r>
            <a:r>
              <a:rPr lang="en-US" smtClean="0">
                <a:latin typeface="NikoshBAN" panose="02000000000000000000" pitchFamily="2" charset="0"/>
                <a:cs typeface="NikoshBAN" panose="02000000000000000000" pitchFamily="2" charset="0"/>
              </a:rPr>
              <a:t>৫</a:t>
            </a:r>
            <a:r>
              <a:rPr lang="en-US" baseline="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মিনিট</a:t>
            </a:r>
            <a:r>
              <a:rPr lang="bn-IN"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12</a:t>
            </a:fld>
            <a:endParaRPr lang="en-US"/>
          </a:p>
        </p:txBody>
      </p:sp>
    </p:spTree>
    <p:extLst>
      <p:ext uri="{BB962C8B-B14F-4D97-AF65-F5344CB8AC3E}">
        <p14:creationId xmlns:p14="http://schemas.microsoft.com/office/powerpoint/2010/main" val="143005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ছবি</a:t>
            </a:r>
            <a:r>
              <a:rPr lang="bn-IN" baseline="0" dirty="0" smtClean="0"/>
              <a:t> দেখিয়ে ছোট ছোট প্রশ্ন করে  শিক্ষক বিষয়বস্তুর সাথে শিক্ষার্থীদের সম্পর্ক ঘটাবেন।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13</a:t>
            </a:fld>
            <a:endParaRPr lang="en-US"/>
          </a:p>
        </p:txBody>
      </p:sp>
    </p:spTree>
    <p:extLst>
      <p:ext uri="{BB962C8B-B14F-4D97-AF65-F5344CB8AC3E}">
        <p14:creationId xmlns:p14="http://schemas.microsoft.com/office/powerpoint/2010/main" val="314669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4929811" y="621526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043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85813" y="1825625"/>
            <a:ext cx="9858375"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17-Jun-20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63765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365125"/>
            <a:ext cx="2464594"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85813" y="365125"/>
            <a:ext cx="7250906"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17-Jun-20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399994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785813" y="1825625"/>
            <a:ext cx="9858375"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17-Jun-20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382456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859" y="1709739"/>
            <a:ext cx="9858375" cy="2852737"/>
          </a:xfrm>
          <a:prstGeom prst="rect">
            <a:avLst/>
          </a:prstGeom>
        </p:spPr>
        <p:txBody>
          <a:bodyPr anchor="b"/>
          <a:lstStyle>
            <a:lvl1pPr>
              <a:defRPr sz="5625"/>
            </a:lvl1pPr>
          </a:lstStyle>
          <a:p>
            <a:r>
              <a:rPr lang="en-US" smtClean="0"/>
              <a:t>Click to edit Master title style</a:t>
            </a:r>
            <a:endParaRPr lang="en-US" dirty="0"/>
          </a:p>
        </p:txBody>
      </p:sp>
      <p:sp>
        <p:nvSpPr>
          <p:cNvPr id="3" name="Text Placeholder 2"/>
          <p:cNvSpPr>
            <a:spLocks noGrp="1"/>
          </p:cNvSpPr>
          <p:nvPr>
            <p:ph type="body" idx="1"/>
          </p:nvPr>
        </p:nvSpPr>
        <p:spPr>
          <a:xfrm>
            <a:off x="779859" y="4589464"/>
            <a:ext cx="9858375" cy="1500187"/>
          </a:xfrm>
          <a:prstGeom prst="rect">
            <a:avLst/>
          </a:prstGeo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17-Jun-20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57630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85813" y="1825625"/>
            <a:ext cx="48577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86438" y="1825625"/>
            <a:ext cx="48577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17-Jun-20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75770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7301" y="365126"/>
            <a:ext cx="9858375"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87302" y="1681163"/>
            <a:ext cx="4835425"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787302" y="2505075"/>
            <a:ext cx="4835425"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786437" y="1681163"/>
            <a:ext cx="4859239"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786437" y="2505075"/>
            <a:ext cx="4859239"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17-Jun-20</a:t>
            </a:fld>
            <a:endParaRPr lang="en-US"/>
          </a:p>
        </p:txBody>
      </p:sp>
      <p:sp>
        <p:nvSpPr>
          <p:cNvPr id="8" name="Footer Placeholder 7"/>
          <p:cNvSpPr>
            <a:spLocks noGrp="1"/>
          </p:cNvSpPr>
          <p:nvPr>
            <p:ph type="ftr" sz="quarter" idx="11"/>
          </p:nvPr>
        </p:nvSpPr>
        <p:spPr>
          <a:xfrm>
            <a:off x="3786188" y="6356351"/>
            <a:ext cx="385762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82863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17-Jun-20</a:t>
            </a:fld>
            <a:endParaRPr lang="en-US"/>
          </a:p>
        </p:txBody>
      </p:sp>
      <p:sp>
        <p:nvSpPr>
          <p:cNvPr id="4" name="Footer Placeholder 3"/>
          <p:cNvSpPr>
            <a:spLocks noGrp="1"/>
          </p:cNvSpPr>
          <p:nvPr>
            <p:ph type="ftr" sz="quarter" idx="11"/>
          </p:nvPr>
        </p:nvSpPr>
        <p:spPr>
          <a:xfrm>
            <a:off x="3786188" y="6356351"/>
            <a:ext cx="385762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423967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17-Jun-20</a:t>
            </a:fld>
            <a:endParaRPr lang="en-US"/>
          </a:p>
        </p:txBody>
      </p:sp>
      <p:sp>
        <p:nvSpPr>
          <p:cNvPr id="3" name="Footer Placeholder 2"/>
          <p:cNvSpPr>
            <a:spLocks noGrp="1"/>
          </p:cNvSpPr>
          <p:nvPr>
            <p:ph type="ftr" sz="quarter" idx="11"/>
          </p:nvPr>
        </p:nvSpPr>
        <p:spPr>
          <a:xfrm>
            <a:off x="3786188" y="6356351"/>
            <a:ext cx="3857625" cy="365125"/>
          </a:xfrm>
          <a:prstGeom prst="rect">
            <a:avLst/>
          </a:prstGeom>
        </p:spPr>
        <p:txBody>
          <a:bodyPr/>
          <a:lstStyle>
            <a:lvl1pPr algn="ctr">
              <a:defRPr>
                <a:latin typeface="Times New Roman" panose="02020603050405020304" pitchFamily="18" charset="0"/>
                <a:cs typeface="Times New Roman" panose="02020603050405020304" pitchFamily="18" charset="0"/>
              </a:defRPr>
            </a:lvl1pPr>
          </a:lstStyle>
          <a:p>
            <a:r>
              <a:rPr lang="en-US" smtClean="0"/>
              <a:t>isratmimmu1974@gmail.com</a:t>
            </a:r>
            <a:endParaRPr lang="en-US" dirty="0"/>
          </a:p>
        </p:txBody>
      </p:sp>
    </p:spTree>
    <p:extLst>
      <p:ext uri="{BB962C8B-B14F-4D97-AF65-F5344CB8AC3E}">
        <p14:creationId xmlns:p14="http://schemas.microsoft.com/office/powerpoint/2010/main" val="243708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a:prstGeom prst="rect">
            <a:avLst/>
          </a:prstGeom>
        </p:spPr>
        <p:txBody>
          <a:bodyPr anchor="b"/>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4859238" y="987426"/>
            <a:ext cx="5786438" cy="4873625"/>
          </a:xfrm>
          <a:prstGeom prst="rect">
            <a:avLst/>
          </a:prstGeo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17-Jun-20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17288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a:prstGeom prst="rect">
            <a:avLst/>
          </a:prstGeom>
        </p:spPr>
        <p:txBody>
          <a:bodyPr anchor="b"/>
          <a:lstStyle>
            <a:lvl1pPr>
              <a:defRPr sz="3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59238" y="987426"/>
            <a:ext cx="5786438" cy="4873625"/>
          </a:xfrm>
          <a:prstGeom prst="rect">
            <a:avLst/>
          </a:prstGeom>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smtClean="0"/>
              <a:t>Click icon to add picture</a:t>
            </a:r>
            <a:endParaRPr lang="en-US" dirty="0"/>
          </a:p>
        </p:txBody>
      </p:sp>
      <p:sp>
        <p:nvSpPr>
          <p:cNvPr id="4" name="Text Placeholder 3"/>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17-Jun-20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92700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1"/>
            <a:ext cx="11430000" cy="6858001"/>
            <a:chOff x="1" y="0"/>
            <a:chExt cx="11430000" cy="6400801"/>
          </a:xfrm>
        </p:grpSpPr>
        <p:sp>
          <p:nvSpPr>
            <p:cNvPr id="8" name="Frame 7"/>
            <p:cNvSpPr/>
            <p:nvPr userDrawn="1"/>
          </p:nvSpPr>
          <p:spPr>
            <a:xfrm>
              <a:off x="1" y="0"/>
              <a:ext cx="11430000" cy="6400800"/>
            </a:xfrm>
            <a:prstGeom prst="frame">
              <a:avLst>
                <a:gd name="adj1" fmla="val 367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9" name="Half Frame 8"/>
            <p:cNvSpPr/>
            <p:nvPr userDrawn="1"/>
          </p:nvSpPr>
          <p:spPr>
            <a:xfrm>
              <a:off x="1" y="1"/>
              <a:ext cx="990063" cy="709196"/>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10" name="Half Frame 9"/>
            <p:cNvSpPr/>
            <p:nvPr userDrawn="1"/>
          </p:nvSpPr>
          <p:spPr>
            <a:xfrm rot="16200000">
              <a:off x="-58517" y="5629919"/>
              <a:ext cx="829400" cy="712363"/>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11" name="Half Frame 10"/>
            <p:cNvSpPr/>
            <p:nvPr userDrawn="1"/>
          </p:nvSpPr>
          <p:spPr>
            <a:xfrm rot="10800000">
              <a:off x="10439938" y="5691604"/>
              <a:ext cx="990063" cy="709196"/>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12" name="Half Frame 11"/>
            <p:cNvSpPr/>
            <p:nvPr userDrawn="1"/>
          </p:nvSpPr>
          <p:spPr>
            <a:xfrm rot="5400000">
              <a:off x="10659120" y="58520"/>
              <a:ext cx="829400" cy="712363"/>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grpSp>
    </p:spTree>
    <p:extLst>
      <p:ext uri="{BB962C8B-B14F-4D97-AF65-F5344CB8AC3E}">
        <p14:creationId xmlns:p14="http://schemas.microsoft.com/office/powerpoint/2010/main" val="2575837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image" Target="../media/image54.png"/><Relationship Id="rId21" Type="http://schemas.openxmlformats.org/officeDocument/2006/relationships/image" Target="../media/image72.png"/><Relationship Id="rId34" Type="http://schemas.openxmlformats.org/officeDocument/2006/relationships/image" Target="../media/image85.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2" Type="http://schemas.openxmlformats.org/officeDocument/2006/relationships/notesSlide" Target="../notesSlides/notesSlide15.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jpe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10" Type="http://schemas.openxmlformats.org/officeDocument/2006/relationships/image" Target="../media/image61.png"/><Relationship Id="rId19" Type="http://schemas.openxmlformats.org/officeDocument/2006/relationships/image" Target="../media/image70.png"/><Relationship Id="rId31" Type="http://schemas.openxmlformats.org/officeDocument/2006/relationships/image" Target="../media/image82.jpe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1.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black">
          <a:xfrm>
            <a:off x="374201" y="242893"/>
            <a:ext cx="5120640" cy="6095042"/>
          </a:xfrm>
          <a:prstGeom prst="rect">
            <a:avLst/>
          </a:prstGeom>
          <a:noFill/>
          <a:ln w="9525">
            <a:solidFill>
              <a:schemeClr val="accent1"/>
            </a:solidFill>
            <a:miter lim="800000"/>
            <a:headEnd/>
            <a:tailEnd/>
          </a:ln>
          <a:effectLst>
            <a:glow rad="63500">
              <a:schemeClr val="accent2">
                <a:satMod val="175000"/>
                <a:alpha val="40000"/>
              </a:schemeClr>
            </a:glow>
          </a:effectLst>
        </p:spPr>
      </p:pic>
      <p:pic>
        <p:nvPicPr>
          <p:cNvPr id="7" name="Picture 6"/>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602311" y="254160"/>
            <a:ext cx="5494772" cy="6088080"/>
          </a:xfrm>
          <a:prstGeom prst="rect">
            <a:avLst/>
          </a:prstGeom>
          <a:noFill/>
          <a:ln w="9525">
            <a:solidFill>
              <a:schemeClr val="accent1"/>
            </a:solidFill>
            <a:miter lim="800000"/>
            <a:headEnd/>
            <a:tailEnd/>
          </a:ln>
          <a:effectLst>
            <a:glow rad="63500">
              <a:schemeClr val="accent2">
                <a:satMod val="175000"/>
                <a:alpha val="40000"/>
              </a:schemeClr>
            </a:glow>
          </a:effectLst>
        </p:spPr>
      </p:pic>
    </p:spTree>
    <p:extLst>
      <p:ext uri="{BB962C8B-B14F-4D97-AF65-F5344CB8AC3E}">
        <p14:creationId xmlns:p14="http://schemas.microsoft.com/office/powerpoint/2010/main" val="1620556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37554" y="1952368"/>
            <a:ext cx="7800738" cy="2990338"/>
            <a:chOff x="1367997" y="1581665"/>
            <a:chExt cx="7800738" cy="219456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5670" y="1581665"/>
              <a:ext cx="3933065" cy="21945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7997" y="1581667"/>
              <a:ext cx="3933063" cy="2194558"/>
            </a:xfrm>
            <a:prstGeom prst="rect">
              <a:avLst/>
            </a:prstGeom>
          </p:spPr>
        </p:pic>
      </p:grpSp>
      <p:sp>
        <p:nvSpPr>
          <p:cNvPr id="6" name="Rectangle 5"/>
          <p:cNvSpPr/>
          <p:nvPr/>
        </p:nvSpPr>
        <p:spPr>
          <a:xfrm>
            <a:off x="2231641" y="316957"/>
            <a:ext cx="7113895" cy="87145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a:t>
            </a:r>
            <a:r>
              <a:rPr lang="en-US" sz="5063"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a:t>
            </a:r>
            <a:r>
              <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 </a:t>
            </a:r>
          </a:p>
        </p:txBody>
      </p:sp>
      <p:sp>
        <p:nvSpPr>
          <p:cNvPr id="7" name="TextBox 6"/>
          <p:cNvSpPr txBox="1"/>
          <p:nvPr/>
        </p:nvSpPr>
        <p:spPr>
          <a:xfrm>
            <a:off x="729034" y="5350474"/>
            <a:ext cx="9875520" cy="95410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b="1" dirty="0" smtClean="0">
                <a:latin typeface="NikoshBAN" panose="02000000000000000000" pitchFamily="2" charset="0"/>
                <a:cs typeface="NikoshBAN" panose="02000000000000000000" pitchFamily="2" charset="0"/>
              </a:rPr>
              <a:t>ডিজিটাল বাংলাদেশ কথাটি শুধু একটি “কম্পিউটার প্রস্তুত দেশ” হিসেবে ব্যবহার করা হয়নি। এটি বাস্তবে আরও ব্যাপক অর্থে ব্যবহার করা হয়েছে।</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293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071756" y="1272750"/>
            <a:ext cx="7406640" cy="4023360"/>
            <a:chOff x="848413" y="1243425"/>
            <a:chExt cx="7385418" cy="5083879"/>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413" y="3806989"/>
              <a:ext cx="3727075" cy="2520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b="5724"/>
            <a:stretch/>
          </p:blipFill>
          <p:spPr>
            <a:xfrm>
              <a:off x="848414" y="1243425"/>
              <a:ext cx="3727075" cy="2563564"/>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5488" y="1243425"/>
              <a:ext cx="3658343" cy="2563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75488" y="3763740"/>
              <a:ext cx="3658343" cy="2563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1" name="TextBox 10"/>
          <p:cNvSpPr txBox="1"/>
          <p:nvPr/>
        </p:nvSpPr>
        <p:spPr>
          <a:xfrm>
            <a:off x="2458994" y="321273"/>
            <a:ext cx="6145562" cy="83099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800" b="1" dirty="0" smtClean="0">
                <a:latin typeface="NikoshBAN" panose="02000000000000000000" pitchFamily="2" charset="0"/>
                <a:cs typeface="NikoshBAN" panose="02000000000000000000" pitchFamily="2" charset="0"/>
              </a:rPr>
              <a:t>নিচের ছবিগুলোতে কী ঘটছে?</a:t>
            </a:r>
            <a:endParaRPr lang="en-US" sz="4800" b="1" dirty="0">
              <a:latin typeface="NikoshBAN" panose="02000000000000000000" pitchFamily="2" charset="0"/>
              <a:cs typeface="NikoshBAN" panose="02000000000000000000" pitchFamily="2" charset="0"/>
            </a:endParaRPr>
          </a:p>
        </p:txBody>
      </p:sp>
      <p:sp>
        <p:nvSpPr>
          <p:cNvPr id="12" name="TextBox 11"/>
          <p:cNvSpPr txBox="1"/>
          <p:nvPr/>
        </p:nvSpPr>
        <p:spPr>
          <a:xfrm>
            <a:off x="488476" y="5387536"/>
            <a:ext cx="10453813" cy="120032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400" b="1" dirty="0" smtClean="0">
                <a:latin typeface="NikoshBAN" panose="02000000000000000000" pitchFamily="2" charset="0"/>
                <a:cs typeface="NikoshBAN" panose="02000000000000000000" pitchFamily="2" charset="0"/>
              </a:rPr>
              <a:t>ডিজিটাল বাংলাদেশে মানুষ একে অপরের সাথে অনলাইনে ল্যাপটপ,ডেস্কটপ বা মোবাইল ফোন দিয়ে যোগাযোগ বা মনের ভাব প্রকাশ করছে।মানুষ আগ্রহ সহকারে এ কাজগুলো করছে ও আনন্দ লাভ করছে।এভাবে মানুষ তথ্য ও যোগাযোগ প্রযুক্তি ব্যবহার করে আধুনিক বাংলাদেশ গড়ে তুলছে। </a:t>
            </a: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09190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612147"/>
            <a:ext cx="10591800" cy="157855"/>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Diagonal Corners Rounded 1">
            <a:extLst>
              <a:ext uri="{FF2B5EF4-FFF2-40B4-BE49-F238E27FC236}">
                <a16:creationId xmlns:a16="http://schemas.microsoft.com/office/drawing/2014/main" xmlns="" id="{9D2AC9BE-7FCA-4DED-8AF6-67EB5AD5143B}"/>
              </a:ext>
            </a:extLst>
          </p:cNvPr>
          <p:cNvSpPr/>
          <p:nvPr/>
        </p:nvSpPr>
        <p:spPr>
          <a:xfrm>
            <a:off x="967590" y="736603"/>
            <a:ext cx="4695080" cy="768347"/>
          </a:xfrm>
          <a:prstGeom prst="round2DiagRect">
            <a:avLst>
              <a:gd name="adj1" fmla="val 50000"/>
              <a:gd name="adj2" fmla="val 50000"/>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b="1" dirty="0">
                <a:solidFill>
                  <a:srgbClr val="002060"/>
                </a:solidFill>
                <a:latin typeface="NikoshBAN" panose="02000000000000000000" pitchFamily="2" charset="0"/>
                <a:cs typeface="NikoshBAN" panose="02000000000000000000" pitchFamily="2" charset="0"/>
              </a:rPr>
              <a:t>একক </a:t>
            </a:r>
            <a:r>
              <a:rPr lang="bn-IN" sz="4800" b="1" dirty="0" smtClean="0">
                <a:solidFill>
                  <a:srgbClr val="002060"/>
                </a:solidFill>
                <a:latin typeface="NikoshBAN" panose="02000000000000000000" pitchFamily="2" charset="0"/>
                <a:cs typeface="NikoshBAN" panose="02000000000000000000" pitchFamily="2" charset="0"/>
              </a:rPr>
              <a:t>কাজ</a:t>
            </a:r>
            <a:r>
              <a:rPr lang="en-US" sz="4800" b="1" dirty="0" smtClean="0">
                <a:solidFill>
                  <a:srgbClr val="002060"/>
                </a:solidFill>
                <a:latin typeface="NikoshBAN" panose="02000000000000000000" pitchFamily="2" charset="0"/>
                <a:cs typeface="NikoshBAN" panose="02000000000000000000" pitchFamily="2" charset="0"/>
              </a:rPr>
              <a:t>-০৫ </a:t>
            </a:r>
            <a:r>
              <a:rPr lang="en-US" sz="4800" b="1" dirty="0" err="1" smtClean="0">
                <a:solidFill>
                  <a:srgbClr val="002060"/>
                </a:solidFill>
                <a:latin typeface="NikoshBAN" panose="02000000000000000000" pitchFamily="2" charset="0"/>
                <a:cs typeface="NikoshBAN" panose="02000000000000000000" pitchFamily="2" charset="0"/>
              </a:rPr>
              <a:t>মিনিট</a:t>
            </a:r>
            <a:endParaRPr lang="en-US" sz="4800" b="1"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419096" y="1612151"/>
            <a:ext cx="10591796" cy="157852"/>
          </a:xfrm>
          <a:prstGeom prst="rect">
            <a:avLst/>
          </a:prstGeom>
          <a:solidFill>
            <a:srgbClr val="A6A6A6"/>
          </a:solidFill>
          <a:ln w="12701" cap="flat">
            <a:solidFill>
              <a:srgbClr val="7F7F7F"/>
            </a:solidFill>
            <a:prstDash val="solid"/>
            <a:miter/>
          </a:ln>
          <a:effectLst>
            <a:outerShdw dist="38103" dir="54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Diagonal Corners Rounded 1"/>
          <p:cNvSpPr/>
          <p:nvPr/>
        </p:nvSpPr>
        <p:spPr>
          <a:xfrm>
            <a:off x="967590" y="736604"/>
            <a:ext cx="4695078" cy="768342"/>
          </a:xfrm>
          <a:custGeom>
            <a:avLst>
              <a:gd name="f9" fmla="val 50000"/>
              <a:gd name="f10" fmla="val 50000"/>
            </a:avLst>
            <a:gdLst>
              <a:gd name="f2" fmla="val 10800000"/>
              <a:gd name="f3" fmla="val 5400000"/>
              <a:gd name="f4" fmla="val 16200000"/>
              <a:gd name="f5" fmla="val w"/>
              <a:gd name="f6" fmla="val h"/>
              <a:gd name="f7" fmla="val ss"/>
              <a:gd name="f8" fmla="val 0"/>
              <a:gd name="f9" fmla="val 50000"/>
              <a:gd name="f10" fmla="val 5000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12701" cap="flat">
            <a:solidFill>
              <a:srgbClr val="41719C"/>
            </a:solidFill>
            <a:prstDash val="solid"/>
            <a:miter/>
          </a:ln>
          <a:effectLst>
            <a:outerShdw dist="38096" dir="8100000" algn="tl">
              <a:srgbClr val="000000">
                <a:alpha val="40000"/>
              </a:srgbClr>
            </a:outerShdw>
          </a:effectLst>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bn-IN" sz="4800" b="1" i="0" u="none" strike="noStrike" kern="1200" cap="none" spc="0" baseline="0" dirty="0">
                <a:solidFill>
                  <a:srgbClr val="002060"/>
                </a:solidFill>
                <a:uFillTx/>
                <a:latin typeface="NikoshBAN" pitchFamily="2"/>
                <a:cs typeface="NikoshBAN" pitchFamily="2"/>
              </a:rPr>
              <a:t>একক কাজ</a:t>
            </a:r>
            <a:r>
              <a:rPr lang="en-US" sz="4800" b="1" i="0" u="none" strike="noStrike" kern="1200" cap="none" spc="0" baseline="0" dirty="0">
                <a:solidFill>
                  <a:srgbClr val="002060"/>
                </a:solidFill>
                <a:uFillTx/>
                <a:latin typeface="NikoshBAN" pitchFamily="2"/>
                <a:cs typeface="NikoshBAN" pitchFamily="2"/>
              </a:rPr>
              <a:t>-০৫ </a:t>
            </a:r>
            <a:r>
              <a:rPr lang="en-US" sz="4800" b="1" i="0" u="none" strike="noStrike" kern="1200" cap="none" spc="0" baseline="0" dirty="0" err="1">
                <a:solidFill>
                  <a:srgbClr val="002060"/>
                </a:solidFill>
                <a:uFillTx/>
                <a:latin typeface="NikoshBAN" pitchFamily="2"/>
                <a:cs typeface="NikoshBAN" pitchFamily="2"/>
              </a:rPr>
              <a:t>মিনিট</a:t>
            </a:r>
            <a:endParaRPr lang="en-US" sz="4800" b="1" i="0" u="none" strike="noStrike" kern="1200" cap="none" spc="0" baseline="0" dirty="0">
              <a:solidFill>
                <a:srgbClr val="002060"/>
              </a:solidFill>
              <a:uFillTx/>
              <a:latin typeface="NikoshBAN" pitchFamily="2"/>
              <a:cs typeface="NikoshBAN" pitchFamily="2"/>
            </a:endParaRPr>
          </a:p>
        </p:txBody>
      </p:sp>
      <p:grpSp>
        <p:nvGrpSpPr>
          <p:cNvPr id="10" name="Group 9"/>
          <p:cNvGrpSpPr/>
          <p:nvPr/>
        </p:nvGrpSpPr>
        <p:grpSpPr>
          <a:xfrm>
            <a:off x="1473259" y="2150076"/>
            <a:ext cx="8362731" cy="4215064"/>
            <a:chOff x="1176691" y="2293864"/>
            <a:chExt cx="8362731" cy="4071276"/>
          </a:xfrm>
        </p:grpSpPr>
        <p:sp>
          <p:nvSpPr>
            <p:cNvPr id="9" name="TextBox 2"/>
            <p:cNvSpPr txBox="1"/>
            <p:nvPr/>
          </p:nvSpPr>
          <p:spPr>
            <a:xfrm>
              <a:off x="2717375" y="5041701"/>
              <a:ext cx="6822047" cy="1323439"/>
            </a:xfrm>
            <a:prstGeom prst="rect">
              <a:avLst/>
            </a:prstGeom>
            <a:solidFill>
              <a:schemeClr val="bg2"/>
            </a:solidFill>
            <a:ln cap="flat">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anchor="t" anchorCtr="1" compatLnSpc="1">
              <a:spAutoFit/>
            </a:bodyPr>
            <a:lstStyle/>
            <a:p>
              <a:pPr marL="571500" marR="0" lvl="0" indent="-571500" algn="ctr" defTabSz="914400" rtl="0" fontAlgn="auto" hangingPunct="1">
                <a:lnSpc>
                  <a:spcPct val="100000"/>
                </a:lnSpc>
                <a:spcBef>
                  <a:spcPts val="0"/>
                </a:spcBef>
                <a:spcAft>
                  <a:spcPts val="0"/>
                </a:spcAft>
                <a:buSzPct val="100000"/>
                <a:buFont typeface="Wingdings" pitchFamily="2"/>
                <a:buChar char="q"/>
                <a:tabLst/>
                <a:defRPr sz="1800" b="0" i="0" u="none" strike="noStrike" kern="0" cap="none" spc="0" baseline="0">
                  <a:solidFill>
                    <a:srgbClr val="000000"/>
                  </a:solidFill>
                  <a:uFillTx/>
                </a:defRPr>
              </a:pPr>
              <a:r>
                <a:rPr lang="bn-IN" sz="4000" kern="0" dirty="0" smtClean="0">
                  <a:ln w="0"/>
                  <a:effectLst>
                    <a:outerShdw blurRad="38100" dist="19050" dir="2700000" algn="tl" rotWithShape="0">
                      <a:schemeClr val="dk1">
                        <a:alpha val="40000"/>
                      </a:schemeClr>
                    </a:outerShdw>
                  </a:effectLst>
                  <a:latin typeface="NikoshBAN" pitchFamily="2"/>
                  <a:cs typeface="NikoshBAN" pitchFamily="2"/>
                </a:rPr>
                <a:t>ডিজিটাল</a:t>
              </a:r>
              <a:r>
                <a:rPr lang="bn-IN" sz="4000" b="1" kern="0" spc="50" dirty="0" smtClean="0">
                  <a:solidFill>
                    <a:srgbClr val="000000"/>
                  </a:solidFill>
                  <a:effectLst>
                    <a:outerShdw blurRad="152400" dist="50804" dir="5400000">
                      <a:srgbClr val="000000"/>
                    </a:outerShdw>
                  </a:effectLst>
                  <a:latin typeface="NikoshBAN" pitchFamily="2"/>
                  <a:cs typeface="NikoshBAN" pitchFamily="2"/>
                </a:rPr>
                <a:t> </a:t>
              </a:r>
              <a:r>
                <a:rPr lang="bn-IN" sz="4000" kern="0" dirty="0" smtClean="0">
                  <a:ln w="0"/>
                  <a:effectLst>
                    <a:outerShdw blurRad="38100" dist="19050" dir="2700000" algn="tl" rotWithShape="0">
                      <a:schemeClr val="dk1">
                        <a:alpha val="40000"/>
                      </a:schemeClr>
                    </a:outerShdw>
                  </a:effectLst>
                  <a:latin typeface="NikoshBAN" pitchFamily="2"/>
                  <a:cs typeface="NikoshBAN" pitchFamily="2"/>
                </a:rPr>
                <a:t>বাংলাদেশ</a:t>
              </a:r>
              <a:r>
                <a:rPr lang="bn-IN" sz="4000" b="1" kern="0" spc="50" dirty="0" smtClean="0">
                  <a:solidFill>
                    <a:srgbClr val="000000"/>
                  </a:solidFill>
                  <a:effectLst>
                    <a:outerShdw blurRad="152400" dist="50804" dir="5400000">
                      <a:srgbClr val="000000"/>
                    </a:outerShdw>
                  </a:effectLst>
                  <a:latin typeface="NikoshBAN" pitchFamily="2"/>
                  <a:cs typeface="NikoshBAN" pitchFamily="2"/>
                </a:rPr>
                <a:t> </a:t>
              </a:r>
              <a:r>
                <a:rPr lang="bn-IN" sz="4000" kern="0" dirty="0" smtClean="0">
                  <a:ln w="0"/>
                  <a:effectLst>
                    <a:outerShdw blurRad="38100" dist="19050" dir="2700000" algn="tl" rotWithShape="0">
                      <a:schemeClr val="dk1">
                        <a:alpha val="40000"/>
                      </a:schemeClr>
                    </a:outerShdw>
                  </a:effectLst>
                  <a:latin typeface="NikoshBAN" pitchFamily="2"/>
                  <a:cs typeface="NikoshBAN" pitchFamily="2"/>
                </a:rPr>
                <a:t>অর্থ</a:t>
              </a:r>
              <a:r>
                <a:rPr lang="bn-IN" sz="4000" b="1" kern="0" spc="50" dirty="0" smtClean="0">
                  <a:solidFill>
                    <a:srgbClr val="000000"/>
                  </a:solidFill>
                  <a:effectLst>
                    <a:outerShdw blurRad="152400" dist="50804" dir="5400000">
                      <a:srgbClr val="000000"/>
                    </a:outerShdw>
                  </a:effectLst>
                  <a:latin typeface="NikoshBAN" pitchFamily="2"/>
                  <a:cs typeface="NikoshBAN" pitchFamily="2"/>
                </a:rPr>
                <a:t> </a:t>
              </a:r>
              <a:r>
                <a:rPr lang="bn-IN" sz="4000" kern="0" dirty="0" smtClean="0">
                  <a:ln w="0"/>
                  <a:effectLst>
                    <a:outerShdw blurRad="38100" dist="19050" dir="2700000" algn="tl" rotWithShape="0">
                      <a:schemeClr val="dk1">
                        <a:alpha val="40000"/>
                      </a:schemeClr>
                    </a:outerShdw>
                  </a:effectLst>
                  <a:latin typeface="NikoshBAN" pitchFamily="2"/>
                  <a:cs typeface="NikoshBAN" pitchFamily="2"/>
                </a:rPr>
                <a:t>কী</a:t>
              </a:r>
              <a:r>
                <a:rPr lang="bn-IN" sz="4000" b="1" kern="0" spc="50" dirty="0" smtClean="0">
                  <a:solidFill>
                    <a:srgbClr val="000000"/>
                  </a:solidFill>
                  <a:effectLst>
                    <a:outerShdw blurRad="152400" dist="50804" dir="5400000">
                      <a:srgbClr val="000000"/>
                    </a:outerShdw>
                  </a:effectLst>
                  <a:latin typeface="NikoshBAN" pitchFamily="2"/>
                  <a:cs typeface="NikoshBAN" pitchFamily="2"/>
                </a:rPr>
                <a:t> </a:t>
              </a:r>
              <a:r>
                <a:rPr lang="bn-IN" sz="4000" kern="0" dirty="0" smtClean="0">
                  <a:ln w="0"/>
                  <a:effectLst>
                    <a:outerShdw blurRad="38100" dist="19050" dir="2700000" algn="tl" rotWithShape="0">
                      <a:schemeClr val="dk1">
                        <a:alpha val="40000"/>
                      </a:schemeClr>
                    </a:outerShdw>
                  </a:effectLst>
                  <a:latin typeface="NikoshBAN" pitchFamily="2"/>
                  <a:cs typeface="NikoshBAN" pitchFamily="2"/>
                </a:rPr>
                <a:t>কম্পিউটার</a:t>
              </a:r>
              <a:r>
                <a:rPr lang="bn-IN" sz="4000" b="1" kern="0" spc="50" dirty="0" smtClean="0">
                  <a:solidFill>
                    <a:srgbClr val="000000"/>
                  </a:solidFill>
                  <a:effectLst>
                    <a:outerShdw blurRad="152400" dist="50804" dir="5400000">
                      <a:srgbClr val="000000"/>
                    </a:outerShdw>
                  </a:effectLst>
                  <a:latin typeface="NikoshBAN" pitchFamily="2"/>
                  <a:cs typeface="NikoshBAN" pitchFamily="2"/>
                </a:rPr>
                <a:t> </a:t>
              </a:r>
              <a:r>
                <a:rPr lang="bn-IN" sz="4000" kern="0" dirty="0" smtClean="0">
                  <a:ln w="0"/>
                  <a:effectLst>
                    <a:outerShdw blurRad="38100" dist="19050" dir="2700000" algn="tl" rotWithShape="0">
                      <a:schemeClr val="dk1">
                        <a:alpha val="40000"/>
                      </a:schemeClr>
                    </a:outerShdw>
                  </a:effectLst>
                  <a:latin typeface="NikoshBAN" pitchFamily="2"/>
                  <a:cs typeface="NikoshBAN" pitchFamily="2"/>
                </a:rPr>
                <a:t>প্রস্তুত</a:t>
              </a:r>
              <a:r>
                <a:rPr lang="bn-IN" sz="4000" b="1" kern="0" spc="50" dirty="0" smtClean="0">
                  <a:solidFill>
                    <a:srgbClr val="000000"/>
                  </a:solidFill>
                  <a:effectLst>
                    <a:outerShdw blurRad="152400" dist="50804" dir="5400000">
                      <a:srgbClr val="000000"/>
                    </a:outerShdw>
                  </a:effectLst>
                  <a:latin typeface="NikoshBAN" pitchFamily="2"/>
                  <a:cs typeface="NikoshBAN" pitchFamily="2"/>
                </a:rPr>
                <a:t> </a:t>
              </a:r>
              <a:r>
                <a:rPr lang="bn-IN" sz="4000" kern="0" dirty="0" smtClean="0">
                  <a:ln w="0"/>
                  <a:effectLst>
                    <a:outerShdw blurRad="38100" dist="19050" dir="2700000" algn="tl" rotWithShape="0">
                      <a:schemeClr val="dk1">
                        <a:alpha val="40000"/>
                      </a:schemeClr>
                    </a:outerShdw>
                  </a:effectLst>
                  <a:latin typeface="NikoshBAN" pitchFamily="2"/>
                  <a:cs typeface="NikoshBAN" pitchFamily="2"/>
                </a:rPr>
                <a:t>দেশ?</a:t>
              </a:r>
              <a:r>
                <a:rPr lang="bn-IN" sz="4000" dirty="0" smtClean="0">
                  <a:ln w="0"/>
                  <a:effectLst>
                    <a:outerShdw blurRad="38100" dist="19050" dir="2700000" algn="tl" rotWithShape="0">
                      <a:schemeClr val="dk1">
                        <a:alpha val="40000"/>
                      </a:schemeClr>
                    </a:outerShdw>
                  </a:effectLst>
                  <a:latin typeface="NikoshBAN" pitchFamily="2"/>
                  <a:cs typeface="NikoshBAN" pitchFamily="2"/>
                </a:rPr>
                <a:t>বুঝিয়ে</a:t>
              </a:r>
              <a:r>
                <a:rPr lang="bn-IN" sz="4000" dirty="0" smtClean="0">
                  <a:solidFill>
                    <a:srgbClr val="000000"/>
                  </a:solidFill>
                  <a:effectLst>
                    <a:outerShdw dist="38096" dir="2700000">
                      <a:srgbClr val="000000"/>
                    </a:outerShdw>
                  </a:effectLst>
                  <a:latin typeface="NikoshBAN" pitchFamily="2"/>
                  <a:cs typeface="NikoshBAN" pitchFamily="2"/>
                </a:rPr>
                <a:t> </a:t>
              </a:r>
              <a:r>
                <a:rPr lang="bn-IN" sz="4000" dirty="0" smtClean="0">
                  <a:ln w="0"/>
                  <a:effectLst>
                    <a:outerShdw blurRad="38100" dist="19050" dir="2700000" algn="tl" rotWithShape="0">
                      <a:schemeClr val="dk1">
                        <a:alpha val="40000"/>
                      </a:schemeClr>
                    </a:outerShdw>
                  </a:effectLst>
                  <a:latin typeface="NikoshBAN" pitchFamily="2"/>
                  <a:cs typeface="NikoshBAN" pitchFamily="2"/>
                </a:rPr>
                <a:t>লেখ</a:t>
              </a:r>
              <a:r>
                <a:rPr lang="bn-IN" sz="4000" dirty="0" smtClean="0">
                  <a:solidFill>
                    <a:srgbClr val="000000"/>
                  </a:solidFill>
                  <a:effectLst>
                    <a:outerShdw dist="38096" dir="2700000">
                      <a:srgbClr val="000000"/>
                    </a:outerShdw>
                  </a:effectLst>
                  <a:latin typeface="NikoshBAN" pitchFamily="2"/>
                  <a:cs typeface="NikoshBAN" pitchFamily="2"/>
                </a:rPr>
                <a:t>।</a:t>
              </a:r>
              <a:r>
                <a:rPr lang="en-US" sz="4000" b="0" i="0" u="none" strike="noStrike" kern="1200" cap="none" spc="0" baseline="0" dirty="0" smtClean="0">
                  <a:solidFill>
                    <a:srgbClr val="000000"/>
                  </a:solidFill>
                  <a:effectLst>
                    <a:outerShdw dist="38096" dir="2700000">
                      <a:srgbClr val="000000"/>
                    </a:outerShdw>
                  </a:effectLst>
                  <a:uFillTx/>
                  <a:latin typeface="NikoshBAN" pitchFamily="2"/>
                  <a:cs typeface="NikoshBAN" pitchFamily="2"/>
                </a:rPr>
                <a:t> </a:t>
              </a:r>
              <a:endParaRPr lang="en-US" sz="4000" b="0" i="0" u="none" strike="noStrike" kern="1200" cap="none" spc="0" baseline="0" dirty="0">
                <a:solidFill>
                  <a:srgbClr val="000000"/>
                </a:solidFill>
                <a:effectLst>
                  <a:outerShdw dist="38096" dir="2700000">
                    <a:srgbClr val="000000"/>
                  </a:outerShdw>
                </a:effectLst>
                <a:uFillTx/>
                <a:latin typeface="NikoshBAN" pitchFamily="2"/>
                <a:cs typeface="NikoshBAN" pitchFamily="2"/>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95614">
              <a:off x="1176691" y="3867295"/>
              <a:ext cx="2622820" cy="1542857"/>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6124" y="2293864"/>
              <a:ext cx="2585295" cy="16815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05236" y="2535533"/>
              <a:ext cx="4086795" cy="2553056"/>
            </a:xfrm>
            <a:prstGeom prst="rect">
              <a:avLst/>
            </a:prstGeom>
          </p:spPr>
        </p:pic>
      </p:grpSp>
    </p:spTree>
    <p:extLst>
      <p:ext uri="{BB962C8B-B14F-4D97-AF65-F5344CB8AC3E}">
        <p14:creationId xmlns:p14="http://schemas.microsoft.com/office/powerpoint/2010/main" val="32991510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4349" y="321273"/>
            <a:ext cx="6145562" cy="83099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800" b="1" dirty="0" smtClean="0">
                <a:latin typeface="NikoshBAN" panose="02000000000000000000" pitchFamily="2" charset="0"/>
                <a:cs typeface="NikoshBAN" panose="02000000000000000000" pitchFamily="2" charset="0"/>
              </a:rPr>
              <a:t>ডিজিটাল বাংলাদেশের লক্ষ্য </a:t>
            </a:r>
            <a:endParaRPr lang="en-US" sz="4800" b="1" dirty="0">
              <a:latin typeface="NikoshBAN" panose="02000000000000000000" pitchFamily="2" charset="0"/>
              <a:cs typeface="NikoshBAN" panose="02000000000000000000" pitchFamily="2" charset="0"/>
            </a:endParaRPr>
          </a:p>
        </p:txBody>
      </p:sp>
      <p:grpSp>
        <p:nvGrpSpPr>
          <p:cNvPr id="10" name="Group 9"/>
          <p:cNvGrpSpPr/>
          <p:nvPr/>
        </p:nvGrpSpPr>
        <p:grpSpPr>
          <a:xfrm>
            <a:off x="1865885" y="1396315"/>
            <a:ext cx="7703785" cy="4023360"/>
            <a:chOff x="1890599" y="1569308"/>
            <a:chExt cx="7703785" cy="404313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0599" y="1601826"/>
              <a:ext cx="3846748" cy="2005305"/>
            </a:xfrm>
            <a:prstGeom prst="roundRect">
              <a:avLst>
                <a:gd name="adj" fmla="val 16667"/>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47636" y="3628027"/>
              <a:ext cx="3846748" cy="1984411"/>
            </a:xfrm>
            <a:prstGeom prst="roundRect">
              <a:avLst>
                <a:gd name="adj" fmla="val 16667"/>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0599" y="3607131"/>
              <a:ext cx="3846748" cy="2005307"/>
            </a:xfrm>
            <a:prstGeom prst="roundRect">
              <a:avLst>
                <a:gd name="adj" fmla="val 16667"/>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47636" y="1569308"/>
              <a:ext cx="3823923" cy="1994465"/>
            </a:xfrm>
            <a:prstGeom prst="roundRect">
              <a:avLst>
                <a:gd name="adj" fmla="val 16667"/>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11" name="TextBox 10"/>
          <p:cNvSpPr txBox="1"/>
          <p:nvPr/>
        </p:nvSpPr>
        <p:spPr>
          <a:xfrm>
            <a:off x="308918" y="5452275"/>
            <a:ext cx="10886304" cy="120032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BD" sz="2400" b="1" dirty="0" smtClean="0">
                <a:latin typeface="NikoshBAN" pitchFamily="2" charset="0"/>
                <a:cs typeface="NikoshBAN" pitchFamily="2" charset="0"/>
              </a:rPr>
              <a:t>সব ধরনের প্রযুক্তি ব্যবহার করে শিক্ষা, </a:t>
            </a:r>
            <a:r>
              <a:rPr lang="bn-IN" sz="2400" b="1" dirty="0" smtClean="0">
                <a:latin typeface="NikoshBAN" pitchFamily="2" charset="0"/>
                <a:cs typeface="NikoshBAN" pitchFamily="2" charset="0"/>
              </a:rPr>
              <a:t>স্বাস্থ্য </a:t>
            </a:r>
            <a:r>
              <a:rPr lang="bn-BD" sz="2400" b="1" dirty="0" smtClean="0">
                <a:latin typeface="NikoshBAN" pitchFamily="2" charset="0"/>
                <a:cs typeface="NikoshBAN" pitchFamily="2" charset="0"/>
              </a:rPr>
              <a:t>, কর্মসংস্থান এবং দারিদ্র্য মোচনের অঙ্গীকার বাস্তবায়ন</a:t>
            </a:r>
            <a:r>
              <a:rPr lang="en-US" sz="2400" b="1" dirty="0" smtClean="0">
                <a:latin typeface="NikoshBAN" pitchFamily="2" charset="0"/>
                <a:cs typeface="NikoshBAN" pitchFamily="2" charset="0"/>
              </a:rPr>
              <a:t> </a:t>
            </a:r>
            <a:r>
              <a:rPr lang="bn-IN" sz="2400" b="1" dirty="0" smtClean="0">
                <a:latin typeface="NikoshBAN" pitchFamily="2" charset="0"/>
                <a:cs typeface="NikoshBAN" pitchFamily="2" charset="0"/>
              </a:rPr>
              <a:t>করা হচ্ছে ডিজিটাল বাংলাদেশের লক্ষ্য।এই লক্ষ্যে পৌঁছানোর জন্যে আমাদের ইতিবাচক মানসিকতার পরিবর্তন এবং উদ্ভাবনী চিন্তা করা খুবই প্রয়োজন।</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30668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18402" y="1519894"/>
            <a:ext cx="8321040" cy="3749040"/>
            <a:chOff x="542199" y="979972"/>
            <a:chExt cx="9338110" cy="4758738"/>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199" y="980300"/>
              <a:ext cx="3094422" cy="2315161"/>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3692" y="1005014"/>
              <a:ext cx="3072715" cy="2281883"/>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83478" y="979972"/>
              <a:ext cx="3090864" cy="23069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6792" y="3328088"/>
              <a:ext cx="3069829" cy="239247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84169" y="3338326"/>
              <a:ext cx="3202019" cy="240038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15744" y="3297659"/>
              <a:ext cx="3164565" cy="2398186"/>
            </a:xfrm>
            <a:prstGeom prst="rect">
              <a:avLst/>
            </a:prstGeom>
            <a:ln>
              <a:noFill/>
            </a:ln>
            <a:effectLst>
              <a:outerShdw blurRad="292100" dist="139700" dir="2700000" algn="tl" rotWithShape="0">
                <a:srgbClr val="333333">
                  <a:alpha val="65000"/>
                </a:srgbClr>
              </a:outerShdw>
            </a:effectLst>
          </p:spPr>
        </p:pic>
      </p:grpSp>
      <p:sp>
        <p:nvSpPr>
          <p:cNvPr id="11" name="Rectangle 10"/>
          <p:cNvSpPr/>
          <p:nvPr/>
        </p:nvSpPr>
        <p:spPr>
          <a:xfrm>
            <a:off x="2231641" y="316957"/>
            <a:ext cx="7113895" cy="87145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a:t>
            </a:r>
            <a:r>
              <a:rPr lang="en-US" sz="5063"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a:t>
            </a:r>
            <a:r>
              <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 </a:t>
            </a:r>
          </a:p>
        </p:txBody>
      </p:sp>
      <p:sp>
        <p:nvSpPr>
          <p:cNvPr id="12" name="TextBox 11"/>
          <p:cNvSpPr txBox="1"/>
          <p:nvPr/>
        </p:nvSpPr>
        <p:spPr>
          <a:xfrm>
            <a:off x="308918" y="5452275"/>
            <a:ext cx="10886304" cy="120032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2400" b="1" dirty="0" smtClean="0">
                <a:latin typeface="NikoshBAN" pitchFamily="2" charset="0"/>
                <a:cs typeface="NikoshBAN" pitchFamily="2" charset="0"/>
              </a:rPr>
              <a:t> ডিজিটাল বাংলাদেশের</a:t>
            </a:r>
            <a:r>
              <a:rPr lang="en-US" sz="2400" b="1" dirty="0" smtClean="0">
                <a:latin typeface="NikoshBAN" pitchFamily="2" charset="0"/>
                <a:cs typeface="NikoshBAN" pitchFamily="2" charset="0"/>
              </a:rPr>
              <a:t> </a:t>
            </a:r>
            <a:r>
              <a:rPr lang="bn-IN" sz="2400" b="1" dirty="0" smtClean="0">
                <a:latin typeface="NikoshBAN" pitchFamily="2" charset="0"/>
                <a:cs typeface="NikoshBAN" pitchFamily="2" charset="0"/>
              </a:rPr>
              <a:t>পেছনের মূল কথা হচ্ছে দেশের মানুষের জন্য গণতন্ত্র ,মানবাধিকার ,স্বচ্ছতা ,দায়বদ্ধতা ও সুবিচার নিশ্চিত করা এবং সেগুলোর জন্যে প্রযুক্তির সর্বোচ্চ ব্যবহার  করা ।তার চূড়ান্ত লক্ষ্য হচ্ছে সকল শ্রেণির সব ধরনের মানুষের জীবনের মান উন্নয়ন।</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177730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4386" y="348385"/>
            <a:ext cx="8001000" cy="646331"/>
          </a:xfrm>
          <a:prstGeom prst="rect">
            <a:avLst/>
          </a:prstGeom>
          <a:solidFill>
            <a:schemeClr val="bg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bn-BD" sz="3600" dirty="0">
                <a:ln>
                  <a:solidFill>
                    <a:sysClr val="windowText" lastClr="000000"/>
                  </a:solidFill>
                </a:ln>
                <a:latin typeface="NikoshBAN" pitchFamily="2" charset="0"/>
                <a:cs typeface="NikoshBAN" pitchFamily="2" charset="0"/>
              </a:rPr>
              <a:t>ডিজিটাল </a:t>
            </a:r>
            <a:r>
              <a:rPr lang="bn-BD" sz="3600" dirty="0" smtClean="0">
                <a:ln>
                  <a:solidFill>
                    <a:sysClr val="windowText" lastClr="000000"/>
                  </a:solidFill>
                </a:ln>
                <a:latin typeface="NikoshBAN" pitchFamily="2" charset="0"/>
                <a:cs typeface="NikoshBAN" pitchFamily="2" charset="0"/>
              </a:rPr>
              <a:t>বাংলাদেশ বাস্তবায়নে ৪টি সুনির্দিষ্ট বিষয়</a:t>
            </a:r>
            <a:endParaRPr lang="en-US" sz="3600" dirty="0">
              <a:ln>
                <a:solidFill>
                  <a:sysClr val="windowText" lastClr="000000"/>
                </a:solidFill>
              </a:ln>
              <a:latin typeface="NikoshBAN" pitchFamily="2" charset="0"/>
              <a:cs typeface="NikoshBAN" pitchFamily="2"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5556" y="1173897"/>
            <a:ext cx="3475313" cy="2262940"/>
          </a:xfrm>
          <a:prstGeom prst="rect">
            <a:avLst/>
          </a:prstGeom>
          <a:ln>
            <a:noFill/>
          </a:ln>
          <a:effectLst>
            <a:outerShdw blurRad="292100" dist="139700" dir="2700000" algn="tl" rotWithShape="0">
              <a:srgbClr val="333333">
                <a:alpha val="65000"/>
              </a:srgbClr>
            </a:outerShdw>
          </a:effectLst>
        </p:spPr>
      </p:pic>
      <p:pic>
        <p:nvPicPr>
          <p:cNvPr id="4" name="Picture 2" descr="E:\Motiar D. Content\Class Viii\Picture\পাঠ ৪৬ দৈন্ন্দিন সমস্যা\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8486" y="3966514"/>
            <a:ext cx="3590636" cy="2194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Motiar D. Content\Class Viii\Picture\পাঠ ৪৬ দৈন্ন্দিন সমস্যা\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10323" y="1194486"/>
            <a:ext cx="3505200" cy="222999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74585" y="3235404"/>
            <a:ext cx="2590801" cy="523220"/>
          </a:xfrm>
          <a:prstGeom prst="rect">
            <a:avLst/>
          </a:prstGeom>
          <a:solidFill>
            <a:schemeClr val="bg2"/>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BD" sz="2800" b="1" dirty="0" smtClean="0">
                <a:latin typeface="NikoshBAN" pitchFamily="2" charset="0"/>
                <a:cs typeface="NikoshBAN" pitchFamily="2" charset="0"/>
              </a:rPr>
              <a:t>মানবসম্পদ উন্নয়ন</a:t>
            </a:r>
            <a:endParaRPr lang="en-US" sz="2800" b="1" dirty="0">
              <a:latin typeface="NikoshBAN" pitchFamily="2" charset="0"/>
              <a:cs typeface="NikoshBAN" pitchFamily="2" charset="0"/>
            </a:endParaRPr>
          </a:p>
        </p:txBody>
      </p:sp>
      <p:sp>
        <p:nvSpPr>
          <p:cNvPr id="7" name="TextBox 6"/>
          <p:cNvSpPr txBox="1"/>
          <p:nvPr/>
        </p:nvSpPr>
        <p:spPr>
          <a:xfrm>
            <a:off x="6901271" y="3297189"/>
            <a:ext cx="2514601" cy="523220"/>
          </a:xfrm>
          <a:prstGeom prst="rect">
            <a:avLst/>
          </a:prstGeom>
          <a:solidFill>
            <a:schemeClr val="bg2"/>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bn-BD" sz="2800" b="1" dirty="0" smtClean="0">
                <a:latin typeface="NikoshBAN" pitchFamily="2" charset="0"/>
                <a:cs typeface="NikoshBAN" pitchFamily="2" charset="0"/>
              </a:rPr>
              <a:t>জনগণের সম্পৃক্ততা</a:t>
            </a:r>
            <a:endParaRPr lang="en-US" sz="2800" b="1" dirty="0">
              <a:latin typeface="NikoshBAN" pitchFamily="2" charset="0"/>
              <a:cs typeface="NikoshBAN" pitchFamily="2" charset="0"/>
            </a:endParaRPr>
          </a:p>
        </p:txBody>
      </p:sp>
      <p:sp>
        <p:nvSpPr>
          <p:cNvPr id="8" name="TextBox 7"/>
          <p:cNvSpPr txBox="1"/>
          <p:nvPr/>
        </p:nvSpPr>
        <p:spPr>
          <a:xfrm>
            <a:off x="2558722" y="5958392"/>
            <a:ext cx="2133601" cy="523220"/>
          </a:xfrm>
          <a:prstGeom prst="rect">
            <a:avLst/>
          </a:prstGeom>
          <a:solidFill>
            <a:schemeClr val="bg2"/>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BD" sz="2800" b="1" dirty="0" smtClean="0">
                <a:latin typeface="NikoshBAN" pitchFamily="2" charset="0"/>
                <a:cs typeface="NikoshBAN" pitchFamily="2" charset="0"/>
              </a:rPr>
              <a:t>সিভিল সার্ভিস</a:t>
            </a:r>
            <a:endParaRPr lang="en-US" sz="2800" b="1" dirty="0">
              <a:latin typeface="NikoshBAN" pitchFamily="2" charset="0"/>
              <a:cs typeface="NikoshBAN" pitchFamily="2" charset="0"/>
            </a:endParaRPr>
          </a:p>
        </p:txBody>
      </p:sp>
      <p:pic>
        <p:nvPicPr>
          <p:cNvPr id="9" name="Picture 2" descr="E:\Motiar D. Content\Class Viii\Picture\পাঠ ৪৬ দৈন্ন্দিন সমস্যা\1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73256" y="3966515"/>
            <a:ext cx="3672578" cy="21945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470851" y="5847178"/>
            <a:ext cx="3505200" cy="523220"/>
          </a:xfrm>
          <a:prstGeom prst="rect">
            <a:avLst/>
          </a:prstGeom>
          <a:solidFill>
            <a:schemeClr val="bg2"/>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bn-BD" sz="2800" b="1" dirty="0" smtClean="0">
                <a:latin typeface="NikoshBAN" pitchFamily="2" charset="0"/>
                <a:cs typeface="NikoshBAN" pitchFamily="2" charset="0"/>
              </a:rPr>
              <a:t>দৈনন্দিন জীবনে তথ্য প্রযুক্তি</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8753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MOTIAR\Motiar D. Content\Class Viii\Picture\New folder\CC11N50H_2005資料照片_N31F_N71_copy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4572" y="3340101"/>
            <a:ext cx="2371725" cy="2057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descr="E:\MOTIAR\Motiar D. Content\Class Viii\Picture\New folder\pakistan-police-caught-brib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27900" y="1282701"/>
            <a:ext cx="2455636" cy="21058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E:\MOTIAR\Motiar D. Content\Class Viii\Picture\New folder\IndiaTvbd8cdf_vehicles-chall440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43772" y="835891"/>
            <a:ext cx="2419536" cy="2133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5" descr="E:\MOTIAR\Motiar D. Content\Class Viii\Picture\New folder\s2.reutersmedia.ne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77365" y="3743037"/>
            <a:ext cx="2414071" cy="23336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5000" y="2766292"/>
            <a:ext cx="1524000" cy="461665"/>
          </a:xfrm>
          <a:prstGeom prst="rect">
            <a:avLst/>
          </a:prstGeom>
          <a:noFill/>
        </p:spPr>
        <p:txBody>
          <a:bodyPr wrap="square" rtlCol="0">
            <a:spAutoFit/>
          </a:bodyPr>
          <a:lstStyle/>
          <a:p>
            <a:pPr algn="ctr"/>
            <a:r>
              <a:rPr lang="en-US" sz="2400" dirty="0" err="1">
                <a:latin typeface="NikoshBAN" pitchFamily="2" charset="0"/>
                <a:cs typeface="NikoshBAN" pitchFamily="2" charset="0"/>
              </a:rPr>
              <a:t>ভারত</a:t>
            </a:r>
            <a:endParaRPr lang="en-US" sz="2400" dirty="0">
              <a:latin typeface="NikoshBAN" pitchFamily="2" charset="0"/>
              <a:cs typeface="NikoshBAN" pitchFamily="2" charset="0"/>
            </a:endParaRPr>
          </a:p>
        </p:txBody>
      </p:sp>
      <p:sp>
        <p:nvSpPr>
          <p:cNvPr id="7" name="TextBox 6"/>
          <p:cNvSpPr txBox="1"/>
          <p:nvPr/>
        </p:nvSpPr>
        <p:spPr>
          <a:xfrm>
            <a:off x="7967436" y="3267135"/>
            <a:ext cx="1524000" cy="461665"/>
          </a:xfrm>
          <a:prstGeom prst="rect">
            <a:avLst/>
          </a:prstGeom>
          <a:noFill/>
        </p:spPr>
        <p:txBody>
          <a:bodyPr wrap="square" rtlCol="0">
            <a:spAutoFit/>
          </a:bodyPr>
          <a:lstStyle/>
          <a:p>
            <a:pPr algn="ctr"/>
            <a:r>
              <a:rPr lang="en-US" sz="2400" dirty="0" err="1">
                <a:latin typeface="NikoshBAN" pitchFamily="2" charset="0"/>
                <a:cs typeface="NikoshBAN" pitchFamily="2" charset="0"/>
              </a:rPr>
              <a:t>পাকিস্থান</a:t>
            </a:r>
            <a:endParaRPr lang="en-US" sz="2400" dirty="0">
              <a:latin typeface="NikoshBAN" pitchFamily="2" charset="0"/>
              <a:cs typeface="NikoshBAN" pitchFamily="2" charset="0"/>
            </a:endParaRPr>
          </a:p>
        </p:txBody>
      </p:sp>
      <p:sp>
        <p:nvSpPr>
          <p:cNvPr id="8" name="TextBox 7"/>
          <p:cNvSpPr txBox="1"/>
          <p:nvPr/>
        </p:nvSpPr>
        <p:spPr>
          <a:xfrm>
            <a:off x="1905000" y="5178426"/>
            <a:ext cx="1524000" cy="461665"/>
          </a:xfrm>
          <a:prstGeom prst="rect">
            <a:avLst/>
          </a:prstGeom>
          <a:noFill/>
        </p:spPr>
        <p:txBody>
          <a:bodyPr wrap="square" rtlCol="0">
            <a:spAutoFit/>
          </a:bodyPr>
          <a:lstStyle/>
          <a:p>
            <a:pPr algn="ctr"/>
            <a:r>
              <a:rPr lang="en-US" sz="2400" dirty="0" err="1">
                <a:latin typeface="NikoshBAN" pitchFamily="2" charset="0"/>
                <a:cs typeface="NikoshBAN" pitchFamily="2" charset="0"/>
              </a:rPr>
              <a:t>চীন</a:t>
            </a:r>
            <a:endParaRPr lang="en-US" sz="2400" dirty="0">
              <a:latin typeface="NikoshBAN" pitchFamily="2" charset="0"/>
              <a:cs typeface="NikoshBAN" pitchFamily="2" charset="0"/>
            </a:endParaRPr>
          </a:p>
        </p:txBody>
      </p:sp>
      <p:sp>
        <p:nvSpPr>
          <p:cNvPr id="9" name="TextBox 8"/>
          <p:cNvSpPr txBox="1"/>
          <p:nvPr/>
        </p:nvSpPr>
        <p:spPr>
          <a:xfrm>
            <a:off x="7581900" y="5851526"/>
            <a:ext cx="1524000" cy="461665"/>
          </a:xfrm>
          <a:prstGeom prst="rect">
            <a:avLst/>
          </a:prstGeom>
          <a:noFill/>
        </p:spPr>
        <p:txBody>
          <a:bodyPr wrap="square" rtlCol="0">
            <a:spAutoFit/>
          </a:bodyPr>
          <a:lstStyle/>
          <a:p>
            <a:pPr algn="ctr"/>
            <a:r>
              <a:rPr lang="en-US" sz="2400" dirty="0" err="1">
                <a:latin typeface="NikoshBAN" pitchFamily="2" charset="0"/>
                <a:cs typeface="NikoshBAN" pitchFamily="2" charset="0"/>
              </a:rPr>
              <a:t>আমেরিকা</a:t>
            </a:r>
            <a:endParaRPr lang="en-US" sz="2400" dirty="0">
              <a:latin typeface="NikoshBAN" pitchFamily="2" charset="0"/>
              <a:cs typeface="NikoshBAN" pitchFamily="2" charset="0"/>
            </a:endParaRPr>
          </a:p>
        </p:txBody>
      </p:sp>
      <p:sp>
        <p:nvSpPr>
          <p:cNvPr id="10" name="Oval 9"/>
          <p:cNvSpPr/>
          <p:nvPr/>
        </p:nvSpPr>
        <p:spPr>
          <a:xfrm>
            <a:off x="3969762" y="1981200"/>
            <a:ext cx="3272703" cy="2606965"/>
          </a:xfrm>
          <a:prstGeom prst="ellipse">
            <a:avLst/>
          </a:prstGeom>
          <a:solidFill>
            <a:schemeClr val="bg2"/>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IN" b="1" dirty="0" smtClean="0">
                <a:latin typeface="NikoshBAN" pitchFamily="2" charset="0"/>
                <a:cs typeface="NikoshBAN" pitchFamily="2" charset="0"/>
              </a:rPr>
              <a:t> </a:t>
            </a:r>
            <a:r>
              <a:rPr lang="en-US" b="1" dirty="0" err="1" smtClean="0">
                <a:latin typeface="NikoshBAN" pitchFamily="2" charset="0"/>
                <a:cs typeface="NikoshBAN" pitchFamily="2" charset="0"/>
              </a:rPr>
              <a:t>পৃথিবীর</a:t>
            </a:r>
            <a:r>
              <a:rPr lang="en-US" b="1" dirty="0" smtClean="0">
                <a:latin typeface="NikoshBAN" pitchFamily="2" charset="0"/>
                <a:cs typeface="NikoshBAN" pitchFamily="2" charset="0"/>
              </a:rPr>
              <a:t> </a:t>
            </a:r>
            <a:r>
              <a:rPr lang="bn-IN" b="1" dirty="0" smtClean="0">
                <a:latin typeface="NikoshBAN" pitchFamily="2" charset="0"/>
                <a:cs typeface="NikoshBAN" pitchFamily="2" charset="0"/>
              </a:rPr>
              <a:t>অন্য দেশের তুলনায় বাংলাদেশে তথ্যপ্রযুক্তি প্রসারের কাজটি শুরু হয়েছে দেরিতে</a:t>
            </a:r>
            <a:r>
              <a:rPr lang="bn-IN" b="1" dirty="0" smtClean="0">
                <a:solidFill>
                  <a:schemeClr val="tx1"/>
                </a:solidFill>
                <a:latin typeface="NikoshBAN" pitchFamily="2" charset="0"/>
                <a:cs typeface="NikoshBAN" pitchFamily="2" charset="0"/>
              </a:rPr>
              <a:t>।সাবমেরিন ক্যাবলের সাথে যুক্ত হওয়ায় আমাদের দেশও এখন আধুনিক দেশ।</a:t>
            </a:r>
            <a:r>
              <a:rPr lang="en-US" b="1" dirty="0" smtClean="0">
                <a:solidFill>
                  <a:schemeClr val="tx1"/>
                </a:solidFill>
                <a:latin typeface="NikoshBAN" pitchFamily="2" charset="0"/>
                <a:cs typeface="NikoshBAN" pitchFamily="2" charset="0"/>
              </a:rPr>
              <a:t> </a:t>
            </a:r>
            <a:endParaRPr lang="en-US" b="1" dirty="0">
              <a:latin typeface="NikoshBAN" pitchFamily="2" charset="0"/>
              <a:cs typeface="NikoshBAN" pitchFamily="2" charset="0"/>
            </a:endParaRPr>
          </a:p>
        </p:txBody>
      </p:sp>
      <p:sp>
        <p:nvSpPr>
          <p:cNvPr id="11" name="Oval 10"/>
          <p:cNvSpPr/>
          <p:nvPr/>
        </p:nvSpPr>
        <p:spPr>
          <a:xfrm>
            <a:off x="2286000" y="429492"/>
            <a:ext cx="6477000" cy="5822508"/>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63308" y="4572000"/>
            <a:ext cx="2553629" cy="1961096"/>
          </a:xfrm>
          <a:prstGeom prst="ellipse">
            <a:avLst/>
          </a:prstGeom>
          <a:ln>
            <a:noFill/>
          </a:ln>
          <a:effectLst>
            <a:softEdge rad="112500"/>
          </a:effectLst>
        </p:spPr>
      </p:pic>
      <p:sp>
        <p:nvSpPr>
          <p:cNvPr id="13" name="TextBox 12"/>
          <p:cNvSpPr txBox="1"/>
          <p:nvPr/>
        </p:nvSpPr>
        <p:spPr>
          <a:xfrm>
            <a:off x="4873625" y="6275244"/>
            <a:ext cx="1130438" cy="461665"/>
          </a:xfrm>
          <a:prstGeom prst="rect">
            <a:avLst/>
          </a:prstGeom>
          <a:noFill/>
        </p:spPr>
        <p:txBody>
          <a:bodyPr wrap="none" rtlCol="0">
            <a:spAutoFit/>
          </a:bodyPr>
          <a:lstStyle/>
          <a:p>
            <a:r>
              <a:rPr lang="bn-IN" sz="2400" dirty="0" smtClean="0">
                <a:latin typeface="NikoshBAN" panose="02000000000000000000" pitchFamily="2" charset="0"/>
                <a:cs typeface="NikoshBAN" panose="02000000000000000000" pitchFamily="2" charset="0"/>
              </a:rPr>
              <a:t>বাংলাদেশ</a:t>
            </a:r>
            <a:endParaRPr lang="en-US" sz="24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42186" y="-240375"/>
            <a:ext cx="2169978" cy="1920240"/>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16" name="TextBox 15"/>
          <p:cNvSpPr txBox="1"/>
          <p:nvPr/>
        </p:nvSpPr>
        <p:spPr>
          <a:xfrm>
            <a:off x="4965700" y="1549400"/>
            <a:ext cx="1282700" cy="461665"/>
          </a:xfrm>
          <a:prstGeom prst="rect">
            <a:avLst/>
          </a:prstGeom>
          <a:no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নিউজিল্যান্ড</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448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jpg"/>
          <p:cNvPicPr>
            <a:picLocks noChangeAspect="1"/>
          </p:cNvPicPr>
          <p:nvPr/>
        </p:nvPicPr>
        <p:blipFill>
          <a:blip r:embed="rId3"/>
          <a:stretch>
            <a:fillRect/>
          </a:stretch>
        </p:blipFill>
        <p:spPr>
          <a:xfrm>
            <a:off x="1830612" y="1146259"/>
            <a:ext cx="3293175" cy="1964285"/>
          </a:xfrm>
          <a:prstGeom prst="rect">
            <a:avLst/>
          </a:prstGeom>
          <a:ln w="28575">
            <a:solidFill>
              <a:schemeClr val="tx1"/>
            </a:solidFill>
          </a:ln>
        </p:spPr>
      </p:pic>
      <p:pic>
        <p:nvPicPr>
          <p:cNvPr id="3" name="Picture 2" descr="10.jpg"/>
          <p:cNvPicPr>
            <a:picLocks noChangeAspect="1"/>
          </p:cNvPicPr>
          <p:nvPr/>
        </p:nvPicPr>
        <p:blipFill>
          <a:blip r:embed="rId4"/>
          <a:stretch>
            <a:fillRect/>
          </a:stretch>
        </p:blipFill>
        <p:spPr>
          <a:xfrm>
            <a:off x="6265648" y="3784600"/>
            <a:ext cx="3297451" cy="1953888"/>
          </a:xfrm>
          <a:prstGeom prst="rect">
            <a:avLst/>
          </a:prstGeo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7223" y="1143000"/>
            <a:ext cx="3331276" cy="1941188"/>
          </a:xfrm>
          <a:prstGeom prst="rect">
            <a:avLst/>
          </a:prstGeo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68500" y="3835400"/>
            <a:ext cx="3269587" cy="2044700"/>
          </a:xfrm>
          <a:prstGeom prst="rect">
            <a:avLst/>
          </a:prstGeo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Snip Diagonal Corner Rectangle 5"/>
          <p:cNvSpPr/>
          <p:nvPr/>
        </p:nvSpPr>
        <p:spPr>
          <a:xfrm>
            <a:off x="1656687" y="3098800"/>
            <a:ext cx="3581400" cy="627380"/>
          </a:xfrm>
          <a:prstGeom prst="snip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NikoshBAN"/>
              </a:rPr>
              <a:t> </a:t>
            </a:r>
            <a:r>
              <a:rPr lang="en-US" b="1" dirty="0" err="1" smtClean="0">
                <a:solidFill>
                  <a:schemeClr val="tx1"/>
                </a:solidFill>
                <a:latin typeface="NikoshBAN"/>
              </a:rPr>
              <a:t>ইউনিয়ন</a:t>
            </a:r>
            <a:r>
              <a:rPr lang="en-US" b="1" dirty="0" smtClean="0">
                <a:solidFill>
                  <a:schemeClr val="tx1"/>
                </a:solidFill>
                <a:latin typeface="NikoshBAN"/>
              </a:rPr>
              <a:t> </a:t>
            </a:r>
            <a:r>
              <a:rPr lang="en-US" b="1" dirty="0" err="1" smtClean="0">
                <a:solidFill>
                  <a:schemeClr val="tx1"/>
                </a:solidFill>
                <a:latin typeface="NikoshBAN"/>
              </a:rPr>
              <a:t>পর্যায়ে</a:t>
            </a:r>
            <a:r>
              <a:rPr lang="en-US" b="1" dirty="0" smtClean="0">
                <a:solidFill>
                  <a:schemeClr val="tx1"/>
                </a:solidFill>
                <a:latin typeface="NikoshBAN"/>
              </a:rPr>
              <a:t> </a:t>
            </a:r>
            <a:r>
              <a:rPr lang="en-US" b="1" dirty="0" err="1" smtClean="0">
                <a:solidFill>
                  <a:schemeClr val="tx1"/>
                </a:solidFill>
                <a:latin typeface="NikoshBAN"/>
              </a:rPr>
              <a:t>ইনফরমেশন</a:t>
            </a:r>
            <a:r>
              <a:rPr lang="en-US" b="1" dirty="0" smtClean="0">
                <a:solidFill>
                  <a:schemeClr val="tx1"/>
                </a:solidFill>
                <a:latin typeface="NikoshBAN"/>
              </a:rPr>
              <a:t> </a:t>
            </a:r>
            <a:r>
              <a:rPr lang="en-US" b="1" dirty="0" err="1" smtClean="0">
                <a:solidFill>
                  <a:schemeClr val="tx1"/>
                </a:solidFill>
                <a:latin typeface="NikoshBAN"/>
              </a:rPr>
              <a:t>সার্ভিস</a:t>
            </a:r>
            <a:r>
              <a:rPr lang="en-US" b="1" dirty="0" smtClean="0">
                <a:solidFill>
                  <a:schemeClr val="tx1"/>
                </a:solidFill>
                <a:latin typeface="NikoshBAN"/>
              </a:rPr>
              <a:t> </a:t>
            </a:r>
            <a:r>
              <a:rPr lang="en-US" b="1" dirty="0" err="1" smtClean="0">
                <a:solidFill>
                  <a:schemeClr val="tx1"/>
                </a:solidFill>
                <a:latin typeface="NikoshBAN"/>
              </a:rPr>
              <a:t>সেন্টার</a:t>
            </a:r>
            <a:endParaRPr lang="en-US" b="1" dirty="0">
              <a:solidFill>
                <a:schemeClr val="tx1"/>
              </a:solidFill>
              <a:latin typeface="NikoshBAN"/>
            </a:endParaRPr>
          </a:p>
        </p:txBody>
      </p:sp>
      <p:sp>
        <p:nvSpPr>
          <p:cNvPr id="7" name="Snip Diagonal Corner Rectangle 6"/>
          <p:cNvSpPr/>
          <p:nvPr/>
        </p:nvSpPr>
        <p:spPr>
          <a:xfrm>
            <a:off x="6095999" y="3098800"/>
            <a:ext cx="3581400" cy="548640"/>
          </a:xfrm>
          <a:prstGeom prst="snip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NikoshBAN"/>
              </a:rPr>
              <a:t> </a:t>
            </a:r>
            <a:r>
              <a:rPr lang="en-US" b="1" dirty="0" smtClean="0">
                <a:solidFill>
                  <a:schemeClr val="tx1"/>
                </a:solidFill>
                <a:latin typeface="NikoshBAN"/>
              </a:rPr>
              <a:t>ই- </a:t>
            </a:r>
            <a:r>
              <a:rPr lang="en-US" b="1" dirty="0" err="1" smtClean="0">
                <a:solidFill>
                  <a:schemeClr val="tx1"/>
                </a:solidFill>
                <a:latin typeface="NikoshBAN"/>
              </a:rPr>
              <a:t>পোস্ট</a:t>
            </a:r>
            <a:r>
              <a:rPr lang="en-US" b="1" dirty="0" smtClean="0">
                <a:solidFill>
                  <a:schemeClr val="tx1"/>
                </a:solidFill>
                <a:latin typeface="NikoshBAN"/>
              </a:rPr>
              <a:t> </a:t>
            </a:r>
            <a:r>
              <a:rPr lang="en-US" b="1" dirty="0" err="1" smtClean="0">
                <a:solidFill>
                  <a:schemeClr val="tx1"/>
                </a:solidFill>
                <a:latin typeface="NikoshBAN"/>
              </a:rPr>
              <a:t>অফিস</a:t>
            </a:r>
            <a:r>
              <a:rPr lang="en-US" b="1" dirty="0" smtClean="0">
                <a:solidFill>
                  <a:schemeClr val="tx1"/>
                </a:solidFill>
                <a:latin typeface="NikoshBAN"/>
              </a:rPr>
              <a:t> </a:t>
            </a:r>
            <a:endParaRPr lang="en-US" b="1" dirty="0">
              <a:solidFill>
                <a:schemeClr val="tx1"/>
              </a:solidFill>
              <a:latin typeface="NikoshBAN"/>
            </a:endParaRPr>
          </a:p>
        </p:txBody>
      </p:sp>
      <p:sp>
        <p:nvSpPr>
          <p:cNvPr id="8" name="Snip Diagonal Corner Rectangle 7"/>
          <p:cNvSpPr/>
          <p:nvPr/>
        </p:nvSpPr>
        <p:spPr>
          <a:xfrm>
            <a:off x="1587500" y="5905500"/>
            <a:ext cx="3810000" cy="636203"/>
          </a:xfrm>
          <a:prstGeom prst="snip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NikoshBAN"/>
              </a:rPr>
              <a:t> </a:t>
            </a:r>
            <a:r>
              <a:rPr lang="en-US" b="1" dirty="0" err="1" smtClean="0">
                <a:solidFill>
                  <a:schemeClr val="tx1"/>
                </a:solidFill>
                <a:latin typeface="NikoshBAN"/>
              </a:rPr>
              <a:t>মোবাইল</a:t>
            </a:r>
            <a:r>
              <a:rPr lang="en-US" b="1" dirty="0" smtClean="0">
                <a:solidFill>
                  <a:schemeClr val="tx1"/>
                </a:solidFill>
                <a:latin typeface="NikoshBAN"/>
              </a:rPr>
              <a:t> </a:t>
            </a:r>
            <a:r>
              <a:rPr lang="en-US" b="1" dirty="0" err="1" smtClean="0">
                <a:solidFill>
                  <a:schemeClr val="tx1"/>
                </a:solidFill>
                <a:latin typeface="NikoshBAN"/>
              </a:rPr>
              <a:t>ইন্টারনেট</a:t>
            </a:r>
            <a:r>
              <a:rPr lang="en-US" b="1" dirty="0" smtClean="0">
                <a:solidFill>
                  <a:schemeClr val="tx1"/>
                </a:solidFill>
                <a:latin typeface="NikoshBAN"/>
              </a:rPr>
              <a:t> </a:t>
            </a:r>
            <a:r>
              <a:rPr lang="en-US" b="1" dirty="0" err="1" smtClean="0">
                <a:solidFill>
                  <a:schemeClr val="tx1"/>
                </a:solidFill>
                <a:latin typeface="NikoshBAN"/>
              </a:rPr>
              <a:t>ভর্তি</a:t>
            </a:r>
            <a:r>
              <a:rPr lang="en-US" b="1" dirty="0" smtClean="0">
                <a:solidFill>
                  <a:schemeClr val="tx1"/>
                </a:solidFill>
                <a:latin typeface="NikoshBAN"/>
              </a:rPr>
              <a:t> </a:t>
            </a:r>
            <a:r>
              <a:rPr lang="en-US" b="1" dirty="0" err="1" smtClean="0">
                <a:solidFill>
                  <a:schemeClr val="tx1"/>
                </a:solidFill>
                <a:latin typeface="NikoshBAN"/>
              </a:rPr>
              <a:t>পরিক্ষার</a:t>
            </a:r>
            <a:r>
              <a:rPr lang="en-US" b="1" dirty="0" smtClean="0">
                <a:solidFill>
                  <a:schemeClr val="tx1"/>
                </a:solidFill>
                <a:latin typeface="NikoshBAN"/>
              </a:rPr>
              <a:t> </a:t>
            </a:r>
            <a:r>
              <a:rPr lang="en-US" b="1" dirty="0" err="1" smtClean="0">
                <a:solidFill>
                  <a:schemeClr val="tx1"/>
                </a:solidFill>
                <a:latin typeface="NikoshBAN"/>
              </a:rPr>
              <a:t>রেজিস্ট্রেশন</a:t>
            </a:r>
            <a:endParaRPr lang="en-US" b="1" dirty="0">
              <a:solidFill>
                <a:schemeClr val="tx1"/>
              </a:solidFill>
              <a:latin typeface="NikoshBAN"/>
            </a:endParaRPr>
          </a:p>
        </p:txBody>
      </p:sp>
      <p:sp>
        <p:nvSpPr>
          <p:cNvPr id="9" name="Snip Diagonal Corner Rectangle 8"/>
          <p:cNvSpPr/>
          <p:nvPr/>
        </p:nvSpPr>
        <p:spPr>
          <a:xfrm>
            <a:off x="6134478" y="5778500"/>
            <a:ext cx="3581400" cy="689543"/>
          </a:xfrm>
          <a:prstGeom prst="snip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a:rPr>
              <a:t>পর</a:t>
            </a:r>
            <a:r>
              <a:rPr lang="bn-IN" b="1" dirty="0" smtClean="0">
                <a:solidFill>
                  <a:schemeClr val="tx1"/>
                </a:solidFill>
                <a:latin typeface="NikoshBAN"/>
              </a:rPr>
              <a:t>ী</a:t>
            </a:r>
            <a:r>
              <a:rPr lang="en-US" b="1" dirty="0" err="1" smtClean="0">
                <a:solidFill>
                  <a:schemeClr val="tx1"/>
                </a:solidFill>
                <a:latin typeface="NikoshBAN"/>
              </a:rPr>
              <a:t>ক্ষার</a:t>
            </a:r>
            <a:r>
              <a:rPr lang="en-US" b="1" dirty="0" smtClean="0">
                <a:solidFill>
                  <a:schemeClr val="tx1"/>
                </a:solidFill>
                <a:latin typeface="NikoshBAN"/>
              </a:rPr>
              <a:t> </a:t>
            </a:r>
            <a:r>
              <a:rPr lang="en-US" b="1" dirty="0" err="1" smtClean="0">
                <a:solidFill>
                  <a:schemeClr val="tx1"/>
                </a:solidFill>
                <a:latin typeface="NikoshBAN"/>
              </a:rPr>
              <a:t>ফলাফল</a:t>
            </a:r>
            <a:r>
              <a:rPr lang="en-US" b="1" dirty="0" smtClean="0">
                <a:solidFill>
                  <a:schemeClr val="tx1"/>
                </a:solidFill>
                <a:latin typeface="NikoshBAN"/>
              </a:rPr>
              <a:t>, </a:t>
            </a:r>
            <a:r>
              <a:rPr lang="en-US" b="1" dirty="0" err="1" smtClean="0">
                <a:solidFill>
                  <a:schemeClr val="tx1"/>
                </a:solidFill>
                <a:latin typeface="NikoshBAN"/>
              </a:rPr>
              <a:t>ট্রেনের</a:t>
            </a:r>
            <a:r>
              <a:rPr lang="en-US" b="1" dirty="0" smtClean="0">
                <a:solidFill>
                  <a:schemeClr val="tx1"/>
                </a:solidFill>
                <a:latin typeface="NikoshBAN"/>
              </a:rPr>
              <a:t> </a:t>
            </a:r>
            <a:r>
              <a:rPr lang="en-US" b="1" dirty="0" err="1" smtClean="0">
                <a:solidFill>
                  <a:schemeClr val="tx1"/>
                </a:solidFill>
                <a:latin typeface="NikoshBAN"/>
              </a:rPr>
              <a:t>টিকেট</a:t>
            </a:r>
            <a:r>
              <a:rPr lang="en-US" b="1" dirty="0" smtClean="0">
                <a:solidFill>
                  <a:schemeClr val="tx1"/>
                </a:solidFill>
                <a:latin typeface="NikoshBAN"/>
              </a:rPr>
              <a:t> </a:t>
            </a:r>
            <a:r>
              <a:rPr lang="en-US" b="1" dirty="0" err="1" smtClean="0">
                <a:solidFill>
                  <a:schemeClr val="tx1"/>
                </a:solidFill>
                <a:latin typeface="NikoshBAN"/>
              </a:rPr>
              <a:t>কাটা</a:t>
            </a:r>
            <a:r>
              <a:rPr lang="en-US" b="1" dirty="0" smtClean="0">
                <a:solidFill>
                  <a:schemeClr val="tx1"/>
                </a:solidFill>
                <a:latin typeface="NikoshBAN"/>
              </a:rPr>
              <a:t> </a:t>
            </a:r>
            <a:r>
              <a:rPr lang="en-US" b="1" dirty="0" err="1" smtClean="0">
                <a:solidFill>
                  <a:schemeClr val="tx1"/>
                </a:solidFill>
                <a:latin typeface="NikoshBAN"/>
              </a:rPr>
              <a:t>যায়</a:t>
            </a:r>
            <a:r>
              <a:rPr lang="en-US" b="1" dirty="0" smtClean="0">
                <a:solidFill>
                  <a:schemeClr val="tx1"/>
                </a:solidFill>
                <a:latin typeface="NikoshBAN"/>
              </a:rPr>
              <a:t> </a:t>
            </a:r>
            <a:endParaRPr lang="en-US" b="1" dirty="0">
              <a:solidFill>
                <a:schemeClr val="tx1"/>
              </a:solidFill>
              <a:latin typeface="NikoshBAN"/>
            </a:endParaRPr>
          </a:p>
        </p:txBody>
      </p:sp>
      <p:sp>
        <p:nvSpPr>
          <p:cNvPr id="10" name="Rectangle 9"/>
          <p:cNvSpPr/>
          <p:nvPr/>
        </p:nvSpPr>
        <p:spPr>
          <a:xfrm>
            <a:off x="2231641" y="316957"/>
            <a:ext cx="7113895" cy="70788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 </a:t>
            </a:r>
          </a:p>
        </p:txBody>
      </p:sp>
      <p:pic>
        <p:nvPicPr>
          <p:cNvPr id="11" name="Picture 10" descr="19.jpg"/>
          <p:cNvPicPr>
            <a:picLocks noChangeAspect="1"/>
          </p:cNvPicPr>
          <p:nvPr/>
        </p:nvPicPr>
        <p:blipFill>
          <a:blip r:embed="rId7"/>
          <a:stretch>
            <a:fillRect/>
          </a:stretch>
        </p:blipFill>
        <p:spPr>
          <a:xfrm>
            <a:off x="2095501" y="1358900"/>
            <a:ext cx="3378200" cy="1701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descr="20.jpg"/>
          <p:cNvPicPr>
            <a:picLocks noChangeAspect="1"/>
          </p:cNvPicPr>
          <p:nvPr/>
        </p:nvPicPr>
        <p:blipFill>
          <a:blip r:embed="rId8"/>
          <a:stretch>
            <a:fillRect/>
          </a:stretch>
        </p:blipFill>
        <p:spPr>
          <a:xfrm>
            <a:off x="5930902" y="1411284"/>
            <a:ext cx="3428998" cy="17256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descr="21.jpg"/>
          <p:cNvPicPr>
            <a:picLocks noChangeAspect="1"/>
          </p:cNvPicPr>
          <p:nvPr/>
        </p:nvPicPr>
        <p:blipFill>
          <a:blip r:embed="rId9"/>
          <a:stretch>
            <a:fillRect/>
          </a:stretch>
        </p:blipFill>
        <p:spPr>
          <a:xfrm>
            <a:off x="2088211" y="3886200"/>
            <a:ext cx="3385489" cy="17399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Snip Diagonal Corner Rectangle 13"/>
          <p:cNvSpPr/>
          <p:nvPr/>
        </p:nvSpPr>
        <p:spPr>
          <a:xfrm>
            <a:off x="2088486" y="3175000"/>
            <a:ext cx="3474720" cy="623884"/>
          </a:xfrm>
          <a:prstGeom prst="snip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NikoshBAN"/>
              </a:rPr>
              <a:t>কলেজ</a:t>
            </a:r>
            <a:r>
              <a:rPr lang="en-US" sz="1600" b="1" dirty="0" smtClean="0">
                <a:solidFill>
                  <a:schemeClr val="tx1"/>
                </a:solidFill>
                <a:latin typeface="NikoshBAN"/>
              </a:rPr>
              <a:t> </a:t>
            </a:r>
            <a:r>
              <a:rPr lang="en-US" sz="1600" b="1" dirty="0" err="1" smtClean="0">
                <a:solidFill>
                  <a:schemeClr val="tx1"/>
                </a:solidFill>
                <a:latin typeface="NikoshBAN"/>
              </a:rPr>
              <a:t>বিশ্ববিদ্যালয়ে</a:t>
            </a:r>
            <a:r>
              <a:rPr lang="en-US" sz="1600" b="1" dirty="0" smtClean="0">
                <a:solidFill>
                  <a:schemeClr val="tx1"/>
                </a:solidFill>
                <a:latin typeface="NikoshBAN"/>
              </a:rPr>
              <a:t> </a:t>
            </a:r>
            <a:r>
              <a:rPr lang="en-US" sz="1600" b="1" dirty="0" err="1" smtClean="0">
                <a:solidFill>
                  <a:schemeClr val="tx1"/>
                </a:solidFill>
                <a:latin typeface="NikoshBAN"/>
              </a:rPr>
              <a:t>কম্পিউটার</a:t>
            </a:r>
            <a:r>
              <a:rPr lang="en-US" sz="1600" b="1" dirty="0" smtClean="0">
                <a:solidFill>
                  <a:schemeClr val="tx1"/>
                </a:solidFill>
                <a:latin typeface="NikoshBAN"/>
              </a:rPr>
              <a:t> </a:t>
            </a:r>
            <a:r>
              <a:rPr lang="en-US" sz="1600" b="1" dirty="0" err="1" smtClean="0">
                <a:solidFill>
                  <a:schemeClr val="tx1"/>
                </a:solidFill>
                <a:latin typeface="NikoshBAN"/>
              </a:rPr>
              <a:t>সায়েন্স</a:t>
            </a:r>
            <a:r>
              <a:rPr lang="en-US" sz="1600" b="1" dirty="0" smtClean="0">
                <a:solidFill>
                  <a:schemeClr val="tx1"/>
                </a:solidFill>
                <a:latin typeface="NikoshBAN"/>
              </a:rPr>
              <a:t> </a:t>
            </a:r>
            <a:r>
              <a:rPr lang="en-US" sz="1600" b="1" dirty="0" err="1" smtClean="0">
                <a:solidFill>
                  <a:schemeClr val="tx1"/>
                </a:solidFill>
                <a:latin typeface="NikoshBAN"/>
              </a:rPr>
              <a:t>পড়ানো</a:t>
            </a:r>
            <a:r>
              <a:rPr lang="en-US" sz="1600" b="1" dirty="0" smtClean="0">
                <a:solidFill>
                  <a:schemeClr val="tx1"/>
                </a:solidFill>
                <a:latin typeface="NikoshBAN"/>
              </a:rPr>
              <a:t> </a:t>
            </a:r>
            <a:r>
              <a:rPr lang="en-US" sz="1600" b="1" dirty="0" err="1" smtClean="0">
                <a:solidFill>
                  <a:schemeClr val="tx1"/>
                </a:solidFill>
                <a:latin typeface="NikoshBAN"/>
              </a:rPr>
              <a:t>হচ্ছে</a:t>
            </a:r>
            <a:r>
              <a:rPr lang="en-US" sz="1600" b="1" dirty="0" smtClean="0">
                <a:solidFill>
                  <a:schemeClr val="tx1"/>
                </a:solidFill>
                <a:latin typeface="NikoshBAN"/>
              </a:rPr>
              <a:t> </a:t>
            </a:r>
            <a:endParaRPr lang="en-US" sz="1600" b="1" dirty="0">
              <a:solidFill>
                <a:schemeClr val="tx1"/>
              </a:solidFill>
              <a:latin typeface="NikoshBAN"/>
            </a:endParaRPr>
          </a:p>
        </p:txBody>
      </p:sp>
      <p:sp>
        <p:nvSpPr>
          <p:cNvPr id="15" name="Snip Diagonal Corner Rectangle 14"/>
          <p:cNvSpPr/>
          <p:nvPr/>
        </p:nvSpPr>
        <p:spPr>
          <a:xfrm>
            <a:off x="6460509" y="3187700"/>
            <a:ext cx="2377440" cy="523240"/>
          </a:xfrm>
          <a:prstGeom prst="snip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NikoshBAN"/>
              </a:rPr>
              <a:t> </a:t>
            </a:r>
            <a:r>
              <a:rPr lang="en-US" b="1" dirty="0" err="1" smtClean="0">
                <a:solidFill>
                  <a:schemeClr val="tx1"/>
                </a:solidFill>
                <a:latin typeface="NikoshBAN"/>
              </a:rPr>
              <a:t>আউটসোর্সিং</a:t>
            </a:r>
            <a:r>
              <a:rPr lang="en-US" b="1" dirty="0" smtClean="0">
                <a:solidFill>
                  <a:schemeClr val="tx1"/>
                </a:solidFill>
                <a:latin typeface="NikoshBAN"/>
              </a:rPr>
              <a:t> </a:t>
            </a:r>
            <a:endParaRPr lang="en-US" b="1" dirty="0">
              <a:solidFill>
                <a:schemeClr val="tx1"/>
              </a:solidFill>
              <a:latin typeface="NikoshBAN"/>
            </a:endParaRPr>
          </a:p>
        </p:txBody>
      </p:sp>
      <p:sp>
        <p:nvSpPr>
          <p:cNvPr id="16" name="Snip Diagonal Corner Rectangle 15"/>
          <p:cNvSpPr/>
          <p:nvPr/>
        </p:nvSpPr>
        <p:spPr>
          <a:xfrm>
            <a:off x="1959882" y="5765800"/>
            <a:ext cx="3581400" cy="744220"/>
          </a:xfrm>
          <a:prstGeom prst="snip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NikoshBAN"/>
              </a:rPr>
              <a:t> </a:t>
            </a:r>
            <a:r>
              <a:rPr lang="en-US" b="1" dirty="0" err="1" smtClean="0">
                <a:solidFill>
                  <a:schemeClr val="tx1"/>
                </a:solidFill>
                <a:latin typeface="NikoshBAN"/>
              </a:rPr>
              <a:t>সফটওয়্যার</a:t>
            </a:r>
            <a:r>
              <a:rPr lang="en-US" b="1" dirty="0" smtClean="0">
                <a:solidFill>
                  <a:schemeClr val="tx1"/>
                </a:solidFill>
                <a:latin typeface="NikoshBAN"/>
              </a:rPr>
              <a:t> </a:t>
            </a:r>
            <a:r>
              <a:rPr lang="en-US" b="1" dirty="0" err="1" smtClean="0">
                <a:solidFill>
                  <a:schemeClr val="tx1"/>
                </a:solidFill>
                <a:latin typeface="NikoshBAN"/>
              </a:rPr>
              <a:t>কোম্পানিতে</a:t>
            </a:r>
            <a:r>
              <a:rPr lang="en-US" b="1" dirty="0" smtClean="0">
                <a:solidFill>
                  <a:schemeClr val="tx1"/>
                </a:solidFill>
                <a:latin typeface="NikoshBAN"/>
              </a:rPr>
              <a:t> </a:t>
            </a:r>
            <a:r>
              <a:rPr lang="en-US" b="1" dirty="0" err="1" smtClean="0">
                <a:solidFill>
                  <a:schemeClr val="tx1"/>
                </a:solidFill>
                <a:latin typeface="NikoshBAN"/>
              </a:rPr>
              <a:t>কাজের</a:t>
            </a:r>
            <a:r>
              <a:rPr lang="en-US" b="1" dirty="0" smtClean="0">
                <a:solidFill>
                  <a:schemeClr val="tx1"/>
                </a:solidFill>
                <a:latin typeface="NikoshBAN"/>
              </a:rPr>
              <a:t> </a:t>
            </a:r>
            <a:r>
              <a:rPr lang="en-US" b="1" dirty="0" err="1" smtClean="0">
                <a:solidFill>
                  <a:schemeClr val="tx1"/>
                </a:solidFill>
                <a:latin typeface="NikoshBAN"/>
              </a:rPr>
              <a:t>সুযোগ</a:t>
            </a:r>
            <a:endParaRPr lang="en-US" b="1" dirty="0">
              <a:solidFill>
                <a:schemeClr val="tx1"/>
              </a:solidFill>
              <a:latin typeface="NikoshBAN"/>
            </a:endParaRPr>
          </a:p>
        </p:txBody>
      </p:sp>
      <p:sp>
        <p:nvSpPr>
          <p:cNvPr id="17" name="Snip Diagonal Corner Rectangle 16"/>
          <p:cNvSpPr/>
          <p:nvPr/>
        </p:nvSpPr>
        <p:spPr>
          <a:xfrm>
            <a:off x="6019799" y="5765801"/>
            <a:ext cx="3581400" cy="709288"/>
          </a:xfrm>
          <a:prstGeom prst="snip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বঙ্গবন্ধু</a:t>
            </a:r>
            <a:r>
              <a:rPr lang="en-US" b="1" dirty="0">
                <a:solidFill>
                  <a:schemeClr val="tx1"/>
                </a:solidFill>
              </a:rPr>
              <a:t> </a:t>
            </a:r>
            <a:r>
              <a:rPr lang="en-US" b="1" dirty="0" err="1">
                <a:solidFill>
                  <a:schemeClr val="tx1"/>
                </a:solidFill>
              </a:rPr>
              <a:t>স্যাটেলাইট</a:t>
            </a:r>
            <a:r>
              <a:rPr lang="en-US" b="1" dirty="0">
                <a:solidFill>
                  <a:schemeClr val="tx1"/>
                </a:solidFill>
              </a:rPr>
              <a:t>  </a:t>
            </a:r>
          </a:p>
        </p:txBody>
      </p:sp>
      <p:pic>
        <p:nvPicPr>
          <p:cNvPr id="18" name="Picture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32502" y="3873500"/>
            <a:ext cx="3428998" cy="17907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6674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fltVal val="0"/>
                                          </p:val>
                                        </p:tav>
                                      </p:tavLst>
                                    </p:anim>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fltVal val="0"/>
                                          </p:val>
                                        </p:tav>
                                      </p:tavLst>
                                    </p:anim>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5"/>
                                        </p:tgtEl>
                                        <p:attrNameLst>
                                          <p:attrName>ppt_w</p:attrName>
                                        </p:attrNameLst>
                                      </p:cBhvr>
                                      <p:tavLst>
                                        <p:tav tm="0">
                                          <p:val>
                                            <p:strVal val="ppt_w"/>
                                          </p:val>
                                        </p:tav>
                                        <p:tav tm="100000">
                                          <p:val>
                                            <p:fltVal val="0"/>
                                          </p:val>
                                        </p:tav>
                                      </p:tavLst>
                                    </p:anim>
                                    <p:anim calcmode="lin" valueType="num">
                                      <p:cBhvr>
                                        <p:cTn id="27" dur="500"/>
                                        <p:tgtEl>
                                          <p:spTgt spid="5"/>
                                        </p:tgtEl>
                                        <p:attrNameLst>
                                          <p:attrName>ppt_h</p:attrName>
                                        </p:attrNameLst>
                                      </p:cBhvr>
                                      <p:tavLst>
                                        <p:tav tm="0">
                                          <p:val>
                                            <p:strVal val="ppt_h"/>
                                          </p:val>
                                        </p:tav>
                                        <p:tav tm="100000">
                                          <p:val>
                                            <p:fltVal val="0"/>
                                          </p:val>
                                        </p:tav>
                                      </p:tavLst>
                                    </p:anim>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500"/>
                                        <p:tgtEl>
                                          <p:spTgt spid="8"/>
                                        </p:tgtEl>
                                        <p:attrNameLst>
                                          <p:attrName>ppt_w</p:attrName>
                                        </p:attrNameLst>
                                      </p:cBhvr>
                                      <p:tavLst>
                                        <p:tav tm="0">
                                          <p:val>
                                            <p:strVal val="ppt_w"/>
                                          </p:val>
                                        </p:tav>
                                        <p:tav tm="100000">
                                          <p:val>
                                            <p:fltVal val="0"/>
                                          </p:val>
                                        </p:tav>
                                      </p:tavLst>
                                    </p:anim>
                                    <p:anim calcmode="lin" valueType="num">
                                      <p:cBhvr>
                                        <p:cTn id="32" dur="500"/>
                                        <p:tgtEl>
                                          <p:spTgt spid="8"/>
                                        </p:tgtEl>
                                        <p:attrNameLst>
                                          <p:attrName>ppt_h</p:attrName>
                                        </p:attrNameLst>
                                      </p:cBhvr>
                                      <p:tavLst>
                                        <p:tav tm="0">
                                          <p:val>
                                            <p:strVal val="ppt_h"/>
                                          </p:val>
                                        </p:tav>
                                        <p:tav tm="100000">
                                          <p:val>
                                            <p:fltVal val="0"/>
                                          </p:val>
                                        </p:tav>
                                      </p:tavLst>
                                    </p:anim>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53" presetClass="exit" presetSubtype="32" fill="hold" nodeType="withEffect">
                                  <p:stCondLst>
                                    <p:cond delay="0"/>
                                  </p:stCondLst>
                                  <p:childTnLst>
                                    <p:anim calcmode="lin" valueType="num">
                                      <p:cBhvr>
                                        <p:cTn id="36" dur="500"/>
                                        <p:tgtEl>
                                          <p:spTgt spid="3"/>
                                        </p:tgtEl>
                                        <p:attrNameLst>
                                          <p:attrName>ppt_w</p:attrName>
                                        </p:attrNameLst>
                                      </p:cBhvr>
                                      <p:tavLst>
                                        <p:tav tm="0">
                                          <p:val>
                                            <p:strVal val="ppt_w"/>
                                          </p:val>
                                        </p:tav>
                                        <p:tav tm="100000">
                                          <p:val>
                                            <p:fltVal val="0"/>
                                          </p:val>
                                        </p:tav>
                                      </p:tavLst>
                                    </p:anim>
                                    <p:anim calcmode="lin" valueType="num">
                                      <p:cBhvr>
                                        <p:cTn id="37" dur="500"/>
                                        <p:tgtEl>
                                          <p:spTgt spid="3"/>
                                        </p:tgtEl>
                                        <p:attrNameLst>
                                          <p:attrName>ppt_h</p:attrName>
                                        </p:attrNameLst>
                                      </p:cBhvr>
                                      <p:tavLst>
                                        <p:tav tm="0">
                                          <p:val>
                                            <p:strVal val="ppt_h"/>
                                          </p:val>
                                        </p:tav>
                                        <p:tav tm="100000">
                                          <p:val>
                                            <p:fltVal val="0"/>
                                          </p:val>
                                        </p:tav>
                                      </p:tavLst>
                                    </p:anim>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9"/>
                                        </p:tgtEl>
                                        <p:attrNameLst>
                                          <p:attrName>ppt_w</p:attrName>
                                        </p:attrNameLst>
                                      </p:cBhvr>
                                      <p:tavLst>
                                        <p:tav tm="0">
                                          <p:val>
                                            <p:strVal val="ppt_w"/>
                                          </p:val>
                                        </p:tav>
                                        <p:tav tm="100000">
                                          <p:val>
                                            <p:fltVal val="0"/>
                                          </p:val>
                                        </p:tav>
                                      </p:tavLst>
                                    </p:anim>
                                    <p:anim calcmode="lin" valueType="num">
                                      <p:cBhvr>
                                        <p:cTn id="42" dur="500"/>
                                        <p:tgtEl>
                                          <p:spTgt spid="9"/>
                                        </p:tgtEl>
                                        <p:attrNameLst>
                                          <p:attrName>ppt_h</p:attrName>
                                        </p:attrNameLst>
                                      </p:cBhvr>
                                      <p:tavLst>
                                        <p:tav tm="0">
                                          <p:val>
                                            <p:strVal val="ppt_h"/>
                                          </p:val>
                                        </p:tav>
                                        <p:tav tm="100000">
                                          <p:val>
                                            <p:fltVal val="0"/>
                                          </p:val>
                                        </p:tav>
                                      </p:tavLst>
                                    </p:anim>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par>
                                <p:cTn id="82" presetID="53" presetClass="entr" presetSubtype="16" fill="hold"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62655" y="369728"/>
            <a:ext cx="1371600" cy="1400175"/>
          </a:xfrm>
          <a:prstGeom prst="rect">
            <a:avLst/>
          </a:prstGeom>
        </p:spPr>
      </p:pic>
      <p:sp>
        <p:nvSpPr>
          <p:cNvPr id="4" name="Rectangle: Diagonal Corners Rounded 1">
            <a:extLst>
              <a:ext uri="{FF2B5EF4-FFF2-40B4-BE49-F238E27FC236}">
                <a16:creationId xmlns:a16="http://schemas.microsoft.com/office/drawing/2014/main" xmlns="" id="{9D2AC9BE-7FCA-4DED-8AF6-67EB5AD5143B}"/>
              </a:ext>
            </a:extLst>
          </p:cNvPr>
          <p:cNvSpPr/>
          <p:nvPr/>
        </p:nvSpPr>
        <p:spPr>
          <a:xfrm>
            <a:off x="1142298" y="492369"/>
            <a:ext cx="5212080" cy="1120728"/>
          </a:xfrm>
          <a:prstGeom prst="round2DiagRect">
            <a:avLst>
              <a:gd name="adj1" fmla="val 50000"/>
              <a:gd name="adj2" fmla="val 50000"/>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smtClean="0">
                <a:solidFill>
                  <a:srgbClr val="002060"/>
                </a:solidFill>
                <a:latin typeface="NikoshBAN" panose="02000000000000000000" pitchFamily="2" charset="0"/>
                <a:cs typeface="NikoshBAN" panose="02000000000000000000" pitchFamily="2" charset="0"/>
              </a:rPr>
              <a:t>জোড়ায়</a:t>
            </a:r>
            <a:r>
              <a:rPr lang="en-US" sz="4800" b="1" dirty="0" smtClean="0">
                <a:solidFill>
                  <a:srgbClr val="002060"/>
                </a:solidFill>
                <a:latin typeface="NikoshBAN" panose="02000000000000000000" pitchFamily="2" charset="0"/>
                <a:cs typeface="NikoshBAN" panose="02000000000000000000" pitchFamily="2" charset="0"/>
              </a:rPr>
              <a:t> </a:t>
            </a:r>
            <a:r>
              <a:rPr lang="bn-IN" sz="4800" b="1" dirty="0" smtClean="0">
                <a:solidFill>
                  <a:srgbClr val="002060"/>
                </a:solidFill>
                <a:latin typeface="NikoshBAN" panose="02000000000000000000" pitchFamily="2" charset="0"/>
                <a:cs typeface="NikoshBAN" panose="02000000000000000000" pitchFamily="2" charset="0"/>
              </a:rPr>
              <a:t>কাজ-০৭ মিনিট</a:t>
            </a:r>
            <a:endParaRPr lang="en-US" sz="4800" b="1" dirty="0">
              <a:solidFill>
                <a:srgbClr val="002060"/>
              </a:solidFill>
              <a:latin typeface="NikoshBAN" panose="02000000000000000000" pitchFamily="2" charset="0"/>
              <a:cs typeface="NikoshBAN" panose="02000000000000000000" pitchFamily="2" charset="0"/>
            </a:endParaRPr>
          </a:p>
        </p:txBody>
      </p:sp>
      <p:sp>
        <p:nvSpPr>
          <p:cNvPr id="5" name="Rectangle 4"/>
          <p:cNvSpPr/>
          <p:nvPr/>
        </p:nvSpPr>
        <p:spPr>
          <a:xfrm>
            <a:off x="547591" y="1813498"/>
            <a:ext cx="10591800" cy="76200"/>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648765" y="2700337"/>
            <a:ext cx="8238172" cy="2677656"/>
            <a:chOff x="1634477" y="2800355"/>
            <a:chExt cx="8238172" cy="2123886"/>
          </a:xfrm>
        </p:grpSpPr>
        <p:sp>
          <p:nvSpPr>
            <p:cNvPr id="9" name="TextBox 8"/>
            <p:cNvSpPr txBox="1"/>
            <p:nvPr/>
          </p:nvSpPr>
          <p:spPr>
            <a:xfrm>
              <a:off x="3457562" y="2800355"/>
              <a:ext cx="6415087" cy="212388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b="1" dirty="0" smtClean="0">
                  <a:latin typeface="NikoshBAN" panose="02000000000000000000" pitchFamily="2" charset="0"/>
                  <a:cs typeface="NikoshBAN" panose="02000000000000000000" pitchFamily="2" charset="0"/>
                </a:rPr>
                <a:t>হিয়া ঢাকা বিশ্ববিদ্যালয়ের প্রযুক্তি ইউনিট থেকে আইপিই শেষ করে নিজেই একটি কোম্পানি খুলেছে ও বিশাল সংখ্যক তরুণ-তরুণীদেরকে ব্যক্তিগত পর্যায়ে আউট সোর্সিং-এ যুক্ত করেছে। ডিজিটাল বাংলাদেশ বাস্তবায়নে হিয়া কীভাবে ভূমিকা রাখছে বলে তুমি মনে কর? পাঠ্যপুস্তকের আলোকে ব্যাখ্যা করো।</a:t>
              </a:r>
              <a:endParaRPr lang="en-US" sz="28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477" y="3114723"/>
              <a:ext cx="1823085" cy="16573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1290739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1903" y="5189145"/>
            <a:ext cx="10874735" cy="107721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200" b="1" dirty="0" smtClean="0">
                <a:latin typeface="NikoshBAN" panose="02000000000000000000" pitchFamily="2" charset="0"/>
                <a:cs typeface="NikoshBAN" panose="02000000000000000000" pitchFamily="2" charset="0"/>
              </a:rPr>
              <a:t>তথ্যপ্রযুক্তির উন্নয়নের সাথে সাথে আমরা লক্ষ্যে পৌঁছে গেছি এটা ভাবা মোটেই ঠিক নয়।আমাদের বেশীরভাগ মানুষই গ্রামে বাস করে। </a:t>
            </a:r>
            <a:endParaRPr lang="en-US" sz="3200" b="1" dirty="0">
              <a:latin typeface="NikoshBAN" panose="02000000000000000000" pitchFamily="2" charset="0"/>
              <a:cs typeface="NikoshBAN" panose="02000000000000000000" pitchFamily="2" charset="0"/>
            </a:endParaRPr>
          </a:p>
        </p:txBody>
      </p:sp>
      <p:sp>
        <p:nvSpPr>
          <p:cNvPr id="10" name="Rectangle 9"/>
          <p:cNvSpPr/>
          <p:nvPr/>
        </p:nvSpPr>
        <p:spPr>
          <a:xfrm>
            <a:off x="2231641" y="316957"/>
            <a:ext cx="7113895" cy="87145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a:t>
            </a:r>
            <a:r>
              <a:rPr lang="en-US" sz="5063"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a:t>
            </a:r>
            <a:r>
              <a:rPr lang="en-US" sz="5063"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 </a:t>
            </a:r>
          </a:p>
        </p:txBody>
      </p:sp>
      <p:grpSp>
        <p:nvGrpSpPr>
          <p:cNvPr id="18" name="Group 17"/>
          <p:cNvGrpSpPr/>
          <p:nvPr/>
        </p:nvGrpSpPr>
        <p:grpSpPr>
          <a:xfrm>
            <a:off x="1752606" y="1549401"/>
            <a:ext cx="7957578" cy="3177546"/>
            <a:chOff x="1752606" y="1549401"/>
            <a:chExt cx="7957578" cy="3177546"/>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5300" y="1549406"/>
              <a:ext cx="2648984" cy="15239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32300" y="1575857"/>
              <a:ext cx="2648984" cy="149749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73900" y="1549401"/>
              <a:ext cx="2636284" cy="152395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52606" y="3097161"/>
              <a:ext cx="2648978" cy="16297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45000" y="3097161"/>
              <a:ext cx="2641600" cy="16297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12000" y="3098808"/>
              <a:ext cx="2598184" cy="16281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19" name="Group 18"/>
          <p:cNvGrpSpPr/>
          <p:nvPr/>
        </p:nvGrpSpPr>
        <p:grpSpPr>
          <a:xfrm>
            <a:off x="1765300" y="1562100"/>
            <a:ext cx="7944884" cy="3317247"/>
            <a:chOff x="901700" y="1549400"/>
            <a:chExt cx="7518401" cy="3657600"/>
          </a:xfrm>
        </p:grpSpPr>
        <p:pic>
          <p:nvPicPr>
            <p:cNvPr id="20" name="Picture 1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01700" y="1562100"/>
              <a:ext cx="2514600" cy="177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 name="Picture 2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390900" y="1549400"/>
              <a:ext cx="2501900" cy="1828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Picture 2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930901" y="1562100"/>
              <a:ext cx="2489199" cy="18161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3" name="Picture 22"/>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01700" y="3390900"/>
              <a:ext cx="2501900" cy="18161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2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403600" y="3390900"/>
              <a:ext cx="2514600" cy="18161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5" name="Picture 24"/>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5930901" y="3378200"/>
              <a:ext cx="2489200" cy="1828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26" name="TextBox 25"/>
          <p:cNvSpPr txBox="1"/>
          <p:nvPr/>
        </p:nvSpPr>
        <p:spPr>
          <a:xfrm>
            <a:off x="296503" y="5265345"/>
            <a:ext cx="10874735" cy="107721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200" b="1" dirty="0" smtClean="0">
                <a:latin typeface="NikoshBAN" panose="02000000000000000000" pitchFamily="2" charset="0"/>
                <a:cs typeface="NikoshBAN" panose="02000000000000000000" pitchFamily="2" charset="0"/>
              </a:rPr>
              <a:t>ডিজিটাল বাংলাদেশ গড়ে তোলার প্রথম ধাপ হচ্ছে গ্রামীণ মানুষকে তথ্য ও যোগাযোগ প্রযুক্তির সেবায় নিয়ে আসতে হবে। </a:t>
            </a:r>
            <a:endParaRPr lang="en-US" sz="3200" b="1" dirty="0">
              <a:latin typeface="NikoshBAN" panose="02000000000000000000" pitchFamily="2" charset="0"/>
              <a:cs typeface="NikoshBAN" panose="02000000000000000000" pitchFamily="2" charset="0"/>
            </a:endParaRPr>
          </a:p>
        </p:txBody>
      </p:sp>
      <p:grpSp>
        <p:nvGrpSpPr>
          <p:cNvPr id="35" name="Group 34"/>
          <p:cNvGrpSpPr/>
          <p:nvPr/>
        </p:nvGrpSpPr>
        <p:grpSpPr>
          <a:xfrm>
            <a:off x="1371600" y="1651000"/>
            <a:ext cx="8686800" cy="3291840"/>
            <a:chOff x="1206500" y="1320800"/>
            <a:chExt cx="8686800" cy="3746500"/>
          </a:xfrm>
        </p:grpSpPr>
        <p:pic>
          <p:nvPicPr>
            <p:cNvPr id="36" name="Picture 35"/>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102100" y="1320800"/>
              <a:ext cx="2897474" cy="18669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Picture 3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208374" y="1333500"/>
              <a:ext cx="2906426" cy="18669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8" name="Picture 3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008526" y="1333500"/>
              <a:ext cx="2884774" cy="1854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9" name="Picture 38"/>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206500" y="3200400"/>
              <a:ext cx="2908300" cy="18669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Picture 39"/>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4142074" y="3213100"/>
              <a:ext cx="2893726" cy="1854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1" name="Picture 40"/>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7035800" y="3213100"/>
              <a:ext cx="2857500" cy="1854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42" name="TextBox 41"/>
          <p:cNvSpPr txBox="1"/>
          <p:nvPr/>
        </p:nvSpPr>
        <p:spPr>
          <a:xfrm>
            <a:off x="753703" y="5430445"/>
            <a:ext cx="996696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200" b="1" dirty="0" smtClean="0">
                <a:latin typeface="NikoshBAN" panose="02000000000000000000" pitchFamily="2" charset="0"/>
                <a:cs typeface="NikoshBAN" panose="02000000000000000000" pitchFamily="2" charset="0"/>
              </a:rPr>
              <a:t>ডিজিটাল বাংলাদেশ গড়ে তোলার জন্য বিশাল অবকাঠামো গড়ে তুলতে হবে । </a:t>
            </a:r>
            <a:endParaRPr lang="en-US" sz="3200" b="1" dirty="0">
              <a:latin typeface="NikoshBAN" panose="02000000000000000000" pitchFamily="2" charset="0"/>
              <a:cs typeface="NikoshBAN" panose="02000000000000000000" pitchFamily="2" charset="0"/>
            </a:endParaRPr>
          </a:p>
        </p:txBody>
      </p:sp>
      <p:grpSp>
        <p:nvGrpSpPr>
          <p:cNvPr id="43" name="Group 42"/>
          <p:cNvGrpSpPr/>
          <p:nvPr/>
        </p:nvGrpSpPr>
        <p:grpSpPr>
          <a:xfrm>
            <a:off x="941663" y="1803905"/>
            <a:ext cx="9779000" cy="3098800"/>
            <a:chOff x="990600" y="1839744"/>
            <a:chExt cx="9779000" cy="2884656"/>
          </a:xfrm>
        </p:grpSpPr>
        <p:pic>
          <p:nvPicPr>
            <p:cNvPr id="44" name="Picture 43"/>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990600" y="1841500"/>
              <a:ext cx="4876800" cy="28829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5" name="Picture 44"/>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5892800" y="1839744"/>
              <a:ext cx="4876800" cy="28829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46" name="TextBox 45"/>
          <p:cNvSpPr txBox="1"/>
          <p:nvPr/>
        </p:nvSpPr>
        <p:spPr>
          <a:xfrm>
            <a:off x="1388703" y="5392345"/>
            <a:ext cx="859536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3200" b="1" dirty="0" smtClean="0">
                <a:latin typeface="NikoshBAN" panose="02000000000000000000" pitchFamily="2" charset="0"/>
                <a:cs typeface="NikoshBAN" panose="02000000000000000000" pitchFamily="2" charset="0"/>
              </a:rPr>
              <a:t>তথ্যপ্রযুক্তির পুরো সুবিধা পেতে হলে দক্ষ জনশক্তি গড়ে তুলতে হবে । </a:t>
            </a:r>
            <a:endParaRPr lang="en-US" sz="3200" b="1" dirty="0">
              <a:latin typeface="NikoshBAN" panose="02000000000000000000" pitchFamily="2" charset="0"/>
              <a:cs typeface="NikoshBAN" panose="02000000000000000000" pitchFamily="2" charset="0"/>
            </a:endParaRPr>
          </a:p>
        </p:txBody>
      </p:sp>
      <p:grpSp>
        <p:nvGrpSpPr>
          <p:cNvPr id="47" name="Group 46"/>
          <p:cNvGrpSpPr/>
          <p:nvPr/>
        </p:nvGrpSpPr>
        <p:grpSpPr>
          <a:xfrm>
            <a:off x="1638300" y="1651000"/>
            <a:ext cx="8503920" cy="3200400"/>
            <a:chOff x="2413000" y="1155700"/>
            <a:chExt cx="6470650" cy="4470400"/>
          </a:xfrm>
        </p:grpSpPr>
        <p:pic>
          <p:nvPicPr>
            <p:cNvPr id="48" name="Picture 47"/>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5689600" y="1155700"/>
              <a:ext cx="3194050" cy="22034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9" name="Picture 48"/>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2419350" y="3390900"/>
              <a:ext cx="3238500" cy="2235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0" name="Picture 49"/>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5670550" y="3378200"/>
              <a:ext cx="3213100" cy="2235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1" name="Picture 50"/>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2413000" y="1162050"/>
              <a:ext cx="3263900" cy="21971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52" name="TextBox 51"/>
          <p:cNvSpPr txBox="1"/>
          <p:nvPr/>
        </p:nvSpPr>
        <p:spPr>
          <a:xfrm>
            <a:off x="283803" y="5316145"/>
            <a:ext cx="10874735" cy="107721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200" b="1" dirty="0" smtClean="0">
                <a:latin typeface="NikoshBAN" panose="02000000000000000000" pitchFamily="2" charset="0"/>
                <a:cs typeface="NikoshBAN" panose="02000000000000000000" pitchFamily="2" charset="0"/>
              </a:rPr>
              <a:t>স্কুল কলেজ বিশ্ববিদ্যালয়ে লেখাপড়ার মান বাড়াতে হবে,আরো বেশী সংখ্যক শিক্ষার্থীকে তথ্য ও যোগাযোগ প্রযুক্তিতে দক্ষ করে তুলতে হবে।  </a:t>
            </a:r>
            <a:endParaRPr lang="en-US" sz="3200" b="1" dirty="0">
              <a:latin typeface="NikoshBAN" panose="02000000000000000000" pitchFamily="2" charset="0"/>
              <a:cs typeface="NikoshBAN" panose="02000000000000000000" pitchFamily="2" charset="0"/>
            </a:endParaRPr>
          </a:p>
        </p:txBody>
      </p:sp>
      <p:grpSp>
        <p:nvGrpSpPr>
          <p:cNvPr id="53" name="Group 52"/>
          <p:cNvGrpSpPr/>
          <p:nvPr/>
        </p:nvGrpSpPr>
        <p:grpSpPr>
          <a:xfrm>
            <a:off x="1333500" y="2171700"/>
            <a:ext cx="8686800" cy="2552700"/>
            <a:chOff x="787400" y="850900"/>
            <a:chExt cx="8686800" cy="2413000"/>
          </a:xfrm>
        </p:grpSpPr>
        <p:pic>
          <p:nvPicPr>
            <p:cNvPr id="54" name="Picture 53"/>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787400" y="863600"/>
              <a:ext cx="2870200" cy="2400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5" name="Picture 54"/>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a:xfrm>
              <a:off x="3657600" y="850900"/>
              <a:ext cx="2895600" cy="2400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6" name="Picture 55"/>
            <p:cNvPicPr>
              <a:picLocks noChangeAspect="1"/>
            </p:cNvPicPr>
            <p:nvPr/>
          </p:nvPicPr>
          <p:blipFill rotWithShape="1">
            <a:blip r:embed="rId29" cstate="email">
              <a:extLst>
                <a:ext uri="{28A0092B-C50C-407E-A947-70E740481C1C}">
                  <a14:useLocalDpi xmlns:a14="http://schemas.microsoft.com/office/drawing/2010/main"/>
                </a:ext>
              </a:extLst>
            </a:blip>
            <a:srcRect/>
            <a:stretch/>
          </p:blipFill>
          <p:spPr>
            <a:xfrm>
              <a:off x="6578600" y="901700"/>
              <a:ext cx="2895600" cy="2362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57" name="TextBox 56"/>
          <p:cNvSpPr txBox="1"/>
          <p:nvPr/>
        </p:nvSpPr>
        <p:spPr>
          <a:xfrm>
            <a:off x="1604603" y="5278045"/>
            <a:ext cx="8229600"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ই-</a:t>
            </a:r>
            <a:r>
              <a:rPr lang="en-US" sz="3200" b="1" dirty="0" err="1" smtClean="0">
                <a:latin typeface="NikoshBAN" panose="02000000000000000000" pitchFamily="2" charset="0"/>
                <a:cs typeface="NikoshBAN" panose="02000000000000000000" pitchFamily="2" charset="0"/>
              </a:rPr>
              <a:t>গভর্ন্যান্স</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এর</a:t>
            </a:r>
            <a:r>
              <a:rPr lang="en-US" sz="3200" b="1"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মাধ্যমে সকল কাজে স্বচ্ছতা নিশ্চিত করতে হবে।</a:t>
            </a:r>
            <a:r>
              <a:rPr lang="en-US" sz="3200" b="1"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58" name="Picture 57"/>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7422362" y="1675091"/>
            <a:ext cx="3271825" cy="32975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9" name="Picture 58"/>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4032650" y="1705109"/>
            <a:ext cx="3228974" cy="32975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0" name="Picture 59"/>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00069" y="1612887"/>
            <a:ext cx="3400420" cy="32975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1" name="TextBox 60"/>
          <p:cNvSpPr txBox="1"/>
          <p:nvPr/>
        </p:nvSpPr>
        <p:spPr>
          <a:xfrm>
            <a:off x="471493" y="5263325"/>
            <a:ext cx="10515600" cy="95410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2800" b="1" dirty="0" smtClean="0">
                <a:latin typeface="NikoshBAN" panose="02000000000000000000" pitchFamily="2" charset="0"/>
                <a:cs typeface="NikoshBAN" panose="02000000000000000000" pitchFamily="2" charset="0"/>
              </a:rPr>
              <a:t>তথ্যপ্রযুক্তি এবং শক্তিশালী কম্পিউটার  সৃষ্টিশীল মানুষের সৃজনশীলতার এক অভিনব দিগন্ত উন্মোচিত করেছে। নতুন প্রজন্মকে উদ্ভাবনী ক্ষমতা কাজে লাগাতে উৎসাহিত করতে হবে</a:t>
            </a:r>
            <a:r>
              <a:rPr lang="bn-IN" sz="2800" b="1" dirty="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grpSp>
        <p:nvGrpSpPr>
          <p:cNvPr id="62" name="Group 61"/>
          <p:cNvGrpSpPr/>
          <p:nvPr/>
        </p:nvGrpSpPr>
        <p:grpSpPr>
          <a:xfrm>
            <a:off x="482600" y="1955800"/>
            <a:ext cx="10424160" cy="2834640"/>
            <a:chOff x="0" y="1955800"/>
            <a:chExt cx="10477500" cy="3022600"/>
          </a:xfrm>
        </p:grpSpPr>
        <p:pic>
          <p:nvPicPr>
            <p:cNvPr id="63" name="Picture 62"/>
            <p:cNvPicPr>
              <a:picLocks noChangeAspect="1"/>
            </p:cNvPicPr>
            <p:nvPr/>
          </p:nvPicPr>
          <p:blipFill rotWithShape="1">
            <a:blip r:embed="rId33" cstate="email">
              <a:extLst>
                <a:ext uri="{28A0092B-C50C-407E-A947-70E740481C1C}">
                  <a14:useLocalDpi xmlns:a14="http://schemas.microsoft.com/office/drawing/2010/main"/>
                </a:ext>
              </a:extLst>
            </a:blip>
            <a:srcRect/>
            <a:stretch/>
          </p:blipFill>
          <p:spPr>
            <a:xfrm>
              <a:off x="0" y="1955800"/>
              <a:ext cx="5219700" cy="3022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4" name="Picture 63"/>
            <p:cNvPicPr>
              <a:picLocks noChangeAspect="1"/>
            </p:cNvPicPr>
            <p:nvPr/>
          </p:nvPicPr>
          <p:blipFill rotWithShape="1">
            <a:blip r:embed="rId34" cstate="email">
              <a:extLst>
                <a:ext uri="{28A0092B-C50C-407E-A947-70E740481C1C}">
                  <a14:useLocalDpi xmlns:a14="http://schemas.microsoft.com/office/drawing/2010/main"/>
                </a:ext>
              </a:extLst>
            </a:blip>
            <a:srcRect/>
            <a:stretch/>
          </p:blipFill>
          <p:spPr>
            <a:xfrm>
              <a:off x="5257800" y="1955800"/>
              <a:ext cx="5219700" cy="3022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65" name="TextBox 64"/>
          <p:cNvSpPr txBox="1"/>
          <p:nvPr/>
        </p:nvSpPr>
        <p:spPr>
          <a:xfrm>
            <a:off x="296503" y="5163745"/>
            <a:ext cx="10874735" cy="107721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200" b="1" dirty="0" smtClean="0">
                <a:latin typeface="NikoshBAN" panose="02000000000000000000" pitchFamily="2" charset="0"/>
                <a:cs typeface="NikoshBAN" panose="02000000000000000000" pitchFamily="2" charset="0"/>
              </a:rPr>
              <a:t>বিশ্ববিদ্যালয় এবং তথ্য ও যোগাযোগ প্রযুক্তি শিল্পের মধ্যে সমন্বয় করতে হবে।তাহলেই আমরা প্রকৃত ডিজিটাল বাংলাদেশ গড়ে তুলতে পারব।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61369366"/>
      </p:ext>
    </p:extLst>
  </p:cSld>
  <p:clrMapOvr>
    <a:masterClrMapping/>
  </p:clrMapOvr>
  <mc:AlternateContent xmlns:mc="http://schemas.openxmlformats.org/markup-compatibility/2006">
    <mc:Choice xmlns:p14="http://schemas.microsoft.com/office/powerpoint/2010/main" Requires="p14">
      <p:transition spd="slow" p14:dur="1600" advTm="1000">
        <p14:prism isInverted="1"/>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1250"/>
                                  </p:stCondLst>
                                  <p:childTnLst>
                                    <p:anim calcmode="lin" valueType="num">
                                      <p:cBhvr>
                                        <p:cTn id="6" dur="1500"/>
                                        <p:tgtEl>
                                          <p:spTgt spid="18"/>
                                        </p:tgtEl>
                                        <p:attrNameLst>
                                          <p:attrName>ppt_w</p:attrName>
                                        </p:attrNameLst>
                                      </p:cBhvr>
                                      <p:tavLst>
                                        <p:tav tm="0">
                                          <p:val>
                                            <p:strVal val="ppt_w"/>
                                          </p:val>
                                        </p:tav>
                                        <p:tav tm="100000">
                                          <p:val>
                                            <p:fltVal val="0"/>
                                          </p:val>
                                        </p:tav>
                                      </p:tavLst>
                                    </p:anim>
                                    <p:anim calcmode="lin" valueType="num">
                                      <p:cBhvr>
                                        <p:cTn id="7" dur="1500"/>
                                        <p:tgtEl>
                                          <p:spTgt spid="18"/>
                                        </p:tgtEl>
                                        <p:attrNameLst>
                                          <p:attrName>ppt_h</p:attrName>
                                        </p:attrNameLst>
                                      </p:cBhvr>
                                      <p:tavLst>
                                        <p:tav tm="0">
                                          <p:val>
                                            <p:strVal val="ppt_h"/>
                                          </p:val>
                                        </p:tav>
                                        <p:tav tm="100000">
                                          <p:val>
                                            <p:fltVal val="0"/>
                                          </p:val>
                                        </p:tav>
                                      </p:tavLst>
                                    </p:anim>
                                    <p:animEffect transition="out" filter="fade">
                                      <p:cBhvr>
                                        <p:cTn id="8" dur="1500"/>
                                        <p:tgtEl>
                                          <p:spTgt spid="18"/>
                                        </p:tgtEl>
                                      </p:cBhvr>
                                    </p:animEffect>
                                    <p:set>
                                      <p:cBhvr>
                                        <p:cTn id="9" dur="1" fill="hold">
                                          <p:stCondLst>
                                            <p:cond delay="1499"/>
                                          </p:stCondLst>
                                        </p:cTn>
                                        <p:tgtEl>
                                          <p:spTgt spid="18"/>
                                        </p:tgtEl>
                                        <p:attrNameLst>
                                          <p:attrName>style.visibility</p:attrName>
                                        </p:attrNameLst>
                                      </p:cBhvr>
                                      <p:to>
                                        <p:strVal val="hidden"/>
                                      </p:to>
                                    </p:set>
                                  </p:childTnLst>
                                </p:cTn>
                              </p:par>
                              <p:par>
                                <p:cTn id="10" presetID="53" presetClass="exit" presetSubtype="32" fill="hold" grpId="0" nodeType="withEffect">
                                  <p:stCondLst>
                                    <p:cond delay="1250"/>
                                  </p:stCondLst>
                                  <p:childTnLst>
                                    <p:anim calcmode="lin" valueType="num">
                                      <p:cBhvr>
                                        <p:cTn id="11" dur="1500"/>
                                        <p:tgtEl>
                                          <p:spTgt spid="9"/>
                                        </p:tgtEl>
                                        <p:attrNameLst>
                                          <p:attrName>ppt_w</p:attrName>
                                        </p:attrNameLst>
                                      </p:cBhvr>
                                      <p:tavLst>
                                        <p:tav tm="0">
                                          <p:val>
                                            <p:strVal val="ppt_w"/>
                                          </p:val>
                                        </p:tav>
                                        <p:tav tm="100000">
                                          <p:val>
                                            <p:fltVal val="0"/>
                                          </p:val>
                                        </p:tav>
                                      </p:tavLst>
                                    </p:anim>
                                    <p:anim calcmode="lin" valueType="num">
                                      <p:cBhvr>
                                        <p:cTn id="12" dur="1500"/>
                                        <p:tgtEl>
                                          <p:spTgt spid="9"/>
                                        </p:tgtEl>
                                        <p:attrNameLst>
                                          <p:attrName>ppt_h</p:attrName>
                                        </p:attrNameLst>
                                      </p:cBhvr>
                                      <p:tavLst>
                                        <p:tav tm="0">
                                          <p:val>
                                            <p:strVal val="ppt_h"/>
                                          </p:val>
                                        </p:tav>
                                        <p:tav tm="100000">
                                          <p:val>
                                            <p:fltVal val="0"/>
                                          </p:val>
                                        </p:tav>
                                      </p:tavLst>
                                    </p:anim>
                                    <p:animEffect transition="out" filter="fade">
                                      <p:cBhvr>
                                        <p:cTn id="13" dur="1500"/>
                                        <p:tgtEl>
                                          <p:spTgt spid="9"/>
                                        </p:tgtEl>
                                      </p:cBhvr>
                                    </p:animEffect>
                                    <p:set>
                                      <p:cBhvr>
                                        <p:cTn id="14" dur="1" fill="hold">
                                          <p:stCondLst>
                                            <p:cond delay="1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125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500" fill="hold"/>
                                        <p:tgtEl>
                                          <p:spTgt spid="19"/>
                                        </p:tgtEl>
                                        <p:attrNameLst>
                                          <p:attrName>ppt_w</p:attrName>
                                        </p:attrNameLst>
                                      </p:cBhvr>
                                      <p:tavLst>
                                        <p:tav tm="0">
                                          <p:val>
                                            <p:fltVal val="0"/>
                                          </p:val>
                                        </p:tav>
                                        <p:tav tm="100000">
                                          <p:val>
                                            <p:strVal val="#ppt_w"/>
                                          </p:val>
                                        </p:tav>
                                      </p:tavLst>
                                    </p:anim>
                                    <p:anim calcmode="lin" valueType="num">
                                      <p:cBhvr>
                                        <p:cTn id="20" dur="1500" fill="hold"/>
                                        <p:tgtEl>
                                          <p:spTgt spid="19"/>
                                        </p:tgtEl>
                                        <p:attrNameLst>
                                          <p:attrName>ppt_h</p:attrName>
                                        </p:attrNameLst>
                                      </p:cBhvr>
                                      <p:tavLst>
                                        <p:tav tm="0">
                                          <p:val>
                                            <p:fltVal val="0"/>
                                          </p:val>
                                        </p:tav>
                                        <p:tav tm="100000">
                                          <p:val>
                                            <p:strVal val="#ppt_h"/>
                                          </p:val>
                                        </p:tav>
                                      </p:tavLst>
                                    </p:anim>
                                    <p:animEffect transition="in" filter="fade">
                                      <p:cBhvr>
                                        <p:cTn id="21" dur="1500"/>
                                        <p:tgtEl>
                                          <p:spTgt spid="19"/>
                                        </p:tgtEl>
                                      </p:cBhvr>
                                    </p:animEffect>
                                  </p:childTnLst>
                                </p:cTn>
                              </p:par>
                              <p:par>
                                <p:cTn id="22" presetID="53" presetClass="entr" presetSubtype="16" fill="hold" grpId="0" nodeType="withEffect">
                                  <p:stCondLst>
                                    <p:cond delay="125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500" fill="hold"/>
                                        <p:tgtEl>
                                          <p:spTgt spid="26"/>
                                        </p:tgtEl>
                                        <p:attrNameLst>
                                          <p:attrName>ppt_w</p:attrName>
                                        </p:attrNameLst>
                                      </p:cBhvr>
                                      <p:tavLst>
                                        <p:tav tm="0">
                                          <p:val>
                                            <p:fltVal val="0"/>
                                          </p:val>
                                        </p:tav>
                                        <p:tav tm="100000">
                                          <p:val>
                                            <p:strVal val="#ppt_w"/>
                                          </p:val>
                                        </p:tav>
                                      </p:tavLst>
                                    </p:anim>
                                    <p:anim calcmode="lin" valueType="num">
                                      <p:cBhvr>
                                        <p:cTn id="25" dur="1500" fill="hold"/>
                                        <p:tgtEl>
                                          <p:spTgt spid="26"/>
                                        </p:tgtEl>
                                        <p:attrNameLst>
                                          <p:attrName>ppt_h</p:attrName>
                                        </p:attrNameLst>
                                      </p:cBhvr>
                                      <p:tavLst>
                                        <p:tav tm="0">
                                          <p:val>
                                            <p:fltVal val="0"/>
                                          </p:val>
                                        </p:tav>
                                        <p:tav tm="100000">
                                          <p:val>
                                            <p:strVal val="#ppt_h"/>
                                          </p:val>
                                        </p:tav>
                                      </p:tavLst>
                                    </p:anim>
                                    <p:animEffect transition="in" filter="fade">
                                      <p:cBhvr>
                                        <p:cTn id="26" dur="1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1250"/>
                                  </p:stCondLst>
                                  <p:childTnLst>
                                    <p:anim calcmode="lin" valueType="num">
                                      <p:cBhvr>
                                        <p:cTn id="30" dur="1500"/>
                                        <p:tgtEl>
                                          <p:spTgt spid="19"/>
                                        </p:tgtEl>
                                        <p:attrNameLst>
                                          <p:attrName>ppt_w</p:attrName>
                                        </p:attrNameLst>
                                      </p:cBhvr>
                                      <p:tavLst>
                                        <p:tav tm="0">
                                          <p:val>
                                            <p:strVal val="ppt_w"/>
                                          </p:val>
                                        </p:tav>
                                        <p:tav tm="100000">
                                          <p:val>
                                            <p:fltVal val="0"/>
                                          </p:val>
                                        </p:tav>
                                      </p:tavLst>
                                    </p:anim>
                                    <p:anim calcmode="lin" valueType="num">
                                      <p:cBhvr>
                                        <p:cTn id="31" dur="1500"/>
                                        <p:tgtEl>
                                          <p:spTgt spid="19"/>
                                        </p:tgtEl>
                                        <p:attrNameLst>
                                          <p:attrName>ppt_h</p:attrName>
                                        </p:attrNameLst>
                                      </p:cBhvr>
                                      <p:tavLst>
                                        <p:tav tm="0">
                                          <p:val>
                                            <p:strVal val="ppt_h"/>
                                          </p:val>
                                        </p:tav>
                                        <p:tav tm="100000">
                                          <p:val>
                                            <p:fltVal val="0"/>
                                          </p:val>
                                        </p:tav>
                                      </p:tavLst>
                                    </p:anim>
                                    <p:animEffect transition="out" filter="fade">
                                      <p:cBhvr>
                                        <p:cTn id="32" dur="1500"/>
                                        <p:tgtEl>
                                          <p:spTgt spid="19"/>
                                        </p:tgtEl>
                                      </p:cBhvr>
                                    </p:animEffect>
                                    <p:set>
                                      <p:cBhvr>
                                        <p:cTn id="33" dur="1" fill="hold">
                                          <p:stCondLst>
                                            <p:cond delay="1499"/>
                                          </p:stCondLst>
                                        </p:cTn>
                                        <p:tgtEl>
                                          <p:spTgt spid="19"/>
                                        </p:tgtEl>
                                        <p:attrNameLst>
                                          <p:attrName>style.visibility</p:attrName>
                                        </p:attrNameLst>
                                      </p:cBhvr>
                                      <p:to>
                                        <p:strVal val="hidden"/>
                                      </p:to>
                                    </p:set>
                                  </p:childTnLst>
                                </p:cTn>
                              </p:par>
                              <p:par>
                                <p:cTn id="34" presetID="53" presetClass="exit" presetSubtype="32" fill="hold" grpId="1" nodeType="withEffect">
                                  <p:stCondLst>
                                    <p:cond delay="1250"/>
                                  </p:stCondLst>
                                  <p:childTnLst>
                                    <p:anim calcmode="lin" valueType="num">
                                      <p:cBhvr>
                                        <p:cTn id="35" dur="1500"/>
                                        <p:tgtEl>
                                          <p:spTgt spid="26"/>
                                        </p:tgtEl>
                                        <p:attrNameLst>
                                          <p:attrName>ppt_w</p:attrName>
                                        </p:attrNameLst>
                                      </p:cBhvr>
                                      <p:tavLst>
                                        <p:tav tm="0">
                                          <p:val>
                                            <p:strVal val="ppt_w"/>
                                          </p:val>
                                        </p:tav>
                                        <p:tav tm="100000">
                                          <p:val>
                                            <p:fltVal val="0"/>
                                          </p:val>
                                        </p:tav>
                                      </p:tavLst>
                                    </p:anim>
                                    <p:anim calcmode="lin" valueType="num">
                                      <p:cBhvr>
                                        <p:cTn id="36" dur="1500"/>
                                        <p:tgtEl>
                                          <p:spTgt spid="26"/>
                                        </p:tgtEl>
                                        <p:attrNameLst>
                                          <p:attrName>ppt_h</p:attrName>
                                        </p:attrNameLst>
                                      </p:cBhvr>
                                      <p:tavLst>
                                        <p:tav tm="0">
                                          <p:val>
                                            <p:strVal val="ppt_h"/>
                                          </p:val>
                                        </p:tav>
                                        <p:tav tm="100000">
                                          <p:val>
                                            <p:fltVal val="0"/>
                                          </p:val>
                                        </p:tav>
                                      </p:tavLst>
                                    </p:anim>
                                    <p:animEffect transition="out" filter="fade">
                                      <p:cBhvr>
                                        <p:cTn id="37" dur="1500"/>
                                        <p:tgtEl>
                                          <p:spTgt spid="26"/>
                                        </p:tgtEl>
                                      </p:cBhvr>
                                    </p:animEffect>
                                    <p:set>
                                      <p:cBhvr>
                                        <p:cTn id="38" dur="1" fill="hold">
                                          <p:stCondLst>
                                            <p:cond delay="1499"/>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1250"/>
                                  </p:stCondLst>
                                  <p:childTnLst>
                                    <p:set>
                                      <p:cBhvr>
                                        <p:cTn id="42" dur="1" fill="hold">
                                          <p:stCondLst>
                                            <p:cond delay="0"/>
                                          </p:stCondLst>
                                        </p:cTn>
                                        <p:tgtEl>
                                          <p:spTgt spid="35"/>
                                        </p:tgtEl>
                                        <p:attrNameLst>
                                          <p:attrName>style.visibility</p:attrName>
                                        </p:attrNameLst>
                                      </p:cBhvr>
                                      <p:to>
                                        <p:strVal val="visible"/>
                                      </p:to>
                                    </p:set>
                                    <p:anim calcmode="lin" valueType="num">
                                      <p:cBhvr>
                                        <p:cTn id="43" dur="1500" fill="hold"/>
                                        <p:tgtEl>
                                          <p:spTgt spid="35"/>
                                        </p:tgtEl>
                                        <p:attrNameLst>
                                          <p:attrName>ppt_w</p:attrName>
                                        </p:attrNameLst>
                                      </p:cBhvr>
                                      <p:tavLst>
                                        <p:tav tm="0">
                                          <p:val>
                                            <p:fltVal val="0"/>
                                          </p:val>
                                        </p:tav>
                                        <p:tav tm="100000">
                                          <p:val>
                                            <p:strVal val="#ppt_w"/>
                                          </p:val>
                                        </p:tav>
                                      </p:tavLst>
                                    </p:anim>
                                    <p:anim calcmode="lin" valueType="num">
                                      <p:cBhvr>
                                        <p:cTn id="44" dur="1500" fill="hold"/>
                                        <p:tgtEl>
                                          <p:spTgt spid="35"/>
                                        </p:tgtEl>
                                        <p:attrNameLst>
                                          <p:attrName>ppt_h</p:attrName>
                                        </p:attrNameLst>
                                      </p:cBhvr>
                                      <p:tavLst>
                                        <p:tav tm="0">
                                          <p:val>
                                            <p:fltVal val="0"/>
                                          </p:val>
                                        </p:tav>
                                        <p:tav tm="100000">
                                          <p:val>
                                            <p:strVal val="#ppt_h"/>
                                          </p:val>
                                        </p:tav>
                                      </p:tavLst>
                                    </p:anim>
                                    <p:animEffect transition="in" filter="fade">
                                      <p:cBhvr>
                                        <p:cTn id="45" dur="1500"/>
                                        <p:tgtEl>
                                          <p:spTgt spid="35"/>
                                        </p:tgtEl>
                                      </p:cBhvr>
                                    </p:animEffect>
                                  </p:childTnLst>
                                </p:cTn>
                              </p:par>
                              <p:par>
                                <p:cTn id="46" presetID="53" presetClass="entr" presetSubtype="16" fill="hold" grpId="0" nodeType="withEffect">
                                  <p:stCondLst>
                                    <p:cond delay="1250"/>
                                  </p:stCondLst>
                                  <p:childTnLst>
                                    <p:set>
                                      <p:cBhvr>
                                        <p:cTn id="47" dur="1" fill="hold">
                                          <p:stCondLst>
                                            <p:cond delay="0"/>
                                          </p:stCondLst>
                                        </p:cTn>
                                        <p:tgtEl>
                                          <p:spTgt spid="42"/>
                                        </p:tgtEl>
                                        <p:attrNameLst>
                                          <p:attrName>style.visibility</p:attrName>
                                        </p:attrNameLst>
                                      </p:cBhvr>
                                      <p:to>
                                        <p:strVal val="visible"/>
                                      </p:to>
                                    </p:set>
                                    <p:anim calcmode="lin" valueType="num">
                                      <p:cBhvr>
                                        <p:cTn id="48" dur="1500" fill="hold"/>
                                        <p:tgtEl>
                                          <p:spTgt spid="42"/>
                                        </p:tgtEl>
                                        <p:attrNameLst>
                                          <p:attrName>ppt_w</p:attrName>
                                        </p:attrNameLst>
                                      </p:cBhvr>
                                      <p:tavLst>
                                        <p:tav tm="0">
                                          <p:val>
                                            <p:fltVal val="0"/>
                                          </p:val>
                                        </p:tav>
                                        <p:tav tm="100000">
                                          <p:val>
                                            <p:strVal val="#ppt_w"/>
                                          </p:val>
                                        </p:tav>
                                      </p:tavLst>
                                    </p:anim>
                                    <p:anim calcmode="lin" valueType="num">
                                      <p:cBhvr>
                                        <p:cTn id="49" dur="1500" fill="hold"/>
                                        <p:tgtEl>
                                          <p:spTgt spid="42"/>
                                        </p:tgtEl>
                                        <p:attrNameLst>
                                          <p:attrName>ppt_h</p:attrName>
                                        </p:attrNameLst>
                                      </p:cBhvr>
                                      <p:tavLst>
                                        <p:tav tm="0">
                                          <p:val>
                                            <p:fltVal val="0"/>
                                          </p:val>
                                        </p:tav>
                                        <p:tav tm="100000">
                                          <p:val>
                                            <p:strVal val="#ppt_h"/>
                                          </p:val>
                                        </p:tav>
                                      </p:tavLst>
                                    </p:anim>
                                    <p:animEffect transition="in" filter="fade">
                                      <p:cBhvr>
                                        <p:cTn id="50" dur="1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nodeType="clickEffect">
                                  <p:stCondLst>
                                    <p:cond delay="1250"/>
                                  </p:stCondLst>
                                  <p:childTnLst>
                                    <p:anim calcmode="lin" valueType="num">
                                      <p:cBhvr>
                                        <p:cTn id="54" dur="1500"/>
                                        <p:tgtEl>
                                          <p:spTgt spid="35"/>
                                        </p:tgtEl>
                                        <p:attrNameLst>
                                          <p:attrName>ppt_w</p:attrName>
                                        </p:attrNameLst>
                                      </p:cBhvr>
                                      <p:tavLst>
                                        <p:tav tm="0">
                                          <p:val>
                                            <p:strVal val="ppt_w"/>
                                          </p:val>
                                        </p:tav>
                                        <p:tav tm="100000">
                                          <p:val>
                                            <p:fltVal val="0"/>
                                          </p:val>
                                        </p:tav>
                                      </p:tavLst>
                                    </p:anim>
                                    <p:anim calcmode="lin" valueType="num">
                                      <p:cBhvr>
                                        <p:cTn id="55" dur="1500"/>
                                        <p:tgtEl>
                                          <p:spTgt spid="35"/>
                                        </p:tgtEl>
                                        <p:attrNameLst>
                                          <p:attrName>ppt_h</p:attrName>
                                        </p:attrNameLst>
                                      </p:cBhvr>
                                      <p:tavLst>
                                        <p:tav tm="0">
                                          <p:val>
                                            <p:strVal val="ppt_h"/>
                                          </p:val>
                                        </p:tav>
                                        <p:tav tm="100000">
                                          <p:val>
                                            <p:fltVal val="0"/>
                                          </p:val>
                                        </p:tav>
                                      </p:tavLst>
                                    </p:anim>
                                    <p:animEffect transition="out" filter="fade">
                                      <p:cBhvr>
                                        <p:cTn id="56" dur="1500"/>
                                        <p:tgtEl>
                                          <p:spTgt spid="35"/>
                                        </p:tgtEl>
                                      </p:cBhvr>
                                    </p:animEffect>
                                    <p:set>
                                      <p:cBhvr>
                                        <p:cTn id="57" dur="1" fill="hold">
                                          <p:stCondLst>
                                            <p:cond delay="1499"/>
                                          </p:stCondLst>
                                        </p:cTn>
                                        <p:tgtEl>
                                          <p:spTgt spid="35"/>
                                        </p:tgtEl>
                                        <p:attrNameLst>
                                          <p:attrName>style.visibility</p:attrName>
                                        </p:attrNameLst>
                                      </p:cBhvr>
                                      <p:to>
                                        <p:strVal val="hidden"/>
                                      </p:to>
                                    </p:set>
                                  </p:childTnLst>
                                </p:cTn>
                              </p:par>
                              <p:par>
                                <p:cTn id="58" presetID="53" presetClass="exit" presetSubtype="32" fill="hold" grpId="1" nodeType="withEffect">
                                  <p:stCondLst>
                                    <p:cond delay="1250"/>
                                  </p:stCondLst>
                                  <p:childTnLst>
                                    <p:anim calcmode="lin" valueType="num">
                                      <p:cBhvr>
                                        <p:cTn id="59" dur="1500"/>
                                        <p:tgtEl>
                                          <p:spTgt spid="42"/>
                                        </p:tgtEl>
                                        <p:attrNameLst>
                                          <p:attrName>ppt_w</p:attrName>
                                        </p:attrNameLst>
                                      </p:cBhvr>
                                      <p:tavLst>
                                        <p:tav tm="0">
                                          <p:val>
                                            <p:strVal val="ppt_w"/>
                                          </p:val>
                                        </p:tav>
                                        <p:tav tm="100000">
                                          <p:val>
                                            <p:fltVal val="0"/>
                                          </p:val>
                                        </p:tav>
                                      </p:tavLst>
                                    </p:anim>
                                    <p:anim calcmode="lin" valueType="num">
                                      <p:cBhvr>
                                        <p:cTn id="60" dur="1500"/>
                                        <p:tgtEl>
                                          <p:spTgt spid="42"/>
                                        </p:tgtEl>
                                        <p:attrNameLst>
                                          <p:attrName>ppt_h</p:attrName>
                                        </p:attrNameLst>
                                      </p:cBhvr>
                                      <p:tavLst>
                                        <p:tav tm="0">
                                          <p:val>
                                            <p:strVal val="ppt_h"/>
                                          </p:val>
                                        </p:tav>
                                        <p:tav tm="100000">
                                          <p:val>
                                            <p:fltVal val="0"/>
                                          </p:val>
                                        </p:tav>
                                      </p:tavLst>
                                    </p:anim>
                                    <p:animEffect transition="out" filter="fade">
                                      <p:cBhvr>
                                        <p:cTn id="61" dur="1500"/>
                                        <p:tgtEl>
                                          <p:spTgt spid="42"/>
                                        </p:tgtEl>
                                      </p:cBhvr>
                                    </p:animEffect>
                                    <p:set>
                                      <p:cBhvr>
                                        <p:cTn id="62" dur="1" fill="hold">
                                          <p:stCondLst>
                                            <p:cond delay="1499"/>
                                          </p:stCondLst>
                                        </p:cTn>
                                        <p:tgtEl>
                                          <p:spTgt spid="4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1250"/>
                                  </p:stCondLst>
                                  <p:childTnLst>
                                    <p:set>
                                      <p:cBhvr>
                                        <p:cTn id="66" dur="1" fill="hold">
                                          <p:stCondLst>
                                            <p:cond delay="0"/>
                                          </p:stCondLst>
                                        </p:cTn>
                                        <p:tgtEl>
                                          <p:spTgt spid="43"/>
                                        </p:tgtEl>
                                        <p:attrNameLst>
                                          <p:attrName>style.visibility</p:attrName>
                                        </p:attrNameLst>
                                      </p:cBhvr>
                                      <p:to>
                                        <p:strVal val="visible"/>
                                      </p:to>
                                    </p:set>
                                    <p:anim calcmode="lin" valueType="num">
                                      <p:cBhvr>
                                        <p:cTn id="67" dur="1500" fill="hold"/>
                                        <p:tgtEl>
                                          <p:spTgt spid="43"/>
                                        </p:tgtEl>
                                        <p:attrNameLst>
                                          <p:attrName>ppt_w</p:attrName>
                                        </p:attrNameLst>
                                      </p:cBhvr>
                                      <p:tavLst>
                                        <p:tav tm="0">
                                          <p:val>
                                            <p:fltVal val="0"/>
                                          </p:val>
                                        </p:tav>
                                        <p:tav tm="100000">
                                          <p:val>
                                            <p:strVal val="#ppt_w"/>
                                          </p:val>
                                        </p:tav>
                                      </p:tavLst>
                                    </p:anim>
                                    <p:anim calcmode="lin" valueType="num">
                                      <p:cBhvr>
                                        <p:cTn id="68" dur="1500" fill="hold"/>
                                        <p:tgtEl>
                                          <p:spTgt spid="43"/>
                                        </p:tgtEl>
                                        <p:attrNameLst>
                                          <p:attrName>ppt_h</p:attrName>
                                        </p:attrNameLst>
                                      </p:cBhvr>
                                      <p:tavLst>
                                        <p:tav tm="0">
                                          <p:val>
                                            <p:fltVal val="0"/>
                                          </p:val>
                                        </p:tav>
                                        <p:tav tm="100000">
                                          <p:val>
                                            <p:strVal val="#ppt_h"/>
                                          </p:val>
                                        </p:tav>
                                      </p:tavLst>
                                    </p:anim>
                                    <p:animEffect transition="in" filter="fade">
                                      <p:cBhvr>
                                        <p:cTn id="69" dur="1500"/>
                                        <p:tgtEl>
                                          <p:spTgt spid="43"/>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6"/>
                                        </p:tgtEl>
                                        <p:attrNameLst>
                                          <p:attrName>style.visibility</p:attrName>
                                        </p:attrNameLst>
                                      </p:cBhvr>
                                      <p:to>
                                        <p:strVal val="visible"/>
                                      </p:to>
                                    </p:set>
                                    <p:anim calcmode="lin" valueType="num">
                                      <p:cBhvr>
                                        <p:cTn id="72" dur="1500" fill="hold"/>
                                        <p:tgtEl>
                                          <p:spTgt spid="46"/>
                                        </p:tgtEl>
                                        <p:attrNameLst>
                                          <p:attrName>ppt_w</p:attrName>
                                        </p:attrNameLst>
                                      </p:cBhvr>
                                      <p:tavLst>
                                        <p:tav tm="0">
                                          <p:val>
                                            <p:fltVal val="0"/>
                                          </p:val>
                                        </p:tav>
                                        <p:tav tm="100000">
                                          <p:val>
                                            <p:strVal val="#ppt_w"/>
                                          </p:val>
                                        </p:tav>
                                      </p:tavLst>
                                    </p:anim>
                                    <p:anim calcmode="lin" valueType="num">
                                      <p:cBhvr>
                                        <p:cTn id="73" dur="1500" fill="hold"/>
                                        <p:tgtEl>
                                          <p:spTgt spid="46"/>
                                        </p:tgtEl>
                                        <p:attrNameLst>
                                          <p:attrName>ppt_h</p:attrName>
                                        </p:attrNameLst>
                                      </p:cBhvr>
                                      <p:tavLst>
                                        <p:tav tm="0">
                                          <p:val>
                                            <p:fltVal val="0"/>
                                          </p:val>
                                        </p:tav>
                                        <p:tav tm="100000">
                                          <p:val>
                                            <p:strVal val="#ppt_h"/>
                                          </p:val>
                                        </p:tav>
                                      </p:tavLst>
                                    </p:anim>
                                    <p:animEffect transition="in" filter="fade">
                                      <p:cBhvr>
                                        <p:cTn id="74" dur="1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nodeType="clickEffect">
                                  <p:stCondLst>
                                    <p:cond delay="1250"/>
                                  </p:stCondLst>
                                  <p:childTnLst>
                                    <p:anim calcmode="lin" valueType="num">
                                      <p:cBhvr>
                                        <p:cTn id="78" dur="1500"/>
                                        <p:tgtEl>
                                          <p:spTgt spid="43"/>
                                        </p:tgtEl>
                                        <p:attrNameLst>
                                          <p:attrName>ppt_w</p:attrName>
                                        </p:attrNameLst>
                                      </p:cBhvr>
                                      <p:tavLst>
                                        <p:tav tm="0">
                                          <p:val>
                                            <p:strVal val="ppt_w"/>
                                          </p:val>
                                        </p:tav>
                                        <p:tav tm="100000">
                                          <p:val>
                                            <p:fltVal val="0"/>
                                          </p:val>
                                        </p:tav>
                                      </p:tavLst>
                                    </p:anim>
                                    <p:anim calcmode="lin" valueType="num">
                                      <p:cBhvr>
                                        <p:cTn id="79" dur="1500"/>
                                        <p:tgtEl>
                                          <p:spTgt spid="43"/>
                                        </p:tgtEl>
                                        <p:attrNameLst>
                                          <p:attrName>ppt_h</p:attrName>
                                        </p:attrNameLst>
                                      </p:cBhvr>
                                      <p:tavLst>
                                        <p:tav tm="0">
                                          <p:val>
                                            <p:strVal val="ppt_h"/>
                                          </p:val>
                                        </p:tav>
                                        <p:tav tm="100000">
                                          <p:val>
                                            <p:fltVal val="0"/>
                                          </p:val>
                                        </p:tav>
                                      </p:tavLst>
                                    </p:anim>
                                    <p:animEffect transition="out" filter="fade">
                                      <p:cBhvr>
                                        <p:cTn id="80" dur="1500"/>
                                        <p:tgtEl>
                                          <p:spTgt spid="43"/>
                                        </p:tgtEl>
                                      </p:cBhvr>
                                    </p:animEffect>
                                    <p:set>
                                      <p:cBhvr>
                                        <p:cTn id="81" dur="1" fill="hold">
                                          <p:stCondLst>
                                            <p:cond delay="1499"/>
                                          </p:stCondLst>
                                        </p:cTn>
                                        <p:tgtEl>
                                          <p:spTgt spid="43"/>
                                        </p:tgtEl>
                                        <p:attrNameLst>
                                          <p:attrName>style.visibility</p:attrName>
                                        </p:attrNameLst>
                                      </p:cBhvr>
                                      <p:to>
                                        <p:strVal val="hidden"/>
                                      </p:to>
                                    </p:set>
                                  </p:childTnLst>
                                </p:cTn>
                              </p:par>
                              <p:par>
                                <p:cTn id="82" presetID="53" presetClass="exit" presetSubtype="32" fill="hold" grpId="1" nodeType="withEffect">
                                  <p:stCondLst>
                                    <p:cond delay="1250"/>
                                  </p:stCondLst>
                                  <p:childTnLst>
                                    <p:anim calcmode="lin" valueType="num">
                                      <p:cBhvr>
                                        <p:cTn id="83" dur="1500"/>
                                        <p:tgtEl>
                                          <p:spTgt spid="46"/>
                                        </p:tgtEl>
                                        <p:attrNameLst>
                                          <p:attrName>ppt_w</p:attrName>
                                        </p:attrNameLst>
                                      </p:cBhvr>
                                      <p:tavLst>
                                        <p:tav tm="0">
                                          <p:val>
                                            <p:strVal val="ppt_w"/>
                                          </p:val>
                                        </p:tav>
                                        <p:tav tm="100000">
                                          <p:val>
                                            <p:fltVal val="0"/>
                                          </p:val>
                                        </p:tav>
                                      </p:tavLst>
                                    </p:anim>
                                    <p:anim calcmode="lin" valueType="num">
                                      <p:cBhvr>
                                        <p:cTn id="84" dur="1500"/>
                                        <p:tgtEl>
                                          <p:spTgt spid="46"/>
                                        </p:tgtEl>
                                        <p:attrNameLst>
                                          <p:attrName>ppt_h</p:attrName>
                                        </p:attrNameLst>
                                      </p:cBhvr>
                                      <p:tavLst>
                                        <p:tav tm="0">
                                          <p:val>
                                            <p:strVal val="ppt_h"/>
                                          </p:val>
                                        </p:tav>
                                        <p:tav tm="100000">
                                          <p:val>
                                            <p:fltVal val="0"/>
                                          </p:val>
                                        </p:tav>
                                      </p:tavLst>
                                    </p:anim>
                                    <p:animEffect transition="out" filter="fade">
                                      <p:cBhvr>
                                        <p:cTn id="85" dur="1500"/>
                                        <p:tgtEl>
                                          <p:spTgt spid="46"/>
                                        </p:tgtEl>
                                      </p:cBhvr>
                                    </p:animEffect>
                                    <p:set>
                                      <p:cBhvr>
                                        <p:cTn id="86" dur="1" fill="hold">
                                          <p:stCondLst>
                                            <p:cond delay="1499"/>
                                          </p:stCondLst>
                                        </p:cTn>
                                        <p:tgtEl>
                                          <p:spTgt spid="4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1250"/>
                                  </p:stCondLst>
                                  <p:childTnLst>
                                    <p:set>
                                      <p:cBhvr>
                                        <p:cTn id="90" dur="1" fill="hold">
                                          <p:stCondLst>
                                            <p:cond delay="0"/>
                                          </p:stCondLst>
                                        </p:cTn>
                                        <p:tgtEl>
                                          <p:spTgt spid="47"/>
                                        </p:tgtEl>
                                        <p:attrNameLst>
                                          <p:attrName>style.visibility</p:attrName>
                                        </p:attrNameLst>
                                      </p:cBhvr>
                                      <p:to>
                                        <p:strVal val="visible"/>
                                      </p:to>
                                    </p:set>
                                    <p:anim calcmode="lin" valueType="num">
                                      <p:cBhvr>
                                        <p:cTn id="91" dur="1500" fill="hold"/>
                                        <p:tgtEl>
                                          <p:spTgt spid="47"/>
                                        </p:tgtEl>
                                        <p:attrNameLst>
                                          <p:attrName>ppt_w</p:attrName>
                                        </p:attrNameLst>
                                      </p:cBhvr>
                                      <p:tavLst>
                                        <p:tav tm="0">
                                          <p:val>
                                            <p:fltVal val="0"/>
                                          </p:val>
                                        </p:tav>
                                        <p:tav tm="100000">
                                          <p:val>
                                            <p:strVal val="#ppt_w"/>
                                          </p:val>
                                        </p:tav>
                                      </p:tavLst>
                                    </p:anim>
                                    <p:anim calcmode="lin" valueType="num">
                                      <p:cBhvr>
                                        <p:cTn id="92" dur="1500" fill="hold"/>
                                        <p:tgtEl>
                                          <p:spTgt spid="47"/>
                                        </p:tgtEl>
                                        <p:attrNameLst>
                                          <p:attrName>ppt_h</p:attrName>
                                        </p:attrNameLst>
                                      </p:cBhvr>
                                      <p:tavLst>
                                        <p:tav tm="0">
                                          <p:val>
                                            <p:fltVal val="0"/>
                                          </p:val>
                                        </p:tav>
                                        <p:tav tm="100000">
                                          <p:val>
                                            <p:strVal val="#ppt_h"/>
                                          </p:val>
                                        </p:tav>
                                      </p:tavLst>
                                    </p:anim>
                                    <p:animEffect transition="in" filter="fade">
                                      <p:cBhvr>
                                        <p:cTn id="93" dur="1500"/>
                                        <p:tgtEl>
                                          <p:spTgt spid="47"/>
                                        </p:tgtEl>
                                      </p:cBhvr>
                                    </p:animEffect>
                                  </p:childTnLst>
                                </p:cTn>
                              </p:par>
                              <p:par>
                                <p:cTn id="94" presetID="53" presetClass="entr" presetSubtype="16" fill="hold" grpId="0" nodeType="withEffect">
                                  <p:stCondLst>
                                    <p:cond delay="1250"/>
                                  </p:stCondLst>
                                  <p:childTnLst>
                                    <p:set>
                                      <p:cBhvr>
                                        <p:cTn id="95" dur="1" fill="hold">
                                          <p:stCondLst>
                                            <p:cond delay="0"/>
                                          </p:stCondLst>
                                        </p:cTn>
                                        <p:tgtEl>
                                          <p:spTgt spid="52"/>
                                        </p:tgtEl>
                                        <p:attrNameLst>
                                          <p:attrName>style.visibility</p:attrName>
                                        </p:attrNameLst>
                                      </p:cBhvr>
                                      <p:to>
                                        <p:strVal val="visible"/>
                                      </p:to>
                                    </p:set>
                                    <p:anim calcmode="lin" valueType="num">
                                      <p:cBhvr>
                                        <p:cTn id="96" dur="1500" fill="hold"/>
                                        <p:tgtEl>
                                          <p:spTgt spid="52"/>
                                        </p:tgtEl>
                                        <p:attrNameLst>
                                          <p:attrName>ppt_w</p:attrName>
                                        </p:attrNameLst>
                                      </p:cBhvr>
                                      <p:tavLst>
                                        <p:tav tm="0">
                                          <p:val>
                                            <p:fltVal val="0"/>
                                          </p:val>
                                        </p:tav>
                                        <p:tav tm="100000">
                                          <p:val>
                                            <p:strVal val="#ppt_w"/>
                                          </p:val>
                                        </p:tav>
                                      </p:tavLst>
                                    </p:anim>
                                    <p:anim calcmode="lin" valueType="num">
                                      <p:cBhvr>
                                        <p:cTn id="97" dur="1500" fill="hold"/>
                                        <p:tgtEl>
                                          <p:spTgt spid="52"/>
                                        </p:tgtEl>
                                        <p:attrNameLst>
                                          <p:attrName>ppt_h</p:attrName>
                                        </p:attrNameLst>
                                      </p:cBhvr>
                                      <p:tavLst>
                                        <p:tav tm="0">
                                          <p:val>
                                            <p:fltVal val="0"/>
                                          </p:val>
                                        </p:tav>
                                        <p:tav tm="100000">
                                          <p:val>
                                            <p:strVal val="#ppt_h"/>
                                          </p:val>
                                        </p:tav>
                                      </p:tavLst>
                                    </p:anim>
                                    <p:animEffect transition="in" filter="fade">
                                      <p:cBhvr>
                                        <p:cTn id="98" dur="1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xit" presetSubtype="32" fill="hold" nodeType="clickEffect">
                                  <p:stCondLst>
                                    <p:cond delay="1250"/>
                                  </p:stCondLst>
                                  <p:childTnLst>
                                    <p:anim calcmode="lin" valueType="num">
                                      <p:cBhvr>
                                        <p:cTn id="102" dur="1500"/>
                                        <p:tgtEl>
                                          <p:spTgt spid="47"/>
                                        </p:tgtEl>
                                        <p:attrNameLst>
                                          <p:attrName>ppt_w</p:attrName>
                                        </p:attrNameLst>
                                      </p:cBhvr>
                                      <p:tavLst>
                                        <p:tav tm="0">
                                          <p:val>
                                            <p:strVal val="ppt_w"/>
                                          </p:val>
                                        </p:tav>
                                        <p:tav tm="100000">
                                          <p:val>
                                            <p:fltVal val="0"/>
                                          </p:val>
                                        </p:tav>
                                      </p:tavLst>
                                    </p:anim>
                                    <p:anim calcmode="lin" valueType="num">
                                      <p:cBhvr>
                                        <p:cTn id="103" dur="1500"/>
                                        <p:tgtEl>
                                          <p:spTgt spid="47"/>
                                        </p:tgtEl>
                                        <p:attrNameLst>
                                          <p:attrName>ppt_h</p:attrName>
                                        </p:attrNameLst>
                                      </p:cBhvr>
                                      <p:tavLst>
                                        <p:tav tm="0">
                                          <p:val>
                                            <p:strVal val="ppt_h"/>
                                          </p:val>
                                        </p:tav>
                                        <p:tav tm="100000">
                                          <p:val>
                                            <p:fltVal val="0"/>
                                          </p:val>
                                        </p:tav>
                                      </p:tavLst>
                                    </p:anim>
                                    <p:animEffect transition="out" filter="fade">
                                      <p:cBhvr>
                                        <p:cTn id="104" dur="1500"/>
                                        <p:tgtEl>
                                          <p:spTgt spid="47"/>
                                        </p:tgtEl>
                                      </p:cBhvr>
                                    </p:animEffect>
                                    <p:set>
                                      <p:cBhvr>
                                        <p:cTn id="105" dur="1" fill="hold">
                                          <p:stCondLst>
                                            <p:cond delay="1499"/>
                                          </p:stCondLst>
                                        </p:cTn>
                                        <p:tgtEl>
                                          <p:spTgt spid="47"/>
                                        </p:tgtEl>
                                        <p:attrNameLst>
                                          <p:attrName>style.visibility</p:attrName>
                                        </p:attrNameLst>
                                      </p:cBhvr>
                                      <p:to>
                                        <p:strVal val="hidden"/>
                                      </p:to>
                                    </p:set>
                                  </p:childTnLst>
                                </p:cTn>
                              </p:par>
                              <p:par>
                                <p:cTn id="106" presetID="53" presetClass="exit" presetSubtype="32" fill="hold" grpId="1" nodeType="withEffect">
                                  <p:stCondLst>
                                    <p:cond delay="1250"/>
                                  </p:stCondLst>
                                  <p:childTnLst>
                                    <p:anim calcmode="lin" valueType="num">
                                      <p:cBhvr>
                                        <p:cTn id="107" dur="1500"/>
                                        <p:tgtEl>
                                          <p:spTgt spid="52"/>
                                        </p:tgtEl>
                                        <p:attrNameLst>
                                          <p:attrName>ppt_w</p:attrName>
                                        </p:attrNameLst>
                                      </p:cBhvr>
                                      <p:tavLst>
                                        <p:tav tm="0">
                                          <p:val>
                                            <p:strVal val="ppt_w"/>
                                          </p:val>
                                        </p:tav>
                                        <p:tav tm="100000">
                                          <p:val>
                                            <p:fltVal val="0"/>
                                          </p:val>
                                        </p:tav>
                                      </p:tavLst>
                                    </p:anim>
                                    <p:anim calcmode="lin" valueType="num">
                                      <p:cBhvr>
                                        <p:cTn id="108" dur="1500"/>
                                        <p:tgtEl>
                                          <p:spTgt spid="52"/>
                                        </p:tgtEl>
                                        <p:attrNameLst>
                                          <p:attrName>ppt_h</p:attrName>
                                        </p:attrNameLst>
                                      </p:cBhvr>
                                      <p:tavLst>
                                        <p:tav tm="0">
                                          <p:val>
                                            <p:strVal val="ppt_h"/>
                                          </p:val>
                                        </p:tav>
                                        <p:tav tm="100000">
                                          <p:val>
                                            <p:fltVal val="0"/>
                                          </p:val>
                                        </p:tav>
                                      </p:tavLst>
                                    </p:anim>
                                    <p:animEffect transition="out" filter="fade">
                                      <p:cBhvr>
                                        <p:cTn id="109" dur="1500"/>
                                        <p:tgtEl>
                                          <p:spTgt spid="52"/>
                                        </p:tgtEl>
                                      </p:cBhvr>
                                    </p:animEffect>
                                    <p:set>
                                      <p:cBhvr>
                                        <p:cTn id="110" dur="1" fill="hold">
                                          <p:stCondLst>
                                            <p:cond delay="1499"/>
                                          </p:stCondLst>
                                        </p:cTn>
                                        <p:tgtEl>
                                          <p:spTgt spid="5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1250"/>
                                  </p:stCondLst>
                                  <p:childTnLst>
                                    <p:set>
                                      <p:cBhvr>
                                        <p:cTn id="114" dur="1" fill="hold">
                                          <p:stCondLst>
                                            <p:cond delay="0"/>
                                          </p:stCondLst>
                                        </p:cTn>
                                        <p:tgtEl>
                                          <p:spTgt spid="53"/>
                                        </p:tgtEl>
                                        <p:attrNameLst>
                                          <p:attrName>style.visibility</p:attrName>
                                        </p:attrNameLst>
                                      </p:cBhvr>
                                      <p:to>
                                        <p:strVal val="visible"/>
                                      </p:to>
                                    </p:set>
                                    <p:anim calcmode="lin" valueType="num">
                                      <p:cBhvr>
                                        <p:cTn id="115" dur="1500" fill="hold"/>
                                        <p:tgtEl>
                                          <p:spTgt spid="53"/>
                                        </p:tgtEl>
                                        <p:attrNameLst>
                                          <p:attrName>ppt_w</p:attrName>
                                        </p:attrNameLst>
                                      </p:cBhvr>
                                      <p:tavLst>
                                        <p:tav tm="0">
                                          <p:val>
                                            <p:fltVal val="0"/>
                                          </p:val>
                                        </p:tav>
                                        <p:tav tm="100000">
                                          <p:val>
                                            <p:strVal val="#ppt_w"/>
                                          </p:val>
                                        </p:tav>
                                      </p:tavLst>
                                    </p:anim>
                                    <p:anim calcmode="lin" valueType="num">
                                      <p:cBhvr>
                                        <p:cTn id="116" dur="1500" fill="hold"/>
                                        <p:tgtEl>
                                          <p:spTgt spid="53"/>
                                        </p:tgtEl>
                                        <p:attrNameLst>
                                          <p:attrName>ppt_h</p:attrName>
                                        </p:attrNameLst>
                                      </p:cBhvr>
                                      <p:tavLst>
                                        <p:tav tm="0">
                                          <p:val>
                                            <p:fltVal val="0"/>
                                          </p:val>
                                        </p:tav>
                                        <p:tav tm="100000">
                                          <p:val>
                                            <p:strVal val="#ppt_h"/>
                                          </p:val>
                                        </p:tav>
                                      </p:tavLst>
                                    </p:anim>
                                    <p:animEffect transition="in" filter="fade">
                                      <p:cBhvr>
                                        <p:cTn id="117" dur="1500"/>
                                        <p:tgtEl>
                                          <p:spTgt spid="53"/>
                                        </p:tgtEl>
                                      </p:cBhvr>
                                    </p:animEffect>
                                  </p:childTnLst>
                                </p:cTn>
                              </p:par>
                              <p:par>
                                <p:cTn id="118" presetID="53" presetClass="entr" presetSubtype="16" fill="hold" grpId="0" nodeType="withEffect">
                                  <p:stCondLst>
                                    <p:cond delay="1250"/>
                                  </p:stCondLst>
                                  <p:childTnLst>
                                    <p:set>
                                      <p:cBhvr>
                                        <p:cTn id="119" dur="1" fill="hold">
                                          <p:stCondLst>
                                            <p:cond delay="0"/>
                                          </p:stCondLst>
                                        </p:cTn>
                                        <p:tgtEl>
                                          <p:spTgt spid="57"/>
                                        </p:tgtEl>
                                        <p:attrNameLst>
                                          <p:attrName>style.visibility</p:attrName>
                                        </p:attrNameLst>
                                      </p:cBhvr>
                                      <p:to>
                                        <p:strVal val="visible"/>
                                      </p:to>
                                    </p:set>
                                    <p:anim calcmode="lin" valueType="num">
                                      <p:cBhvr>
                                        <p:cTn id="120" dur="1500" fill="hold"/>
                                        <p:tgtEl>
                                          <p:spTgt spid="57"/>
                                        </p:tgtEl>
                                        <p:attrNameLst>
                                          <p:attrName>ppt_w</p:attrName>
                                        </p:attrNameLst>
                                      </p:cBhvr>
                                      <p:tavLst>
                                        <p:tav tm="0">
                                          <p:val>
                                            <p:fltVal val="0"/>
                                          </p:val>
                                        </p:tav>
                                        <p:tav tm="100000">
                                          <p:val>
                                            <p:strVal val="#ppt_w"/>
                                          </p:val>
                                        </p:tav>
                                      </p:tavLst>
                                    </p:anim>
                                    <p:anim calcmode="lin" valueType="num">
                                      <p:cBhvr>
                                        <p:cTn id="121" dur="1500" fill="hold"/>
                                        <p:tgtEl>
                                          <p:spTgt spid="57"/>
                                        </p:tgtEl>
                                        <p:attrNameLst>
                                          <p:attrName>ppt_h</p:attrName>
                                        </p:attrNameLst>
                                      </p:cBhvr>
                                      <p:tavLst>
                                        <p:tav tm="0">
                                          <p:val>
                                            <p:fltVal val="0"/>
                                          </p:val>
                                        </p:tav>
                                        <p:tav tm="100000">
                                          <p:val>
                                            <p:strVal val="#ppt_h"/>
                                          </p:val>
                                        </p:tav>
                                      </p:tavLst>
                                    </p:anim>
                                    <p:animEffect transition="in" filter="fade">
                                      <p:cBhvr>
                                        <p:cTn id="122" dur="1500"/>
                                        <p:tgtEl>
                                          <p:spTgt spid="57"/>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xit" presetSubtype="32" fill="hold" nodeType="clickEffect">
                                  <p:stCondLst>
                                    <p:cond delay="1250"/>
                                  </p:stCondLst>
                                  <p:childTnLst>
                                    <p:anim calcmode="lin" valueType="num">
                                      <p:cBhvr>
                                        <p:cTn id="126" dur="1500"/>
                                        <p:tgtEl>
                                          <p:spTgt spid="53"/>
                                        </p:tgtEl>
                                        <p:attrNameLst>
                                          <p:attrName>ppt_w</p:attrName>
                                        </p:attrNameLst>
                                      </p:cBhvr>
                                      <p:tavLst>
                                        <p:tav tm="0">
                                          <p:val>
                                            <p:strVal val="ppt_w"/>
                                          </p:val>
                                        </p:tav>
                                        <p:tav tm="100000">
                                          <p:val>
                                            <p:fltVal val="0"/>
                                          </p:val>
                                        </p:tav>
                                      </p:tavLst>
                                    </p:anim>
                                    <p:anim calcmode="lin" valueType="num">
                                      <p:cBhvr>
                                        <p:cTn id="127" dur="1500"/>
                                        <p:tgtEl>
                                          <p:spTgt spid="53"/>
                                        </p:tgtEl>
                                        <p:attrNameLst>
                                          <p:attrName>ppt_h</p:attrName>
                                        </p:attrNameLst>
                                      </p:cBhvr>
                                      <p:tavLst>
                                        <p:tav tm="0">
                                          <p:val>
                                            <p:strVal val="ppt_h"/>
                                          </p:val>
                                        </p:tav>
                                        <p:tav tm="100000">
                                          <p:val>
                                            <p:fltVal val="0"/>
                                          </p:val>
                                        </p:tav>
                                      </p:tavLst>
                                    </p:anim>
                                    <p:animEffect transition="out" filter="fade">
                                      <p:cBhvr>
                                        <p:cTn id="128" dur="1500"/>
                                        <p:tgtEl>
                                          <p:spTgt spid="53"/>
                                        </p:tgtEl>
                                      </p:cBhvr>
                                    </p:animEffect>
                                    <p:set>
                                      <p:cBhvr>
                                        <p:cTn id="129" dur="1" fill="hold">
                                          <p:stCondLst>
                                            <p:cond delay="1499"/>
                                          </p:stCondLst>
                                        </p:cTn>
                                        <p:tgtEl>
                                          <p:spTgt spid="53"/>
                                        </p:tgtEl>
                                        <p:attrNameLst>
                                          <p:attrName>style.visibility</p:attrName>
                                        </p:attrNameLst>
                                      </p:cBhvr>
                                      <p:to>
                                        <p:strVal val="hidden"/>
                                      </p:to>
                                    </p:set>
                                  </p:childTnLst>
                                </p:cTn>
                              </p:par>
                              <p:par>
                                <p:cTn id="130" presetID="53" presetClass="exit" presetSubtype="32" fill="hold" grpId="1" nodeType="withEffect">
                                  <p:stCondLst>
                                    <p:cond delay="1250"/>
                                  </p:stCondLst>
                                  <p:childTnLst>
                                    <p:anim calcmode="lin" valueType="num">
                                      <p:cBhvr>
                                        <p:cTn id="131" dur="1500"/>
                                        <p:tgtEl>
                                          <p:spTgt spid="57"/>
                                        </p:tgtEl>
                                        <p:attrNameLst>
                                          <p:attrName>ppt_w</p:attrName>
                                        </p:attrNameLst>
                                      </p:cBhvr>
                                      <p:tavLst>
                                        <p:tav tm="0">
                                          <p:val>
                                            <p:strVal val="ppt_w"/>
                                          </p:val>
                                        </p:tav>
                                        <p:tav tm="100000">
                                          <p:val>
                                            <p:fltVal val="0"/>
                                          </p:val>
                                        </p:tav>
                                      </p:tavLst>
                                    </p:anim>
                                    <p:anim calcmode="lin" valueType="num">
                                      <p:cBhvr>
                                        <p:cTn id="132" dur="1500"/>
                                        <p:tgtEl>
                                          <p:spTgt spid="57"/>
                                        </p:tgtEl>
                                        <p:attrNameLst>
                                          <p:attrName>ppt_h</p:attrName>
                                        </p:attrNameLst>
                                      </p:cBhvr>
                                      <p:tavLst>
                                        <p:tav tm="0">
                                          <p:val>
                                            <p:strVal val="ppt_h"/>
                                          </p:val>
                                        </p:tav>
                                        <p:tav tm="100000">
                                          <p:val>
                                            <p:fltVal val="0"/>
                                          </p:val>
                                        </p:tav>
                                      </p:tavLst>
                                    </p:anim>
                                    <p:animEffect transition="out" filter="fade">
                                      <p:cBhvr>
                                        <p:cTn id="133" dur="1500"/>
                                        <p:tgtEl>
                                          <p:spTgt spid="57"/>
                                        </p:tgtEl>
                                      </p:cBhvr>
                                    </p:animEffect>
                                    <p:set>
                                      <p:cBhvr>
                                        <p:cTn id="134" dur="1" fill="hold">
                                          <p:stCondLst>
                                            <p:cond delay="1499"/>
                                          </p:stCondLst>
                                        </p:cTn>
                                        <p:tgtEl>
                                          <p:spTgt spid="57"/>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nodeType="clickEffect">
                                  <p:stCondLst>
                                    <p:cond delay="125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500" fill="hold"/>
                                        <p:tgtEl>
                                          <p:spTgt spid="58"/>
                                        </p:tgtEl>
                                        <p:attrNameLst>
                                          <p:attrName>ppt_w</p:attrName>
                                        </p:attrNameLst>
                                      </p:cBhvr>
                                      <p:tavLst>
                                        <p:tav tm="0">
                                          <p:val>
                                            <p:fltVal val="0"/>
                                          </p:val>
                                        </p:tav>
                                        <p:tav tm="100000">
                                          <p:val>
                                            <p:strVal val="#ppt_w"/>
                                          </p:val>
                                        </p:tav>
                                      </p:tavLst>
                                    </p:anim>
                                    <p:anim calcmode="lin" valueType="num">
                                      <p:cBhvr>
                                        <p:cTn id="140" dur="1500" fill="hold"/>
                                        <p:tgtEl>
                                          <p:spTgt spid="58"/>
                                        </p:tgtEl>
                                        <p:attrNameLst>
                                          <p:attrName>ppt_h</p:attrName>
                                        </p:attrNameLst>
                                      </p:cBhvr>
                                      <p:tavLst>
                                        <p:tav tm="0">
                                          <p:val>
                                            <p:fltVal val="0"/>
                                          </p:val>
                                        </p:tav>
                                        <p:tav tm="100000">
                                          <p:val>
                                            <p:strVal val="#ppt_h"/>
                                          </p:val>
                                        </p:tav>
                                      </p:tavLst>
                                    </p:anim>
                                    <p:animEffect transition="in" filter="fade">
                                      <p:cBhvr>
                                        <p:cTn id="141" dur="1500"/>
                                        <p:tgtEl>
                                          <p:spTgt spid="58"/>
                                        </p:tgtEl>
                                      </p:cBhvr>
                                    </p:animEffect>
                                  </p:childTnLst>
                                </p:cTn>
                              </p:par>
                              <p:par>
                                <p:cTn id="142" presetID="53" presetClass="entr" presetSubtype="16" fill="hold" nodeType="withEffect">
                                  <p:stCondLst>
                                    <p:cond delay="1250"/>
                                  </p:stCondLst>
                                  <p:childTnLst>
                                    <p:set>
                                      <p:cBhvr>
                                        <p:cTn id="143" dur="1" fill="hold">
                                          <p:stCondLst>
                                            <p:cond delay="0"/>
                                          </p:stCondLst>
                                        </p:cTn>
                                        <p:tgtEl>
                                          <p:spTgt spid="59"/>
                                        </p:tgtEl>
                                        <p:attrNameLst>
                                          <p:attrName>style.visibility</p:attrName>
                                        </p:attrNameLst>
                                      </p:cBhvr>
                                      <p:to>
                                        <p:strVal val="visible"/>
                                      </p:to>
                                    </p:set>
                                    <p:anim calcmode="lin" valueType="num">
                                      <p:cBhvr>
                                        <p:cTn id="144" dur="1500" fill="hold"/>
                                        <p:tgtEl>
                                          <p:spTgt spid="59"/>
                                        </p:tgtEl>
                                        <p:attrNameLst>
                                          <p:attrName>ppt_w</p:attrName>
                                        </p:attrNameLst>
                                      </p:cBhvr>
                                      <p:tavLst>
                                        <p:tav tm="0">
                                          <p:val>
                                            <p:fltVal val="0"/>
                                          </p:val>
                                        </p:tav>
                                        <p:tav tm="100000">
                                          <p:val>
                                            <p:strVal val="#ppt_w"/>
                                          </p:val>
                                        </p:tav>
                                      </p:tavLst>
                                    </p:anim>
                                    <p:anim calcmode="lin" valueType="num">
                                      <p:cBhvr>
                                        <p:cTn id="145" dur="1500" fill="hold"/>
                                        <p:tgtEl>
                                          <p:spTgt spid="59"/>
                                        </p:tgtEl>
                                        <p:attrNameLst>
                                          <p:attrName>ppt_h</p:attrName>
                                        </p:attrNameLst>
                                      </p:cBhvr>
                                      <p:tavLst>
                                        <p:tav tm="0">
                                          <p:val>
                                            <p:fltVal val="0"/>
                                          </p:val>
                                        </p:tav>
                                        <p:tav tm="100000">
                                          <p:val>
                                            <p:strVal val="#ppt_h"/>
                                          </p:val>
                                        </p:tav>
                                      </p:tavLst>
                                    </p:anim>
                                    <p:animEffect transition="in" filter="fade">
                                      <p:cBhvr>
                                        <p:cTn id="146" dur="1500"/>
                                        <p:tgtEl>
                                          <p:spTgt spid="59"/>
                                        </p:tgtEl>
                                      </p:cBhvr>
                                    </p:animEffect>
                                  </p:childTnLst>
                                </p:cTn>
                              </p:par>
                              <p:par>
                                <p:cTn id="147" presetID="53" presetClass="entr" presetSubtype="16" fill="hold" nodeType="withEffect">
                                  <p:stCondLst>
                                    <p:cond delay="125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1500" fill="hold"/>
                                        <p:tgtEl>
                                          <p:spTgt spid="60"/>
                                        </p:tgtEl>
                                        <p:attrNameLst>
                                          <p:attrName>ppt_w</p:attrName>
                                        </p:attrNameLst>
                                      </p:cBhvr>
                                      <p:tavLst>
                                        <p:tav tm="0">
                                          <p:val>
                                            <p:fltVal val="0"/>
                                          </p:val>
                                        </p:tav>
                                        <p:tav tm="100000">
                                          <p:val>
                                            <p:strVal val="#ppt_w"/>
                                          </p:val>
                                        </p:tav>
                                      </p:tavLst>
                                    </p:anim>
                                    <p:anim calcmode="lin" valueType="num">
                                      <p:cBhvr>
                                        <p:cTn id="150" dur="1500" fill="hold"/>
                                        <p:tgtEl>
                                          <p:spTgt spid="60"/>
                                        </p:tgtEl>
                                        <p:attrNameLst>
                                          <p:attrName>ppt_h</p:attrName>
                                        </p:attrNameLst>
                                      </p:cBhvr>
                                      <p:tavLst>
                                        <p:tav tm="0">
                                          <p:val>
                                            <p:fltVal val="0"/>
                                          </p:val>
                                        </p:tav>
                                        <p:tav tm="100000">
                                          <p:val>
                                            <p:strVal val="#ppt_h"/>
                                          </p:val>
                                        </p:tav>
                                      </p:tavLst>
                                    </p:anim>
                                    <p:animEffect transition="in" filter="fade">
                                      <p:cBhvr>
                                        <p:cTn id="151" dur="1500"/>
                                        <p:tgtEl>
                                          <p:spTgt spid="60"/>
                                        </p:tgtEl>
                                      </p:cBhvr>
                                    </p:animEffect>
                                  </p:childTnLst>
                                </p:cTn>
                              </p:par>
                              <p:par>
                                <p:cTn id="152" presetID="53" presetClass="entr" presetSubtype="16" fill="hold" grpId="0" nodeType="withEffect">
                                  <p:stCondLst>
                                    <p:cond delay="1250"/>
                                  </p:stCondLst>
                                  <p:childTnLst>
                                    <p:set>
                                      <p:cBhvr>
                                        <p:cTn id="153" dur="1" fill="hold">
                                          <p:stCondLst>
                                            <p:cond delay="0"/>
                                          </p:stCondLst>
                                        </p:cTn>
                                        <p:tgtEl>
                                          <p:spTgt spid="61"/>
                                        </p:tgtEl>
                                        <p:attrNameLst>
                                          <p:attrName>style.visibility</p:attrName>
                                        </p:attrNameLst>
                                      </p:cBhvr>
                                      <p:to>
                                        <p:strVal val="visible"/>
                                      </p:to>
                                    </p:set>
                                    <p:anim calcmode="lin" valueType="num">
                                      <p:cBhvr>
                                        <p:cTn id="154" dur="1500" fill="hold"/>
                                        <p:tgtEl>
                                          <p:spTgt spid="61"/>
                                        </p:tgtEl>
                                        <p:attrNameLst>
                                          <p:attrName>ppt_w</p:attrName>
                                        </p:attrNameLst>
                                      </p:cBhvr>
                                      <p:tavLst>
                                        <p:tav tm="0">
                                          <p:val>
                                            <p:fltVal val="0"/>
                                          </p:val>
                                        </p:tav>
                                        <p:tav tm="100000">
                                          <p:val>
                                            <p:strVal val="#ppt_w"/>
                                          </p:val>
                                        </p:tav>
                                      </p:tavLst>
                                    </p:anim>
                                    <p:anim calcmode="lin" valueType="num">
                                      <p:cBhvr>
                                        <p:cTn id="155" dur="1500" fill="hold"/>
                                        <p:tgtEl>
                                          <p:spTgt spid="61"/>
                                        </p:tgtEl>
                                        <p:attrNameLst>
                                          <p:attrName>ppt_h</p:attrName>
                                        </p:attrNameLst>
                                      </p:cBhvr>
                                      <p:tavLst>
                                        <p:tav tm="0">
                                          <p:val>
                                            <p:fltVal val="0"/>
                                          </p:val>
                                        </p:tav>
                                        <p:tav tm="100000">
                                          <p:val>
                                            <p:strVal val="#ppt_h"/>
                                          </p:val>
                                        </p:tav>
                                      </p:tavLst>
                                    </p:anim>
                                    <p:animEffect transition="in" filter="fade">
                                      <p:cBhvr>
                                        <p:cTn id="156" dur="1500"/>
                                        <p:tgtEl>
                                          <p:spTgt spid="61"/>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xit" presetSubtype="32" fill="hold" nodeType="clickEffect">
                                  <p:stCondLst>
                                    <p:cond delay="1250"/>
                                  </p:stCondLst>
                                  <p:childTnLst>
                                    <p:anim calcmode="lin" valueType="num">
                                      <p:cBhvr>
                                        <p:cTn id="160" dur="1500"/>
                                        <p:tgtEl>
                                          <p:spTgt spid="58"/>
                                        </p:tgtEl>
                                        <p:attrNameLst>
                                          <p:attrName>ppt_w</p:attrName>
                                        </p:attrNameLst>
                                      </p:cBhvr>
                                      <p:tavLst>
                                        <p:tav tm="0">
                                          <p:val>
                                            <p:strVal val="ppt_w"/>
                                          </p:val>
                                        </p:tav>
                                        <p:tav tm="100000">
                                          <p:val>
                                            <p:fltVal val="0"/>
                                          </p:val>
                                        </p:tav>
                                      </p:tavLst>
                                    </p:anim>
                                    <p:anim calcmode="lin" valueType="num">
                                      <p:cBhvr>
                                        <p:cTn id="161" dur="1500"/>
                                        <p:tgtEl>
                                          <p:spTgt spid="58"/>
                                        </p:tgtEl>
                                        <p:attrNameLst>
                                          <p:attrName>ppt_h</p:attrName>
                                        </p:attrNameLst>
                                      </p:cBhvr>
                                      <p:tavLst>
                                        <p:tav tm="0">
                                          <p:val>
                                            <p:strVal val="ppt_h"/>
                                          </p:val>
                                        </p:tav>
                                        <p:tav tm="100000">
                                          <p:val>
                                            <p:fltVal val="0"/>
                                          </p:val>
                                        </p:tav>
                                      </p:tavLst>
                                    </p:anim>
                                    <p:animEffect transition="out" filter="fade">
                                      <p:cBhvr>
                                        <p:cTn id="162" dur="1500"/>
                                        <p:tgtEl>
                                          <p:spTgt spid="58"/>
                                        </p:tgtEl>
                                      </p:cBhvr>
                                    </p:animEffect>
                                    <p:set>
                                      <p:cBhvr>
                                        <p:cTn id="163" dur="1" fill="hold">
                                          <p:stCondLst>
                                            <p:cond delay="1499"/>
                                          </p:stCondLst>
                                        </p:cTn>
                                        <p:tgtEl>
                                          <p:spTgt spid="58"/>
                                        </p:tgtEl>
                                        <p:attrNameLst>
                                          <p:attrName>style.visibility</p:attrName>
                                        </p:attrNameLst>
                                      </p:cBhvr>
                                      <p:to>
                                        <p:strVal val="hidden"/>
                                      </p:to>
                                    </p:set>
                                  </p:childTnLst>
                                </p:cTn>
                              </p:par>
                              <p:par>
                                <p:cTn id="164" presetID="53" presetClass="exit" presetSubtype="32" fill="hold" nodeType="withEffect">
                                  <p:stCondLst>
                                    <p:cond delay="1250"/>
                                  </p:stCondLst>
                                  <p:childTnLst>
                                    <p:anim calcmode="lin" valueType="num">
                                      <p:cBhvr>
                                        <p:cTn id="165" dur="1500"/>
                                        <p:tgtEl>
                                          <p:spTgt spid="59"/>
                                        </p:tgtEl>
                                        <p:attrNameLst>
                                          <p:attrName>ppt_w</p:attrName>
                                        </p:attrNameLst>
                                      </p:cBhvr>
                                      <p:tavLst>
                                        <p:tav tm="0">
                                          <p:val>
                                            <p:strVal val="ppt_w"/>
                                          </p:val>
                                        </p:tav>
                                        <p:tav tm="100000">
                                          <p:val>
                                            <p:fltVal val="0"/>
                                          </p:val>
                                        </p:tav>
                                      </p:tavLst>
                                    </p:anim>
                                    <p:anim calcmode="lin" valueType="num">
                                      <p:cBhvr>
                                        <p:cTn id="166" dur="1500"/>
                                        <p:tgtEl>
                                          <p:spTgt spid="59"/>
                                        </p:tgtEl>
                                        <p:attrNameLst>
                                          <p:attrName>ppt_h</p:attrName>
                                        </p:attrNameLst>
                                      </p:cBhvr>
                                      <p:tavLst>
                                        <p:tav tm="0">
                                          <p:val>
                                            <p:strVal val="ppt_h"/>
                                          </p:val>
                                        </p:tav>
                                        <p:tav tm="100000">
                                          <p:val>
                                            <p:fltVal val="0"/>
                                          </p:val>
                                        </p:tav>
                                      </p:tavLst>
                                    </p:anim>
                                    <p:animEffect transition="out" filter="fade">
                                      <p:cBhvr>
                                        <p:cTn id="167" dur="1500"/>
                                        <p:tgtEl>
                                          <p:spTgt spid="59"/>
                                        </p:tgtEl>
                                      </p:cBhvr>
                                    </p:animEffect>
                                    <p:set>
                                      <p:cBhvr>
                                        <p:cTn id="168" dur="1" fill="hold">
                                          <p:stCondLst>
                                            <p:cond delay="1499"/>
                                          </p:stCondLst>
                                        </p:cTn>
                                        <p:tgtEl>
                                          <p:spTgt spid="59"/>
                                        </p:tgtEl>
                                        <p:attrNameLst>
                                          <p:attrName>style.visibility</p:attrName>
                                        </p:attrNameLst>
                                      </p:cBhvr>
                                      <p:to>
                                        <p:strVal val="hidden"/>
                                      </p:to>
                                    </p:set>
                                  </p:childTnLst>
                                </p:cTn>
                              </p:par>
                              <p:par>
                                <p:cTn id="169" presetID="53" presetClass="exit" presetSubtype="32" fill="hold" nodeType="withEffect">
                                  <p:stCondLst>
                                    <p:cond delay="1250"/>
                                  </p:stCondLst>
                                  <p:childTnLst>
                                    <p:anim calcmode="lin" valueType="num">
                                      <p:cBhvr>
                                        <p:cTn id="170" dur="1500"/>
                                        <p:tgtEl>
                                          <p:spTgt spid="60"/>
                                        </p:tgtEl>
                                        <p:attrNameLst>
                                          <p:attrName>ppt_w</p:attrName>
                                        </p:attrNameLst>
                                      </p:cBhvr>
                                      <p:tavLst>
                                        <p:tav tm="0">
                                          <p:val>
                                            <p:strVal val="ppt_w"/>
                                          </p:val>
                                        </p:tav>
                                        <p:tav tm="100000">
                                          <p:val>
                                            <p:fltVal val="0"/>
                                          </p:val>
                                        </p:tav>
                                      </p:tavLst>
                                    </p:anim>
                                    <p:anim calcmode="lin" valueType="num">
                                      <p:cBhvr>
                                        <p:cTn id="171" dur="1500"/>
                                        <p:tgtEl>
                                          <p:spTgt spid="60"/>
                                        </p:tgtEl>
                                        <p:attrNameLst>
                                          <p:attrName>ppt_h</p:attrName>
                                        </p:attrNameLst>
                                      </p:cBhvr>
                                      <p:tavLst>
                                        <p:tav tm="0">
                                          <p:val>
                                            <p:strVal val="ppt_h"/>
                                          </p:val>
                                        </p:tav>
                                        <p:tav tm="100000">
                                          <p:val>
                                            <p:fltVal val="0"/>
                                          </p:val>
                                        </p:tav>
                                      </p:tavLst>
                                    </p:anim>
                                    <p:animEffect transition="out" filter="fade">
                                      <p:cBhvr>
                                        <p:cTn id="172" dur="1500"/>
                                        <p:tgtEl>
                                          <p:spTgt spid="60"/>
                                        </p:tgtEl>
                                      </p:cBhvr>
                                    </p:animEffect>
                                    <p:set>
                                      <p:cBhvr>
                                        <p:cTn id="173" dur="1" fill="hold">
                                          <p:stCondLst>
                                            <p:cond delay="1499"/>
                                          </p:stCondLst>
                                        </p:cTn>
                                        <p:tgtEl>
                                          <p:spTgt spid="60"/>
                                        </p:tgtEl>
                                        <p:attrNameLst>
                                          <p:attrName>style.visibility</p:attrName>
                                        </p:attrNameLst>
                                      </p:cBhvr>
                                      <p:to>
                                        <p:strVal val="hidden"/>
                                      </p:to>
                                    </p:set>
                                  </p:childTnLst>
                                </p:cTn>
                              </p:par>
                              <p:par>
                                <p:cTn id="174" presetID="53" presetClass="exit" presetSubtype="32" fill="hold" grpId="1" nodeType="withEffect">
                                  <p:stCondLst>
                                    <p:cond delay="1250"/>
                                  </p:stCondLst>
                                  <p:childTnLst>
                                    <p:anim calcmode="lin" valueType="num">
                                      <p:cBhvr>
                                        <p:cTn id="175" dur="1500"/>
                                        <p:tgtEl>
                                          <p:spTgt spid="61"/>
                                        </p:tgtEl>
                                        <p:attrNameLst>
                                          <p:attrName>ppt_w</p:attrName>
                                        </p:attrNameLst>
                                      </p:cBhvr>
                                      <p:tavLst>
                                        <p:tav tm="0">
                                          <p:val>
                                            <p:strVal val="ppt_w"/>
                                          </p:val>
                                        </p:tav>
                                        <p:tav tm="100000">
                                          <p:val>
                                            <p:fltVal val="0"/>
                                          </p:val>
                                        </p:tav>
                                      </p:tavLst>
                                    </p:anim>
                                    <p:anim calcmode="lin" valueType="num">
                                      <p:cBhvr>
                                        <p:cTn id="176" dur="1500"/>
                                        <p:tgtEl>
                                          <p:spTgt spid="61"/>
                                        </p:tgtEl>
                                        <p:attrNameLst>
                                          <p:attrName>ppt_h</p:attrName>
                                        </p:attrNameLst>
                                      </p:cBhvr>
                                      <p:tavLst>
                                        <p:tav tm="0">
                                          <p:val>
                                            <p:strVal val="ppt_h"/>
                                          </p:val>
                                        </p:tav>
                                        <p:tav tm="100000">
                                          <p:val>
                                            <p:fltVal val="0"/>
                                          </p:val>
                                        </p:tav>
                                      </p:tavLst>
                                    </p:anim>
                                    <p:animEffect transition="out" filter="fade">
                                      <p:cBhvr>
                                        <p:cTn id="177" dur="1500"/>
                                        <p:tgtEl>
                                          <p:spTgt spid="61"/>
                                        </p:tgtEl>
                                      </p:cBhvr>
                                    </p:animEffect>
                                    <p:set>
                                      <p:cBhvr>
                                        <p:cTn id="178" dur="1" fill="hold">
                                          <p:stCondLst>
                                            <p:cond delay="1499"/>
                                          </p:stCondLst>
                                        </p:cTn>
                                        <p:tgtEl>
                                          <p:spTgt spid="61"/>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nodeType="clickEffect">
                                  <p:stCondLst>
                                    <p:cond delay="0"/>
                                  </p:stCondLst>
                                  <p:childTnLst>
                                    <p:set>
                                      <p:cBhvr>
                                        <p:cTn id="182" dur="1" fill="hold">
                                          <p:stCondLst>
                                            <p:cond delay="0"/>
                                          </p:stCondLst>
                                        </p:cTn>
                                        <p:tgtEl>
                                          <p:spTgt spid="62"/>
                                        </p:tgtEl>
                                        <p:attrNameLst>
                                          <p:attrName>style.visibility</p:attrName>
                                        </p:attrNameLst>
                                      </p:cBhvr>
                                      <p:to>
                                        <p:strVal val="visible"/>
                                      </p:to>
                                    </p:set>
                                    <p:anim calcmode="lin" valueType="num">
                                      <p:cBhvr>
                                        <p:cTn id="183" dur="500" fill="hold"/>
                                        <p:tgtEl>
                                          <p:spTgt spid="62"/>
                                        </p:tgtEl>
                                        <p:attrNameLst>
                                          <p:attrName>ppt_w</p:attrName>
                                        </p:attrNameLst>
                                      </p:cBhvr>
                                      <p:tavLst>
                                        <p:tav tm="0">
                                          <p:val>
                                            <p:fltVal val="0"/>
                                          </p:val>
                                        </p:tav>
                                        <p:tav tm="100000">
                                          <p:val>
                                            <p:strVal val="#ppt_w"/>
                                          </p:val>
                                        </p:tav>
                                      </p:tavLst>
                                    </p:anim>
                                    <p:anim calcmode="lin" valueType="num">
                                      <p:cBhvr>
                                        <p:cTn id="184" dur="500" fill="hold"/>
                                        <p:tgtEl>
                                          <p:spTgt spid="62"/>
                                        </p:tgtEl>
                                        <p:attrNameLst>
                                          <p:attrName>ppt_h</p:attrName>
                                        </p:attrNameLst>
                                      </p:cBhvr>
                                      <p:tavLst>
                                        <p:tav tm="0">
                                          <p:val>
                                            <p:fltVal val="0"/>
                                          </p:val>
                                        </p:tav>
                                        <p:tav tm="100000">
                                          <p:val>
                                            <p:strVal val="#ppt_h"/>
                                          </p:val>
                                        </p:tav>
                                      </p:tavLst>
                                    </p:anim>
                                    <p:animEffect transition="in" filter="fade">
                                      <p:cBhvr>
                                        <p:cTn id="185" dur="500"/>
                                        <p:tgtEl>
                                          <p:spTgt spid="62"/>
                                        </p:tgtEl>
                                      </p:cBhvr>
                                    </p:animEffect>
                                  </p:childTnLst>
                                </p:cTn>
                              </p:par>
                              <p:par>
                                <p:cTn id="186" presetID="53" presetClass="entr" presetSubtype="16" fill="hold" grpId="0" nodeType="withEffect">
                                  <p:stCondLst>
                                    <p:cond delay="0"/>
                                  </p:stCondLst>
                                  <p:childTnLst>
                                    <p:set>
                                      <p:cBhvr>
                                        <p:cTn id="187" dur="1" fill="hold">
                                          <p:stCondLst>
                                            <p:cond delay="0"/>
                                          </p:stCondLst>
                                        </p:cTn>
                                        <p:tgtEl>
                                          <p:spTgt spid="65"/>
                                        </p:tgtEl>
                                        <p:attrNameLst>
                                          <p:attrName>style.visibility</p:attrName>
                                        </p:attrNameLst>
                                      </p:cBhvr>
                                      <p:to>
                                        <p:strVal val="visible"/>
                                      </p:to>
                                    </p:set>
                                    <p:anim calcmode="lin" valueType="num">
                                      <p:cBhvr>
                                        <p:cTn id="188" dur="500" fill="hold"/>
                                        <p:tgtEl>
                                          <p:spTgt spid="65"/>
                                        </p:tgtEl>
                                        <p:attrNameLst>
                                          <p:attrName>ppt_w</p:attrName>
                                        </p:attrNameLst>
                                      </p:cBhvr>
                                      <p:tavLst>
                                        <p:tav tm="0">
                                          <p:val>
                                            <p:fltVal val="0"/>
                                          </p:val>
                                        </p:tav>
                                        <p:tav tm="100000">
                                          <p:val>
                                            <p:strVal val="#ppt_w"/>
                                          </p:val>
                                        </p:tav>
                                      </p:tavLst>
                                    </p:anim>
                                    <p:anim calcmode="lin" valueType="num">
                                      <p:cBhvr>
                                        <p:cTn id="189" dur="500" fill="hold"/>
                                        <p:tgtEl>
                                          <p:spTgt spid="65"/>
                                        </p:tgtEl>
                                        <p:attrNameLst>
                                          <p:attrName>ppt_h</p:attrName>
                                        </p:attrNameLst>
                                      </p:cBhvr>
                                      <p:tavLst>
                                        <p:tav tm="0">
                                          <p:val>
                                            <p:fltVal val="0"/>
                                          </p:val>
                                        </p:tav>
                                        <p:tav tm="100000">
                                          <p:val>
                                            <p:strVal val="#ppt_h"/>
                                          </p:val>
                                        </p:tav>
                                      </p:tavLst>
                                    </p:anim>
                                    <p:animEffect transition="in" filter="fade">
                                      <p:cBhvr>
                                        <p:cTn id="19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26" grpId="1" animBg="1"/>
      <p:bldP spid="42" grpId="0" animBg="1"/>
      <p:bldP spid="42" grpId="1" animBg="1"/>
      <p:bldP spid="46" grpId="0" animBg="1"/>
      <p:bldP spid="46" grpId="1" animBg="1"/>
      <p:bldP spid="52" grpId="0" animBg="1"/>
      <p:bldP spid="52" grpId="1" animBg="1"/>
      <p:bldP spid="57" grpId="0" animBg="1"/>
      <p:bldP spid="57" grpId="1" animBg="1"/>
      <p:bldP spid="61" grpId="0" animBg="1"/>
      <p:bldP spid="61" grpId="1" animBg="1"/>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2660" y="428631"/>
            <a:ext cx="8961120" cy="5416114"/>
            <a:chOff x="1272660" y="428631"/>
            <a:chExt cx="8961120" cy="5416114"/>
          </a:xfrm>
        </p:grpSpPr>
        <p:sp>
          <p:nvSpPr>
            <p:cNvPr id="4" name="Rectangle 3"/>
            <p:cNvSpPr/>
            <p:nvPr/>
          </p:nvSpPr>
          <p:spPr>
            <a:xfrm>
              <a:off x="1272660" y="428631"/>
              <a:ext cx="8961120" cy="1188720"/>
            </a:xfrm>
            <a:prstGeom prst="rect">
              <a:avLst/>
            </a:prstGeom>
            <a:solidFill>
              <a:schemeClr val="bg2"/>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7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মাল্টিমিডিয়া </a:t>
              </a:r>
              <a:r>
                <a:rPr lang="bn-IN" sz="7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7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স্বাগত</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2170" y="1664314"/>
              <a:ext cx="6583680" cy="41804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Tree>
    <p:extLst>
      <p:ext uri="{BB962C8B-B14F-4D97-AF65-F5344CB8AC3E}">
        <p14:creationId xmlns:p14="http://schemas.microsoft.com/office/powerpoint/2010/main" val="291256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1">
            <a:extLst>
              <a:ext uri="{FF2B5EF4-FFF2-40B4-BE49-F238E27FC236}">
                <a16:creationId xmlns:a16="http://schemas.microsoft.com/office/drawing/2014/main" xmlns="" id="{9D2AC9BE-7FCA-4DED-8AF6-67EB5AD5143B}"/>
              </a:ext>
            </a:extLst>
          </p:cNvPr>
          <p:cNvSpPr/>
          <p:nvPr/>
        </p:nvSpPr>
        <p:spPr>
          <a:xfrm>
            <a:off x="339025" y="682579"/>
            <a:ext cx="4812524" cy="777802"/>
          </a:xfrm>
          <a:prstGeom prst="round2DiagRect">
            <a:avLst>
              <a:gd name="adj1" fmla="val 50000"/>
              <a:gd name="adj2" fmla="val 50000"/>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smtClean="0">
                <a:solidFill>
                  <a:srgbClr val="002060"/>
                </a:solidFill>
                <a:latin typeface="NikoshBAN" panose="02000000000000000000" pitchFamily="2" charset="0"/>
                <a:cs typeface="NikoshBAN" panose="02000000000000000000" pitchFamily="2" charset="0"/>
              </a:rPr>
              <a:t>দলগত</a:t>
            </a:r>
            <a:r>
              <a:rPr lang="en-US" sz="4800" b="1" dirty="0" smtClean="0">
                <a:solidFill>
                  <a:srgbClr val="002060"/>
                </a:solidFill>
                <a:latin typeface="NikoshBAN" panose="02000000000000000000" pitchFamily="2" charset="0"/>
                <a:cs typeface="NikoshBAN" panose="02000000000000000000" pitchFamily="2" charset="0"/>
              </a:rPr>
              <a:t> </a:t>
            </a:r>
            <a:r>
              <a:rPr lang="bn-IN" sz="4800" b="1" dirty="0" smtClean="0">
                <a:solidFill>
                  <a:srgbClr val="002060"/>
                </a:solidFill>
                <a:latin typeface="NikoshBAN" panose="02000000000000000000" pitchFamily="2" charset="0"/>
                <a:cs typeface="NikoshBAN" panose="02000000000000000000" pitchFamily="2" charset="0"/>
              </a:rPr>
              <a:t>কাজ-১০ মিনিট</a:t>
            </a:r>
            <a:endParaRPr lang="en-US" sz="4800" b="1"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326147" y="1802185"/>
            <a:ext cx="10591800" cy="76200"/>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4430" y="269853"/>
            <a:ext cx="1503517" cy="1532332"/>
          </a:xfrm>
          <a:prstGeom prst="rect">
            <a:avLst/>
          </a:prstGeom>
        </p:spPr>
      </p:pic>
      <p:grpSp>
        <p:nvGrpSpPr>
          <p:cNvPr id="4" name="Group 3"/>
          <p:cNvGrpSpPr/>
          <p:nvPr/>
        </p:nvGrpSpPr>
        <p:grpSpPr>
          <a:xfrm>
            <a:off x="1636408" y="2656707"/>
            <a:ext cx="8250529" cy="2677656"/>
            <a:chOff x="1636408" y="2656707"/>
            <a:chExt cx="8250529" cy="2677656"/>
          </a:xfrm>
        </p:grpSpPr>
        <p:sp>
          <p:nvSpPr>
            <p:cNvPr id="12" name="TextBox 11"/>
            <p:cNvSpPr txBox="1"/>
            <p:nvPr/>
          </p:nvSpPr>
          <p:spPr>
            <a:xfrm>
              <a:off x="3471850" y="2656707"/>
              <a:ext cx="6415087" cy="267765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b="1" dirty="0" smtClean="0">
                  <a:latin typeface="NikoshBAN" panose="02000000000000000000" pitchFamily="2" charset="0"/>
                  <a:cs typeface="NikoshBAN" panose="02000000000000000000" pitchFamily="2" charset="0"/>
                </a:rPr>
                <a:t> করোনা ভাইরাস সংক্রমণ প্রতিরোধ করতে কনার স্কুল এখন বন্ধ ও সীমিত আকারে লক ডাউন চলছে। কনা তথ্য প্রযুক্তি ব্যবহার করে ইন্টারনেটের সাহায্যে বই পড়া থেকে শুরু করে বিভিন্ন শিক্ষামূলক আকর্ষণীয় ভিডিও দেখছে। কনার এসব কর্মকাণ্ড কী ডিজিটাল বাংলাদেশ বিনির্মাণে গৃহীত পদক্ষেপের প্রতিফলন? ব্যাখ্যা করো।</a:t>
              </a:r>
              <a:endParaRPr lang="en-US" sz="2800" b="1"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6408" y="2822844"/>
              <a:ext cx="1823085" cy="23741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23975747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4820" y="288058"/>
            <a:ext cx="1200150" cy="1322870"/>
          </a:xfrm>
          <a:prstGeom prst="rect">
            <a:avLst/>
          </a:prstGeom>
          <a:ln w="38100">
            <a:solidFill>
              <a:schemeClr val="tx1"/>
            </a:solidFill>
          </a:ln>
        </p:spPr>
      </p:pic>
      <p:sp>
        <p:nvSpPr>
          <p:cNvPr id="3" name="TextBox 2"/>
          <p:cNvSpPr txBox="1"/>
          <p:nvPr/>
        </p:nvSpPr>
        <p:spPr>
          <a:xfrm>
            <a:off x="5540188" y="492850"/>
            <a:ext cx="1830697" cy="669414"/>
          </a:xfrm>
          <a:prstGeom prst="rect">
            <a:avLst/>
          </a:prstGeom>
          <a:noFill/>
          <a:ln w="57150">
            <a:solidFill>
              <a:schemeClr val="tx1"/>
            </a:solidFill>
          </a:ln>
        </p:spPr>
        <p:txBody>
          <a:bodyPr wrap="square" rtlCol="0">
            <a:spAutoFit/>
          </a:bodyPr>
          <a:lstStyle/>
          <a:p>
            <a:pPr algn="ctr"/>
            <a:r>
              <a:rPr lang="en-US" sz="375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375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358740" y="2342415"/>
            <a:ext cx="10687082" cy="2462213"/>
          </a:xfrm>
          <a:prstGeom prst="rect">
            <a:avLst/>
          </a:prstGeom>
          <a:solidFill>
            <a:schemeClr val="bg2"/>
          </a:solidFill>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6600" b="1" dirty="0" smtClean="0">
                <a:latin typeface="NikoshBAN" panose="02000000000000000000" pitchFamily="2" charset="0"/>
                <a:cs typeface="NikoshBAN" panose="02000000000000000000" pitchFamily="2" charset="0"/>
              </a:rPr>
              <a:t>১</a:t>
            </a:r>
            <a:r>
              <a:rPr lang="en-US" sz="6600" b="1" dirty="0" smtClean="0">
                <a:latin typeface="NikoshBAN" panose="02000000000000000000" pitchFamily="2" charset="0"/>
                <a:cs typeface="NikoshBAN" panose="02000000000000000000" pitchFamily="2" charset="0"/>
              </a:rPr>
              <a:t>.</a:t>
            </a:r>
            <a:r>
              <a:rPr lang="bn-IN" sz="6600" b="1" dirty="0" smtClean="0">
                <a:latin typeface="NikoshBAN" panose="02000000000000000000" pitchFamily="2" charset="0"/>
                <a:cs typeface="NikoshBAN" panose="02000000000000000000" pitchFamily="2" charset="0"/>
              </a:rPr>
              <a:t>ডিজিটাল বাংলাদেশ বলতে বুঝায়-  </a:t>
            </a:r>
            <a:endParaRPr lang="en-US" sz="6600" b="1" dirty="0" smtClean="0">
              <a:latin typeface="NikoshBAN" panose="02000000000000000000" pitchFamily="2" charset="0"/>
              <a:cs typeface="NikoshBAN" panose="02000000000000000000" pitchFamily="2" charset="0"/>
            </a:endParaRPr>
          </a:p>
          <a:p>
            <a:r>
              <a:rPr lang="bn-IN" sz="4400" b="1" dirty="0" smtClean="0">
                <a:latin typeface="NikoshBAN" panose="02000000000000000000" pitchFamily="2" charset="0"/>
                <a:cs typeface="NikoshBAN" panose="02000000000000000000" pitchFamily="2" charset="0"/>
              </a:rPr>
              <a:t>ক</a:t>
            </a:r>
            <a:r>
              <a:rPr lang="en-US" sz="4400" b="1" dirty="0" smtClean="0">
                <a:latin typeface="NikoshBAN" panose="02000000000000000000" pitchFamily="2" charset="0"/>
                <a:cs typeface="NikoshBAN" panose="02000000000000000000" pitchFamily="2" charset="0"/>
              </a:rPr>
              <a:t>.</a:t>
            </a:r>
            <a:r>
              <a:rPr lang="bn-IN" sz="4400" b="1" dirty="0">
                <a:latin typeface="NikoshBAN" panose="02000000000000000000" pitchFamily="2" charset="0"/>
                <a:cs typeface="NikoshBAN" panose="02000000000000000000" pitchFamily="2" charset="0"/>
              </a:rPr>
              <a:t> </a:t>
            </a:r>
            <a:r>
              <a:rPr lang="bn-IN" sz="4400" b="1" dirty="0" smtClean="0">
                <a:latin typeface="NikoshBAN" panose="02000000000000000000" pitchFamily="2" charset="0"/>
                <a:cs typeface="NikoshBAN" panose="02000000000000000000" pitchFamily="2" charset="0"/>
              </a:rPr>
              <a:t>কম্পিউটার কেন্দ্রিক দেশ            খ</a:t>
            </a:r>
            <a:r>
              <a:rPr lang="en-US" sz="4400" b="1" dirty="0" smtClean="0">
                <a:latin typeface="NikoshBAN" panose="02000000000000000000" pitchFamily="2" charset="0"/>
                <a:cs typeface="NikoshBAN" panose="02000000000000000000" pitchFamily="2" charset="0"/>
              </a:rPr>
              <a:t>.</a:t>
            </a:r>
            <a:r>
              <a:rPr lang="bn-IN" sz="4400" b="1" dirty="0" smtClean="0">
                <a:latin typeface="NikoshBAN" panose="02000000000000000000" pitchFamily="2" charset="0"/>
                <a:cs typeface="NikoshBAN" panose="02000000000000000000" pitchFamily="2" charset="0"/>
              </a:rPr>
              <a:t>আধুনিক দেশ                          গ</a:t>
            </a:r>
            <a:r>
              <a:rPr lang="en-US" sz="4400" b="1" dirty="0" smtClean="0">
                <a:latin typeface="NikoshBAN" panose="02000000000000000000" pitchFamily="2" charset="0"/>
                <a:cs typeface="NikoshBAN" panose="02000000000000000000" pitchFamily="2" charset="0"/>
              </a:rPr>
              <a:t>.</a:t>
            </a:r>
            <a:r>
              <a:rPr lang="bn-IN" sz="4400" b="1" dirty="0" smtClean="0">
                <a:latin typeface="NikoshBAN" panose="02000000000000000000" pitchFamily="2" charset="0"/>
                <a:cs typeface="NikoshBAN" panose="02000000000000000000" pitchFamily="2" charset="0"/>
              </a:rPr>
              <a:t>সাবমেরিন ক্যাবলের সুবিধা          ঘ</a:t>
            </a:r>
            <a:r>
              <a:rPr lang="en-US" sz="4400" b="1" dirty="0" smtClean="0">
                <a:latin typeface="NikoshBAN" panose="02000000000000000000" pitchFamily="2" charset="0"/>
                <a:cs typeface="NikoshBAN" panose="02000000000000000000" pitchFamily="2" charset="0"/>
              </a:rPr>
              <a:t>.</a:t>
            </a:r>
            <a:r>
              <a:rPr lang="bn-IN" sz="4400" b="1" dirty="0" smtClean="0">
                <a:latin typeface="NikoshBAN" panose="02000000000000000000" pitchFamily="2" charset="0"/>
                <a:cs typeface="NikoshBAN" panose="02000000000000000000" pitchFamily="2" charset="0"/>
              </a:rPr>
              <a:t>আমরা উন্নতি করেছি</a:t>
            </a:r>
            <a:endParaRPr lang="en-US" sz="4400" b="1" dirty="0">
              <a:latin typeface="NikoshBAN" panose="02000000000000000000" pitchFamily="2" charset="0"/>
              <a:cs typeface="NikoshBAN" panose="02000000000000000000" pitchFamily="2" charset="0"/>
            </a:endParaRPr>
          </a:p>
        </p:txBody>
      </p:sp>
      <p:sp>
        <p:nvSpPr>
          <p:cNvPr id="17" name="5-Point Star 16"/>
          <p:cNvSpPr/>
          <p:nvPr/>
        </p:nvSpPr>
        <p:spPr>
          <a:xfrm>
            <a:off x="6455536" y="3380066"/>
            <a:ext cx="640080" cy="640080"/>
          </a:xfrm>
          <a:prstGeom prst="star5">
            <a:avLst/>
          </a:prstGeom>
          <a:ln w="762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11" name="TextBox 10"/>
          <p:cNvSpPr txBox="1"/>
          <p:nvPr/>
        </p:nvSpPr>
        <p:spPr>
          <a:xfrm>
            <a:off x="455458" y="2380077"/>
            <a:ext cx="10544175" cy="295465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5400" b="1" dirty="0" smtClean="0">
                <a:latin typeface="NikoshBAN" panose="02000000000000000000" pitchFamily="2" charset="0"/>
                <a:cs typeface="NikoshBAN" panose="02000000000000000000" pitchFamily="2" charset="0"/>
              </a:rPr>
              <a:t>২</a:t>
            </a:r>
            <a:r>
              <a:rPr lang="en-US" sz="5400" b="1" dirty="0" smtClean="0">
                <a:latin typeface="NikoshBAN" panose="02000000000000000000" pitchFamily="2" charset="0"/>
                <a:cs typeface="NikoshBAN" panose="02000000000000000000" pitchFamily="2" charset="0"/>
              </a:rPr>
              <a:t>.</a:t>
            </a:r>
            <a:r>
              <a:rPr lang="bn-IN" sz="5400" b="1" dirty="0" smtClean="0">
                <a:latin typeface="NikoshBAN" panose="02000000000000000000" pitchFamily="2" charset="0"/>
                <a:cs typeface="NikoshBAN" panose="02000000000000000000" pitchFamily="2" charset="0"/>
              </a:rPr>
              <a:t>ই-ক্লাসরুম তৈরির জন্য প্রয়োজন- </a:t>
            </a:r>
          </a:p>
          <a:p>
            <a:r>
              <a:rPr lang="en-US" sz="4400" b="1" dirty="0" err="1" smtClean="0">
                <a:latin typeface="NikoshBAN" panose="02000000000000000000" pitchFamily="2" charset="0"/>
                <a:cs typeface="NikoshBAN" panose="02000000000000000000" pitchFamily="2" charset="0"/>
              </a:rPr>
              <a:t>i</a:t>
            </a:r>
            <a:r>
              <a:rPr lang="en-US" sz="4400" b="1" dirty="0" smtClean="0">
                <a:latin typeface="NikoshBAN" panose="02000000000000000000" pitchFamily="2" charset="0"/>
                <a:cs typeface="NikoshBAN" panose="02000000000000000000" pitchFamily="2" charset="0"/>
              </a:rPr>
              <a:t>.</a:t>
            </a:r>
            <a:r>
              <a:rPr lang="bn-IN" sz="4400" b="1" dirty="0" smtClean="0">
                <a:latin typeface="NikoshBAN" panose="02000000000000000000" pitchFamily="2" charset="0"/>
                <a:cs typeface="NikoshBAN" panose="02000000000000000000" pitchFamily="2" charset="0"/>
              </a:rPr>
              <a:t>ওয়েব ক্যাম   </a:t>
            </a:r>
            <a:r>
              <a:rPr lang="en-US" sz="4400" b="1" dirty="0" smtClean="0">
                <a:latin typeface="NikoshBAN" panose="02000000000000000000" pitchFamily="2" charset="0"/>
                <a:cs typeface="NikoshBAN" panose="02000000000000000000" pitchFamily="2" charset="0"/>
              </a:rPr>
              <a:t>ii.</a:t>
            </a:r>
            <a:r>
              <a:rPr lang="bn-IN" sz="4400" b="1" dirty="0" smtClean="0">
                <a:latin typeface="NikoshBAN" panose="02000000000000000000" pitchFamily="2" charset="0"/>
                <a:cs typeface="NikoshBAN" panose="02000000000000000000" pitchFamily="2" charset="0"/>
              </a:rPr>
              <a:t>ইন্টারনেট   </a:t>
            </a:r>
            <a:r>
              <a:rPr lang="en-US" sz="4400" b="1" dirty="0" smtClean="0">
                <a:latin typeface="NikoshBAN" panose="02000000000000000000" pitchFamily="2" charset="0"/>
                <a:cs typeface="NikoshBAN" panose="02000000000000000000" pitchFamily="2" charset="0"/>
              </a:rPr>
              <a:t>iii.</a:t>
            </a:r>
            <a:r>
              <a:rPr lang="bn-IN" sz="4400" b="1" dirty="0" smtClean="0">
                <a:latin typeface="NikoshBAN" panose="02000000000000000000" pitchFamily="2" charset="0"/>
                <a:cs typeface="NikoshBAN" panose="02000000000000000000" pitchFamily="2" charset="0"/>
              </a:rPr>
              <a:t>প্রয়োজনীয় কাঠামো</a:t>
            </a:r>
          </a:p>
          <a:p>
            <a:r>
              <a:rPr lang="bn-IN" sz="4400" b="1" dirty="0" smtClean="0">
                <a:latin typeface="NikoshBAN" panose="02000000000000000000" pitchFamily="2" charset="0"/>
                <a:cs typeface="NikoshBAN" panose="02000000000000000000" pitchFamily="2" charset="0"/>
              </a:rPr>
              <a:t>নিচের কোনটি সঠিক?</a:t>
            </a:r>
          </a:p>
          <a:p>
            <a:r>
              <a:rPr lang="bn-IN" sz="4400" b="1" dirty="0" smtClean="0">
                <a:latin typeface="NikoshBAN" panose="02000000000000000000" pitchFamily="2" charset="0"/>
                <a:cs typeface="NikoshBAN" panose="02000000000000000000" pitchFamily="2" charset="0"/>
              </a:rPr>
              <a:t>ক</a:t>
            </a:r>
            <a:r>
              <a:rPr lang="en-US" sz="4400" b="1" dirty="0" smtClean="0">
                <a:latin typeface="NikoshBAN" panose="02000000000000000000" pitchFamily="2" charset="0"/>
                <a:cs typeface="NikoshBAN" panose="02000000000000000000" pitchFamily="2" charset="0"/>
              </a:rPr>
              <a:t>.</a:t>
            </a:r>
            <a:r>
              <a:rPr lang="en-US" sz="4400" b="1" dirty="0" err="1" smtClean="0">
                <a:latin typeface="NikoshBAN" panose="02000000000000000000" pitchFamily="2" charset="0"/>
                <a:cs typeface="NikoshBAN" panose="02000000000000000000" pitchFamily="2" charset="0"/>
              </a:rPr>
              <a:t>i</a:t>
            </a:r>
            <a:r>
              <a:rPr lang="en-US" sz="4400" b="1" dirty="0" smtClean="0">
                <a:latin typeface="NikoshBAN" panose="02000000000000000000" pitchFamily="2" charset="0"/>
                <a:cs typeface="NikoshBAN" panose="02000000000000000000" pitchFamily="2" charset="0"/>
              </a:rPr>
              <a:t> ও ii     </a:t>
            </a:r>
            <a:r>
              <a:rPr lang="en-US" sz="4400" b="1" dirty="0" err="1" smtClean="0">
                <a:latin typeface="NikoshBAN" panose="02000000000000000000" pitchFamily="2" charset="0"/>
                <a:cs typeface="NikoshBAN" panose="02000000000000000000" pitchFamily="2" charset="0"/>
              </a:rPr>
              <a:t>খ.i</a:t>
            </a:r>
            <a:r>
              <a:rPr lang="en-US" sz="4400" b="1" dirty="0" smtClean="0">
                <a:latin typeface="NikoshBAN" panose="02000000000000000000" pitchFamily="2" charset="0"/>
                <a:cs typeface="NikoshBAN" panose="02000000000000000000" pitchFamily="2" charset="0"/>
              </a:rPr>
              <a:t> ও iii     </a:t>
            </a:r>
            <a:r>
              <a:rPr lang="en-US" sz="4400" b="1" dirty="0" err="1" smtClean="0">
                <a:latin typeface="NikoshBAN" panose="02000000000000000000" pitchFamily="2" charset="0"/>
                <a:cs typeface="NikoshBAN" panose="02000000000000000000" pitchFamily="2" charset="0"/>
              </a:rPr>
              <a:t>গ.ii</a:t>
            </a:r>
            <a:r>
              <a:rPr lang="en-US" sz="4400" b="1" dirty="0" smtClean="0">
                <a:latin typeface="NikoshBAN" panose="02000000000000000000" pitchFamily="2" charset="0"/>
                <a:cs typeface="NikoshBAN" panose="02000000000000000000" pitchFamily="2" charset="0"/>
              </a:rPr>
              <a:t> ও iii     </a:t>
            </a:r>
            <a:r>
              <a:rPr lang="en-US" sz="4400" b="1" dirty="0" err="1" smtClean="0">
                <a:latin typeface="NikoshBAN" panose="02000000000000000000" pitchFamily="2" charset="0"/>
                <a:cs typeface="NikoshBAN" panose="02000000000000000000" pitchFamily="2" charset="0"/>
              </a:rPr>
              <a:t>ঘ.i</a:t>
            </a:r>
            <a:r>
              <a:rPr lang="en-US" sz="4400" b="1" dirty="0" smtClean="0">
                <a:latin typeface="NikoshBAN" panose="02000000000000000000" pitchFamily="2" charset="0"/>
                <a:cs typeface="NikoshBAN" panose="02000000000000000000" pitchFamily="2" charset="0"/>
              </a:rPr>
              <a:t> ,ii ও iii</a:t>
            </a:r>
            <a:endParaRPr lang="en-US" sz="4400" b="1" dirty="0">
              <a:latin typeface="NikoshBAN" panose="02000000000000000000" pitchFamily="2" charset="0"/>
              <a:cs typeface="NikoshBAN" panose="02000000000000000000" pitchFamily="2" charset="0"/>
            </a:endParaRPr>
          </a:p>
        </p:txBody>
      </p:sp>
      <p:sp>
        <p:nvSpPr>
          <p:cNvPr id="14" name="5-Point Star 13"/>
          <p:cNvSpPr/>
          <p:nvPr/>
        </p:nvSpPr>
        <p:spPr>
          <a:xfrm>
            <a:off x="7440271" y="4567354"/>
            <a:ext cx="640080" cy="640080"/>
          </a:xfrm>
          <a:prstGeom prst="star5">
            <a:avLst/>
          </a:prstGeom>
          <a:ln w="762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16" name="TextBox 15"/>
          <p:cNvSpPr txBox="1"/>
          <p:nvPr/>
        </p:nvSpPr>
        <p:spPr>
          <a:xfrm>
            <a:off x="449079" y="1892565"/>
            <a:ext cx="10544175" cy="415498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400" b="1" dirty="0" smtClean="0">
                <a:latin typeface="NikoshBAN" panose="02000000000000000000" pitchFamily="2" charset="0"/>
                <a:cs typeface="NikoshBAN" panose="02000000000000000000" pitchFamily="2" charset="0"/>
              </a:rPr>
              <a:t>৩</a:t>
            </a:r>
            <a:r>
              <a:rPr lang="en-US" sz="4400" b="1" dirty="0" smtClean="0">
                <a:latin typeface="NikoshBAN" panose="02000000000000000000" pitchFamily="2" charset="0"/>
                <a:cs typeface="NikoshBAN" panose="02000000000000000000" pitchFamily="2" charset="0"/>
              </a:rPr>
              <a:t>.</a:t>
            </a:r>
            <a:r>
              <a:rPr lang="bn-IN" sz="4400" b="1" dirty="0" smtClean="0">
                <a:latin typeface="NikoshBAN" panose="02000000000000000000" pitchFamily="2" charset="0"/>
                <a:cs typeface="NikoshBAN" panose="02000000000000000000" pitchFamily="2" charset="0"/>
              </a:rPr>
              <a:t>ডিজিটাল বাংলাদেশ বাস্তবায়নের সুনির্দিষ্ট বিষয় হচ্ছে</a:t>
            </a:r>
            <a:r>
              <a:rPr lang="en-US" sz="4400" b="1" dirty="0" smtClean="0">
                <a:latin typeface="NikoshBAN" panose="02000000000000000000" pitchFamily="2" charset="0"/>
                <a:cs typeface="NikoshBAN" panose="02000000000000000000" pitchFamily="2" charset="0"/>
              </a:rPr>
              <a:t> </a:t>
            </a:r>
            <a:r>
              <a:rPr lang="bn-IN" sz="4400" b="1" dirty="0" smtClean="0">
                <a:latin typeface="NikoshBAN" panose="02000000000000000000" pitchFamily="2" charset="0"/>
                <a:cs typeface="NikoshBAN" panose="02000000000000000000" pitchFamily="2" charset="0"/>
              </a:rPr>
              <a:t> -   </a:t>
            </a:r>
          </a:p>
          <a:p>
            <a:r>
              <a:rPr lang="en-US" sz="4400" b="1" dirty="0" err="1" smtClean="0">
                <a:latin typeface="NikoshBAN" panose="02000000000000000000" pitchFamily="2" charset="0"/>
                <a:cs typeface="NikoshBAN" panose="02000000000000000000" pitchFamily="2" charset="0"/>
              </a:rPr>
              <a:t>i</a:t>
            </a:r>
            <a:r>
              <a:rPr lang="en-US" sz="4400" b="1" dirty="0" smtClean="0">
                <a:latin typeface="NikoshBAN" panose="02000000000000000000" pitchFamily="2" charset="0"/>
                <a:cs typeface="NikoshBAN" panose="02000000000000000000" pitchFamily="2" charset="0"/>
              </a:rPr>
              <a:t>.</a:t>
            </a:r>
            <a:r>
              <a:rPr lang="bn-IN" sz="4400" b="1" dirty="0" smtClean="0">
                <a:latin typeface="NikoshBAN" panose="02000000000000000000" pitchFamily="2" charset="0"/>
                <a:cs typeface="NikoshBAN" panose="02000000000000000000" pitchFamily="2" charset="0"/>
              </a:rPr>
              <a:t>দৈনন্দিন জীবনে তথ্য প্রযুক্তির ব্যবহার</a:t>
            </a:r>
            <a:r>
              <a:rPr lang="en-US" sz="4400" b="1" dirty="0" smtClean="0">
                <a:latin typeface="NikoshBAN" panose="02000000000000000000" pitchFamily="2" charset="0"/>
                <a:cs typeface="NikoshBAN" panose="02000000000000000000" pitchFamily="2" charset="0"/>
              </a:rPr>
              <a:t> </a:t>
            </a:r>
            <a:r>
              <a:rPr lang="bn-IN" sz="4400" b="1" dirty="0" smtClean="0">
                <a:latin typeface="NikoshBAN" panose="02000000000000000000" pitchFamily="2" charset="0"/>
                <a:cs typeface="NikoshBAN" panose="02000000000000000000" pitchFamily="2" charset="0"/>
              </a:rPr>
              <a:t>                                      </a:t>
            </a:r>
            <a:r>
              <a:rPr lang="en-US" sz="4400" b="1" dirty="0" smtClean="0">
                <a:latin typeface="NikoshBAN" panose="02000000000000000000" pitchFamily="2" charset="0"/>
                <a:cs typeface="NikoshBAN" panose="02000000000000000000" pitchFamily="2" charset="0"/>
              </a:rPr>
              <a:t>ii.</a:t>
            </a:r>
            <a:r>
              <a:rPr lang="bn-IN" sz="4400" b="1" dirty="0" smtClean="0">
                <a:latin typeface="NikoshBAN" panose="02000000000000000000" pitchFamily="2" charset="0"/>
                <a:cs typeface="NikoshBAN" panose="02000000000000000000" pitchFamily="2" charset="0"/>
              </a:rPr>
              <a:t>মানব সম্পদ উন্নয়ন</a:t>
            </a:r>
            <a:endParaRPr lang="bn-IN" sz="4400" b="1" dirty="0">
              <a:latin typeface="NikoshBAN" panose="02000000000000000000" pitchFamily="2" charset="0"/>
              <a:cs typeface="NikoshBAN" panose="02000000000000000000" pitchFamily="2" charset="0"/>
            </a:endParaRPr>
          </a:p>
          <a:p>
            <a:r>
              <a:rPr lang="en-US" sz="4400" b="1" dirty="0" smtClean="0">
                <a:latin typeface="NikoshBAN" panose="02000000000000000000" pitchFamily="2" charset="0"/>
                <a:cs typeface="NikoshBAN" panose="02000000000000000000" pitchFamily="2" charset="0"/>
              </a:rPr>
              <a:t>iii.</a:t>
            </a:r>
            <a:r>
              <a:rPr lang="bn-IN" sz="4400" b="1" dirty="0" smtClean="0">
                <a:latin typeface="NikoshBAN" panose="02000000000000000000" pitchFamily="2" charset="0"/>
                <a:cs typeface="NikoshBAN" panose="02000000000000000000" pitchFamily="2" charset="0"/>
              </a:rPr>
              <a:t>জনগণের সম্পৃক্ততা</a:t>
            </a:r>
          </a:p>
          <a:p>
            <a:r>
              <a:rPr lang="bn-IN" sz="4400" b="1" dirty="0" smtClean="0">
                <a:latin typeface="NikoshBAN" panose="02000000000000000000" pitchFamily="2" charset="0"/>
                <a:cs typeface="NikoshBAN" panose="02000000000000000000" pitchFamily="2" charset="0"/>
              </a:rPr>
              <a:t>নিচের কোনটি সঠিক?</a:t>
            </a:r>
          </a:p>
          <a:p>
            <a:r>
              <a:rPr lang="bn-IN" sz="4400" b="1" dirty="0" smtClean="0">
                <a:latin typeface="NikoshBAN" panose="02000000000000000000" pitchFamily="2" charset="0"/>
                <a:cs typeface="NikoshBAN" panose="02000000000000000000" pitchFamily="2" charset="0"/>
              </a:rPr>
              <a:t>ক</a:t>
            </a:r>
            <a:r>
              <a:rPr lang="en-US" sz="4400" b="1" dirty="0" smtClean="0">
                <a:latin typeface="NikoshBAN" panose="02000000000000000000" pitchFamily="2" charset="0"/>
                <a:cs typeface="NikoshBAN" panose="02000000000000000000" pitchFamily="2" charset="0"/>
              </a:rPr>
              <a:t>.</a:t>
            </a:r>
            <a:r>
              <a:rPr lang="en-US" sz="4400" b="1" dirty="0" err="1" smtClean="0">
                <a:latin typeface="NikoshBAN" panose="02000000000000000000" pitchFamily="2" charset="0"/>
                <a:cs typeface="NikoshBAN" panose="02000000000000000000" pitchFamily="2" charset="0"/>
              </a:rPr>
              <a:t>i</a:t>
            </a:r>
            <a:r>
              <a:rPr lang="en-US" sz="4400" b="1" dirty="0" smtClean="0">
                <a:latin typeface="NikoshBAN" panose="02000000000000000000" pitchFamily="2" charset="0"/>
                <a:cs typeface="NikoshBAN" panose="02000000000000000000" pitchFamily="2" charset="0"/>
              </a:rPr>
              <a:t> ও ii     </a:t>
            </a:r>
            <a:r>
              <a:rPr lang="en-US" sz="4400" b="1" dirty="0" err="1" smtClean="0">
                <a:latin typeface="NikoshBAN" panose="02000000000000000000" pitchFamily="2" charset="0"/>
                <a:cs typeface="NikoshBAN" panose="02000000000000000000" pitchFamily="2" charset="0"/>
              </a:rPr>
              <a:t>খ.i</a:t>
            </a:r>
            <a:r>
              <a:rPr lang="en-US" sz="4400" b="1" dirty="0" smtClean="0">
                <a:latin typeface="NikoshBAN" panose="02000000000000000000" pitchFamily="2" charset="0"/>
                <a:cs typeface="NikoshBAN" panose="02000000000000000000" pitchFamily="2" charset="0"/>
              </a:rPr>
              <a:t> ও iii     </a:t>
            </a:r>
            <a:r>
              <a:rPr lang="en-US" sz="4400" b="1" dirty="0" err="1" smtClean="0">
                <a:latin typeface="NikoshBAN" panose="02000000000000000000" pitchFamily="2" charset="0"/>
                <a:cs typeface="NikoshBAN" panose="02000000000000000000" pitchFamily="2" charset="0"/>
              </a:rPr>
              <a:t>গ.ii</a:t>
            </a:r>
            <a:r>
              <a:rPr lang="en-US" sz="4400" b="1" dirty="0" smtClean="0">
                <a:latin typeface="NikoshBAN" panose="02000000000000000000" pitchFamily="2" charset="0"/>
                <a:cs typeface="NikoshBAN" panose="02000000000000000000" pitchFamily="2" charset="0"/>
              </a:rPr>
              <a:t> ও iii     </a:t>
            </a:r>
            <a:r>
              <a:rPr lang="en-US" sz="4400" b="1" dirty="0" err="1" smtClean="0">
                <a:latin typeface="NikoshBAN" panose="02000000000000000000" pitchFamily="2" charset="0"/>
                <a:cs typeface="NikoshBAN" panose="02000000000000000000" pitchFamily="2" charset="0"/>
              </a:rPr>
              <a:t>ঘ.i</a:t>
            </a:r>
            <a:r>
              <a:rPr lang="en-US" sz="4400" b="1" dirty="0" smtClean="0">
                <a:latin typeface="NikoshBAN" panose="02000000000000000000" pitchFamily="2" charset="0"/>
                <a:cs typeface="NikoshBAN" panose="02000000000000000000" pitchFamily="2" charset="0"/>
              </a:rPr>
              <a:t> ,ii ও iii</a:t>
            </a:r>
            <a:endParaRPr lang="en-US" sz="4400" b="1" dirty="0">
              <a:latin typeface="NikoshBAN" panose="02000000000000000000" pitchFamily="2" charset="0"/>
              <a:cs typeface="NikoshBAN" panose="02000000000000000000" pitchFamily="2" charset="0"/>
            </a:endParaRPr>
          </a:p>
        </p:txBody>
      </p:sp>
      <p:sp>
        <p:nvSpPr>
          <p:cNvPr id="13" name="5-Point Star 12"/>
          <p:cNvSpPr/>
          <p:nvPr/>
        </p:nvSpPr>
        <p:spPr>
          <a:xfrm>
            <a:off x="7443783" y="5287355"/>
            <a:ext cx="640080" cy="640080"/>
          </a:xfrm>
          <a:prstGeom prst="star5">
            <a:avLst/>
          </a:prstGeom>
          <a:ln w="762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21" name="TextBox 20"/>
          <p:cNvSpPr txBox="1"/>
          <p:nvPr/>
        </p:nvSpPr>
        <p:spPr>
          <a:xfrm>
            <a:off x="564393" y="2407869"/>
            <a:ext cx="10544175" cy="258532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5400" b="1" dirty="0">
                <a:latin typeface="NikoshBAN" panose="02000000000000000000" pitchFamily="2" charset="0"/>
                <a:cs typeface="NikoshBAN" panose="02000000000000000000" pitchFamily="2" charset="0"/>
              </a:rPr>
              <a:t>৪</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অতীত</a:t>
            </a:r>
            <a:r>
              <a:rPr lang="en-US" sz="5400" b="1" dirty="0" smtClean="0">
                <a:latin typeface="NikoshBAN" panose="02000000000000000000" pitchFamily="2" charset="0"/>
                <a:cs typeface="NikoshBAN" panose="02000000000000000000" pitchFamily="2" charset="0"/>
              </a:rPr>
              <a:t> ও </a:t>
            </a:r>
            <a:r>
              <a:rPr lang="en-US" sz="5400" b="1" dirty="0" err="1" smtClean="0">
                <a:latin typeface="NikoshBAN" panose="02000000000000000000" pitchFamily="2" charset="0"/>
                <a:cs typeface="NikoshBAN" panose="02000000000000000000" pitchFamily="2" charset="0"/>
              </a:rPr>
              <a:t>বর্তমানের</a:t>
            </a:r>
            <a:r>
              <a:rPr lang="en-US" sz="5400" b="1"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নাগরিক সেবার</a:t>
            </a:r>
            <a:r>
              <a:rPr lang="en-US" sz="5400" b="1"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মধ্যে</a:t>
            </a:r>
            <a:r>
              <a:rPr lang="en-US" sz="5400" b="1"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কী</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পার্থক্য</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আছে</a:t>
            </a:r>
            <a:r>
              <a:rPr lang="en-US" sz="5400" b="1" dirty="0" smtClean="0">
                <a:latin typeface="NikoshBAN" panose="02000000000000000000" pitchFamily="2" charset="0"/>
                <a:cs typeface="NikoshBAN" panose="02000000000000000000" pitchFamily="2" charset="0"/>
              </a:rPr>
              <a:t>  </a:t>
            </a:r>
            <a:r>
              <a:rPr lang="bn-IN" sz="5400" b="1" dirty="0" smtClean="0">
                <a:latin typeface="NikoshBAN" panose="02000000000000000000" pitchFamily="2" charset="0"/>
                <a:cs typeface="NikoshBAN" panose="02000000000000000000" pitchFamily="2" charset="0"/>
              </a:rPr>
              <a:t>?(১টি)</a:t>
            </a:r>
          </a:p>
          <a:p>
            <a:endParaRPr lang="bn-IN" sz="5400" b="1"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3949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7"/>
                                        </p:tgtEl>
                                        <p:attrNameLst>
                                          <p:attrName>ppt_w</p:attrName>
                                        </p:attrNameLst>
                                      </p:cBhvr>
                                      <p:tavLst>
                                        <p:tav tm="0">
                                          <p:val>
                                            <p:strVal val="ppt_w"/>
                                          </p:val>
                                        </p:tav>
                                        <p:tav tm="100000">
                                          <p:val>
                                            <p:fltVal val="0"/>
                                          </p:val>
                                        </p:tav>
                                      </p:tavLst>
                                    </p:anim>
                                    <p:anim calcmode="lin" valueType="num">
                                      <p:cBhvr>
                                        <p:cTn id="14" dur="500"/>
                                        <p:tgtEl>
                                          <p:spTgt spid="17"/>
                                        </p:tgtEl>
                                        <p:attrNameLst>
                                          <p:attrName>ppt_h</p:attrName>
                                        </p:attrNameLst>
                                      </p:cBhvr>
                                      <p:tavLst>
                                        <p:tav tm="0">
                                          <p:val>
                                            <p:strVal val="ppt_h"/>
                                          </p:val>
                                        </p:tav>
                                        <p:tav tm="100000">
                                          <p:val>
                                            <p:fltVal val="0"/>
                                          </p:val>
                                        </p:tav>
                                      </p:tavLst>
                                    </p:anim>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53" presetClass="exit" presetSubtype="32" fill="hold" grpId="0" nodeType="with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11"/>
                                        </p:tgtEl>
                                        <p:attrNameLst>
                                          <p:attrName>ppt_w</p:attrName>
                                        </p:attrNameLst>
                                      </p:cBhvr>
                                      <p:tavLst>
                                        <p:tav tm="0">
                                          <p:val>
                                            <p:strVal val="ppt_w"/>
                                          </p:val>
                                        </p:tav>
                                        <p:tav tm="100000">
                                          <p:val>
                                            <p:fltVal val="0"/>
                                          </p:val>
                                        </p:tav>
                                      </p:tavLst>
                                    </p:anim>
                                    <p:anim calcmode="lin" valueType="num">
                                      <p:cBhvr>
                                        <p:cTn id="40" dur="500"/>
                                        <p:tgtEl>
                                          <p:spTgt spid="11"/>
                                        </p:tgtEl>
                                        <p:attrNameLst>
                                          <p:attrName>ppt_h</p:attrName>
                                        </p:attrNameLst>
                                      </p:cBhvr>
                                      <p:tavLst>
                                        <p:tav tm="0">
                                          <p:val>
                                            <p:strVal val="ppt_h"/>
                                          </p:val>
                                        </p:tav>
                                        <p:tav tm="100000">
                                          <p:val>
                                            <p:fltVal val="0"/>
                                          </p:val>
                                        </p:tav>
                                      </p:tavLst>
                                    </p:anim>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53" presetClass="exit" presetSubtype="32" fill="hold" grpId="1" nodeType="withEffect">
                                  <p:stCondLst>
                                    <p:cond delay="0"/>
                                  </p:stCondLst>
                                  <p:childTnLst>
                                    <p:anim calcmode="lin" valueType="num">
                                      <p:cBhvr>
                                        <p:cTn id="44" dur="500"/>
                                        <p:tgtEl>
                                          <p:spTgt spid="14"/>
                                        </p:tgtEl>
                                        <p:attrNameLst>
                                          <p:attrName>ppt_w</p:attrName>
                                        </p:attrNameLst>
                                      </p:cBhvr>
                                      <p:tavLst>
                                        <p:tav tm="0">
                                          <p:val>
                                            <p:strVal val="ppt_w"/>
                                          </p:val>
                                        </p:tav>
                                        <p:tav tm="100000">
                                          <p:val>
                                            <p:fltVal val="0"/>
                                          </p:val>
                                        </p:tav>
                                      </p:tavLst>
                                    </p:anim>
                                    <p:anim calcmode="lin" valueType="num">
                                      <p:cBhvr>
                                        <p:cTn id="45" dur="500"/>
                                        <p:tgtEl>
                                          <p:spTgt spid="14"/>
                                        </p:tgtEl>
                                        <p:attrNameLst>
                                          <p:attrName>ppt_h</p:attrName>
                                        </p:attrNameLst>
                                      </p:cBhvr>
                                      <p:tavLst>
                                        <p:tav tm="0">
                                          <p:val>
                                            <p:strVal val="ppt_h"/>
                                          </p:val>
                                        </p:tav>
                                        <p:tav tm="100000">
                                          <p:val>
                                            <p:fltVal val="0"/>
                                          </p:val>
                                        </p:tav>
                                      </p:tavLst>
                                    </p:anim>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grpId="1" nodeType="clickEffect">
                                  <p:stCondLst>
                                    <p:cond delay="0"/>
                                  </p:stCondLst>
                                  <p:childTnLst>
                                    <p:anim calcmode="lin" valueType="num">
                                      <p:cBhvr>
                                        <p:cTn id="65" dur="500"/>
                                        <p:tgtEl>
                                          <p:spTgt spid="16"/>
                                        </p:tgtEl>
                                        <p:attrNameLst>
                                          <p:attrName>ppt_w</p:attrName>
                                        </p:attrNameLst>
                                      </p:cBhvr>
                                      <p:tavLst>
                                        <p:tav tm="0">
                                          <p:val>
                                            <p:strVal val="ppt_w"/>
                                          </p:val>
                                        </p:tav>
                                        <p:tav tm="100000">
                                          <p:val>
                                            <p:fltVal val="0"/>
                                          </p:val>
                                        </p:tav>
                                      </p:tavLst>
                                    </p:anim>
                                    <p:anim calcmode="lin" valueType="num">
                                      <p:cBhvr>
                                        <p:cTn id="66" dur="500"/>
                                        <p:tgtEl>
                                          <p:spTgt spid="16"/>
                                        </p:tgtEl>
                                        <p:attrNameLst>
                                          <p:attrName>ppt_h</p:attrName>
                                        </p:attrNameLst>
                                      </p:cBhvr>
                                      <p:tavLst>
                                        <p:tav tm="0">
                                          <p:val>
                                            <p:strVal val="ppt_h"/>
                                          </p:val>
                                        </p:tav>
                                        <p:tav tm="100000">
                                          <p:val>
                                            <p:fltVal val="0"/>
                                          </p:val>
                                        </p:tav>
                                      </p:tavLst>
                                    </p:anim>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3"/>
                                        </p:tgtEl>
                                        <p:attrNameLst>
                                          <p:attrName>ppt_w</p:attrName>
                                        </p:attrNameLst>
                                      </p:cBhvr>
                                      <p:tavLst>
                                        <p:tav tm="0">
                                          <p:val>
                                            <p:strVal val="ppt_w"/>
                                          </p:val>
                                        </p:tav>
                                        <p:tav tm="100000">
                                          <p:val>
                                            <p:fltVal val="0"/>
                                          </p:val>
                                        </p:tav>
                                      </p:tavLst>
                                    </p:anim>
                                    <p:anim calcmode="lin" valueType="num">
                                      <p:cBhvr>
                                        <p:cTn id="71" dur="500"/>
                                        <p:tgtEl>
                                          <p:spTgt spid="13"/>
                                        </p:tgtEl>
                                        <p:attrNameLst>
                                          <p:attrName>ppt_h</p:attrName>
                                        </p:attrNameLst>
                                      </p:cBhvr>
                                      <p:tavLst>
                                        <p:tav tm="0">
                                          <p:val>
                                            <p:strVal val="ppt_h"/>
                                          </p:val>
                                        </p:tav>
                                        <p:tav tm="100000">
                                          <p:val>
                                            <p:fltVal val="0"/>
                                          </p:val>
                                        </p:tav>
                                      </p:tavLst>
                                    </p:anim>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7" grpId="1" animBg="1"/>
      <p:bldP spid="11" grpId="0" animBg="1"/>
      <p:bldP spid="11" grpId="1" animBg="1"/>
      <p:bldP spid="14" grpId="0" animBg="1"/>
      <p:bldP spid="14" grpId="1" animBg="1"/>
      <p:bldP spid="16" grpId="0" animBg="1"/>
      <p:bldP spid="16" grpId="1" animBg="1"/>
      <p:bldP spid="13" grpId="0" animBg="1"/>
      <p:bldP spid="13" grpId="1"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02128" y="348236"/>
            <a:ext cx="6081812" cy="1834904"/>
            <a:chOff x="1510515" y="231820"/>
            <a:chExt cx="6487266" cy="1957232"/>
          </a:xfrm>
        </p:grpSpPr>
        <p:sp>
          <p:nvSpPr>
            <p:cNvPr id="5" name="TextBox 4"/>
            <p:cNvSpPr txBox="1"/>
            <p:nvPr/>
          </p:nvSpPr>
          <p:spPr>
            <a:xfrm>
              <a:off x="3928057" y="528037"/>
              <a:ext cx="4069724" cy="1021819"/>
            </a:xfrm>
            <a:prstGeom prst="rect">
              <a:avLst/>
            </a:prstGeom>
            <a:noFill/>
          </p:spPr>
          <p:txBody>
            <a:bodyPr wrap="square" rtlCol="0">
              <a:spAutoFit/>
            </a:bodyPr>
            <a:lstStyle/>
            <a:p>
              <a:pPr algn="ctr"/>
              <a:r>
                <a:rPr lang="en-US" sz="5625" b="1" dirty="0" err="1">
                  <a:latin typeface="NikoshBAN" panose="02000000000000000000" pitchFamily="2" charset="0"/>
                  <a:cs typeface="NikoshBAN" panose="02000000000000000000" pitchFamily="2" charset="0"/>
                </a:rPr>
                <a:t>বাড়ির</a:t>
              </a:r>
              <a:r>
                <a:rPr lang="en-US" sz="5625" b="1" dirty="0">
                  <a:latin typeface="NikoshBAN" panose="02000000000000000000" pitchFamily="2" charset="0"/>
                  <a:cs typeface="NikoshBAN" panose="02000000000000000000" pitchFamily="2" charset="0"/>
                </a:rPr>
                <a:t> </a:t>
              </a:r>
              <a:r>
                <a:rPr lang="en-US" sz="5625" b="1" dirty="0" err="1">
                  <a:latin typeface="NikoshBAN" panose="02000000000000000000" pitchFamily="2" charset="0"/>
                  <a:cs typeface="NikoshBAN" panose="02000000000000000000" pitchFamily="2" charset="0"/>
                </a:rPr>
                <a:t>কাজ</a:t>
              </a:r>
              <a:endParaRPr lang="en-US" sz="5625"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0515" y="231820"/>
              <a:ext cx="2926080" cy="1957232"/>
            </a:xfrm>
            <a:prstGeom prst="rect">
              <a:avLst/>
            </a:prstGeom>
          </p:spPr>
        </p:pic>
      </p:grpSp>
      <p:grpSp>
        <p:nvGrpSpPr>
          <p:cNvPr id="2" name="Group 1"/>
          <p:cNvGrpSpPr/>
          <p:nvPr/>
        </p:nvGrpSpPr>
        <p:grpSpPr>
          <a:xfrm>
            <a:off x="904679" y="2323071"/>
            <a:ext cx="9653777" cy="4278551"/>
            <a:chOff x="904679" y="2323071"/>
            <a:chExt cx="9653777" cy="4278551"/>
          </a:xfrm>
        </p:grpSpPr>
        <p:sp>
          <p:nvSpPr>
            <p:cNvPr id="9" name="TextBox 8"/>
            <p:cNvSpPr txBox="1"/>
            <p:nvPr/>
          </p:nvSpPr>
          <p:spPr>
            <a:xfrm>
              <a:off x="3397280" y="2323071"/>
              <a:ext cx="7161176" cy="427855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4400" b="1" dirty="0" smtClean="0">
                  <a:latin typeface="NikoshBAN" pitchFamily="2" charset="0"/>
                  <a:cs typeface="NikoshBAN" pitchFamily="2" charset="0"/>
                </a:rPr>
                <a:t>“তথ্যপ্রযুক্তি, নেটওয়ার্ক ও শক্তিশালী কম্পিউটার নতুন প্রজন্মের উদ্ভাবনী ক্ষমতা  বৃদ্ধি করছে ও দক্ষ জনশক্তি তৈরি করছে- যা ডিজিটাল বাংলাদেশেরই রূপকল্প।” উক্তিটির সাথে কী তুমি একমত?যুক্তি দাও</a:t>
              </a:r>
              <a:r>
                <a:rPr lang="bn-IN" sz="4400" b="1" dirty="0">
                  <a:latin typeface="NikoshBAN" pitchFamily="2" charset="0"/>
                  <a:cs typeface="NikoshBAN" pitchFamily="2" charset="0"/>
                </a:rPr>
                <a:t>।</a:t>
              </a:r>
              <a:endParaRPr lang="en-US" sz="4400" b="1" dirty="0">
                <a:latin typeface="NikoshBAN" pitchFamily="2" charset="0"/>
                <a:cs typeface="NikoshBAN" pitchFamily="2"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679" y="3079353"/>
              <a:ext cx="2468880" cy="25762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95162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43018" y="967171"/>
            <a:ext cx="8986838" cy="4877232"/>
            <a:chOff x="1243018" y="776671"/>
            <a:chExt cx="8986838" cy="4877232"/>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3018" y="776671"/>
              <a:ext cx="8986838" cy="1056374"/>
            </a:xfrm>
            <a:prstGeom prst="rect">
              <a:avLst/>
            </a:prstGeom>
            <a:solidFill>
              <a:schemeClr val="bg2"/>
            </a:solidFill>
            <a:ln>
              <a:solidFill>
                <a:schemeClr val="bg2"/>
              </a:solidFill>
            </a:ln>
            <a:scene3d>
              <a:camera prst="orthographicFront"/>
              <a:lightRig rig="threePt" dir="t"/>
            </a:scene3d>
            <a:sp3d>
              <a:bevelT prst="angle"/>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830" y="1833045"/>
              <a:ext cx="6627014" cy="3820858"/>
            </a:xfrm>
            <a:prstGeom prst="rect">
              <a:avLst/>
            </a:prstGeom>
          </p:spPr>
        </p:pic>
      </p:grpSp>
    </p:spTree>
    <p:extLst>
      <p:ext uri="{BB962C8B-B14F-4D97-AF65-F5344CB8AC3E}">
        <p14:creationId xmlns:p14="http://schemas.microsoft.com/office/powerpoint/2010/main" val="4270229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b="-3543"/>
          <a:stretch/>
        </p:blipFill>
        <p:spPr>
          <a:xfrm>
            <a:off x="2098485" y="876330"/>
            <a:ext cx="2313400" cy="2486025"/>
          </a:xfrm>
          <a:prstGeom prst="rect">
            <a:avLst/>
          </a:prstGeom>
          <a:scene3d>
            <a:camera prst="orthographicFront"/>
            <a:lightRig rig="threePt" dir="t"/>
          </a:scene3d>
          <a:sp3d>
            <a:bevelT/>
          </a:sp3d>
        </p:spPr>
      </p:pic>
      <p:sp>
        <p:nvSpPr>
          <p:cNvPr id="9" name="TextBox 8"/>
          <p:cNvSpPr txBox="1"/>
          <p:nvPr/>
        </p:nvSpPr>
        <p:spPr>
          <a:xfrm>
            <a:off x="4424872" y="397738"/>
            <a:ext cx="2400300" cy="871457"/>
          </a:xfrm>
          <a:prstGeom prst="rect">
            <a:avLst/>
          </a:prstGeom>
          <a:noFill/>
          <a:ln w="57150">
            <a:noFill/>
          </a:ln>
        </p:spPr>
        <p:txBody>
          <a:bodyPr wrap="square" rtlCol="0">
            <a:spAutoFit/>
          </a:bodyPr>
          <a:lstStyle/>
          <a:p>
            <a:pPr algn="ctr"/>
            <a:r>
              <a:rPr lang="bn-IN"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6181538" y="3280861"/>
            <a:ext cx="4970629" cy="2795637"/>
          </a:xfrm>
          <a:prstGeom prst="rect">
            <a:avLst/>
          </a:prstGeom>
          <a:ln w="38100">
            <a:noFill/>
          </a:ln>
        </p:spPr>
        <p:txBody>
          <a:bodyPr wrap="square">
            <a:spAutoFit/>
          </a:bodyPr>
          <a:lstStyle/>
          <a:p>
            <a:pPr algn="ctr">
              <a:lnSpc>
                <a:spcPts val="3795"/>
              </a:lnSpc>
              <a:defRPr/>
            </a:pPr>
            <a:r>
              <a:rPr lang="bn-IN" sz="3600" dirty="0" smtClean="0">
                <a:ln w="0"/>
                <a:latin typeface="NikoshBAN" pitchFamily="2" charset="0"/>
                <a:cs typeface="NikoshBAN" pitchFamily="2" charset="0"/>
              </a:rPr>
              <a:t>৯</a:t>
            </a:r>
            <a:r>
              <a:rPr lang="bn-BD" sz="3600" dirty="0" smtClean="0">
                <a:ln w="0"/>
                <a:latin typeface="NikoshBAN" pitchFamily="2" charset="0"/>
                <a:cs typeface="NikoshBAN" pitchFamily="2" charset="0"/>
              </a:rPr>
              <a:t>ম-শ্রেণী</a:t>
            </a:r>
            <a:endParaRPr lang="bn-BD" sz="3600" dirty="0">
              <a:ln w="0"/>
              <a:latin typeface="NikoshBAN" pitchFamily="2" charset="0"/>
              <a:cs typeface="NikoshBAN" pitchFamily="2" charset="0"/>
            </a:endParaRPr>
          </a:p>
          <a:p>
            <a:pPr algn="ctr">
              <a:defRPr/>
            </a:pPr>
            <a:r>
              <a:rPr lang="bn-BD" sz="3600" dirty="0">
                <a:ln w="0"/>
                <a:latin typeface="NikoshBAN" pitchFamily="2" charset="0"/>
                <a:cs typeface="NikoshBAN" pitchFamily="2" charset="0"/>
              </a:rPr>
              <a:t> বিষয়‌ঃ তথ্য ও যোগাযোগ </a:t>
            </a:r>
            <a:r>
              <a:rPr lang="bn-BD" sz="3600" dirty="0" smtClean="0">
                <a:ln w="0"/>
                <a:latin typeface="NikoshBAN" pitchFamily="2" charset="0"/>
                <a:cs typeface="NikoshBAN" pitchFamily="2" charset="0"/>
              </a:rPr>
              <a:t>প্রযুক্তি</a:t>
            </a:r>
            <a:endParaRPr lang="bn-BD" sz="3600" dirty="0">
              <a:ln w="0"/>
              <a:latin typeface="NikoshBAN" pitchFamily="2" charset="0"/>
              <a:cs typeface="NikoshBAN" pitchFamily="2" charset="0"/>
            </a:endParaRPr>
          </a:p>
          <a:p>
            <a:pPr algn="ctr">
              <a:defRPr/>
            </a:pPr>
            <a:r>
              <a:rPr lang="bn-BD" sz="3600" dirty="0">
                <a:ln w="0"/>
                <a:latin typeface="NikoshBAN" pitchFamily="2" charset="0"/>
                <a:cs typeface="NikoshBAN" pitchFamily="2" charset="0"/>
              </a:rPr>
              <a:t> </a:t>
            </a:r>
            <a:r>
              <a:rPr lang="bn-BD" sz="3600" dirty="0" smtClean="0">
                <a:ln w="0"/>
                <a:latin typeface="NikoshBAN" pitchFamily="2" charset="0"/>
                <a:cs typeface="NikoshBAN" pitchFamily="2" charset="0"/>
              </a:rPr>
              <a:t>অধ্য</a:t>
            </a:r>
            <a:r>
              <a:rPr lang="en-US" sz="3600" dirty="0" smtClean="0">
                <a:ln w="0"/>
                <a:latin typeface="NikoshBAN" pitchFamily="2" charset="0"/>
                <a:cs typeface="NikoshBAN" pitchFamily="2" charset="0"/>
              </a:rPr>
              <a:t>া</a:t>
            </a:r>
            <a:r>
              <a:rPr lang="bn-BD" sz="3600" dirty="0" smtClean="0">
                <a:ln w="0"/>
                <a:latin typeface="NikoshBAN" pitchFamily="2" charset="0"/>
                <a:cs typeface="NikoshBAN" pitchFamily="2" charset="0"/>
              </a:rPr>
              <a:t>য়-</a:t>
            </a:r>
            <a:r>
              <a:rPr lang="bn-IN" sz="3600" dirty="0" smtClean="0">
                <a:ln w="0"/>
                <a:latin typeface="NikoshBAN" pitchFamily="2" charset="0"/>
                <a:cs typeface="NikoshBAN" pitchFamily="2" charset="0"/>
              </a:rPr>
              <a:t>১ম</a:t>
            </a:r>
            <a:endParaRPr lang="bn-BD" sz="3600" dirty="0">
              <a:ln w="0"/>
              <a:latin typeface="NikoshBAN" pitchFamily="2" charset="0"/>
              <a:cs typeface="NikoshBAN" pitchFamily="2" charset="0"/>
            </a:endParaRPr>
          </a:p>
          <a:p>
            <a:pPr algn="ctr">
              <a:defRPr/>
            </a:pPr>
            <a:r>
              <a:rPr lang="bn-BD" sz="3600" dirty="0">
                <a:ln w="0"/>
                <a:latin typeface="NikoshBAN" pitchFamily="2" charset="0"/>
                <a:cs typeface="NikoshBAN" pitchFamily="2" charset="0"/>
              </a:rPr>
              <a:t> সময়ঃ ৫০ </a:t>
            </a:r>
            <a:r>
              <a:rPr lang="bn-BD" sz="3600" dirty="0" smtClean="0">
                <a:ln w="0"/>
                <a:latin typeface="NikoshBAN" pitchFamily="2" charset="0"/>
                <a:cs typeface="NikoshBAN" pitchFamily="2" charset="0"/>
              </a:rPr>
              <a:t>মিনিট</a:t>
            </a:r>
            <a:endParaRPr lang="bn-BD" sz="3600" dirty="0">
              <a:ln w="0"/>
              <a:latin typeface="NikoshBAN" pitchFamily="2" charset="0"/>
              <a:cs typeface="NikoshBAN" pitchFamily="2" charset="0"/>
            </a:endParaRPr>
          </a:p>
          <a:p>
            <a:pPr algn="ctr">
              <a:defRPr/>
            </a:pPr>
            <a:r>
              <a:rPr lang="bn-BD" sz="3600" dirty="0">
                <a:ln w="0"/>
                <a:latin typeface="NikoshBAN" pitchFamily="2" charset="0"/>
                <a:cs typeface="NikoshBAN" pitchFamily="2" charset="0"/>
              </a:rPr>
              <a:t> তারিখঃ </a:t>
            </a:r>
            <a:r>
              <a:rPr lang="bn-IN" sz="3600" dirty="0" smtClean="0">
                <a:ln w="0"/>
                <a:latin typeface="NikoshBAN" pitchFamily="2" charset="0"/>
                <a:cs typeface="NikoshBAN" pitchFamily="2" charset="0"/>
              </a:rPr>
              <a:t>১৭/০৬/২০২০</a:t>
            </a:r>
            <a:r>
              <a:rPr lang="bn-BD" sz="3600" dirty="0" smtClean="0">
                <a:ln w="0"/>
                <a:latin typeface="NikoshBAN" pitchFamily="2" charset="0"/>
                <a:cs typeface="NikoshBAN" pitchFamily="2" charset="0"/>
              </a:rPr>
              <a:t> খ্রিঃ</a:t>
            </a:r>
            <a:endParaRPr lang="bn-BD" sz="3600" dirty="0">
              <a:ln w="0"/>
              <a:latin typeface="NikoshBAN" pitchFamily="2" charset="0"/>
              <a:cs typeface="NikoshBAN" pitchFamily="2" charset="0"/>
            </a:endParaRPr>
          </a:p>
        </p:txBody>
      </p:sp>
      <p:sp>
        <p:nvSpPr>
          <p:cNvPr id="15" name="TextBox 14"/>
          <p:cNvSpPr txBox="1"/>
          <p:nvPr/>
        </p:nvSpPr>
        <p:spPr>
          <a:xfrm>
            <a:off x="300256" y="3406536"/>
            <a:ext cx="6048878" cy="2544286"/>
          </a:xfrm>
          <a:prstGeom prst="rect">
            <a:avLst/>
          </a:prstGeom>
          <a:noFill/>
        </p:spPr>
        <p:txBody>
          <a:bodyPr wrap="square" rtlCol="0">
            <a:spAutoFit/>
          </a:bodyPr>
          <a:lstStyle/>
          <a:p>
            <a:pPr algn="ctr">
              <a:lnSpc>
                <a:spcPts val="3795"/>
              </a:lnSpc>
              <a:defRPr/>
            </a:pPr>
            <a:r>
              <a:rPr lang="en-US" sz="3600" dirty="0" err="1" smtClean="0">
                <a:ln w="0"/>
                <a:latin typeface="NikoshBAN" pitchFamily="2" charset="0"/>
                <a:cs typeface="NikoshBAN" pitchFamily="2" charset="0"/>
              </a:rPr>
              <a:t>ইশরাত</a:t>
            </a:r>
            <a:r>
              <a:rPr lang="en-US" sz="3600" dirty="0" smtClean="0">
                <a:ln w="0"/>
                <a:latin typeface="NikoshBAN" pitchFamily="2" charset="0"/>
                <a:cs typeface="NikoshBAN" pitchFamily="2" charset="0"/>
              </a:rPr>
              <a:t> </a:t>
            </a:r>
            <a:r>
              <a:rPr lang="en-US" sz="3600" dirty="0" err="1" smtClean="0">
                <a:ln w="0"/>
                <a:latin typeface="NikoshBAN" pitchFamily="2" charset="0"/>
                <a:cs typeface="NikoshBAN" pitchFamily="2" charset="0"/>
              </a:rPr>
              <a:t>জাহান</a:t>
            </a:r>
            <a:endParaRPr lang="en-US" sz="3600" dirty="0">
              <a:ln w="0"/>
              <a:latin typeface="NikoshBAN" pitchFamily="2" charset="0"/>
              <a:cs typeface="NikoshBAN" pitchFamily="2" charset="0"/>
            </a:endParaRPr>
          </a:p>
          <a:p>
            <a:pPr algn="ctr">
              <a:lnSpc>
                <a:spcPts val="3795"/>
              </a:lnSpc>
              <a:defRPr/>
            </a:pPr>
            <a:r>
              <a:rPr lang="bn-BD" sz="3600" dirty="0" smtClean="0">
                <a:ln w="0"/>
                <a:latin typeface="NikoshBAN" pitchFamily="2" charset="0"/>
                <a:cs typeface="NikoshBAN" pitchFamily="2" charset="0"/>
              </a:rPr>
              <a:t>সহকারী শিক্ষক</a:t>
            </a:r>
            <a:endParaRPr lang="bn-BD" sz="3600" dirty="0">
              <a:ln w="0"/>
              <a:latin typeface="NikoshBAN" pitchFamily="2" charset="0"/>
              <a:cs typeface="NikoshBAN" pitchFamily="2" charset="0"/>
            </a:endParaRPr>
          </a:p>
          <a:p>
            <a:pPr algn="ctr">
              <a:defRPr/>
            </a:pPr>
            <a:r>
              <a:rPr lang="bn-BD" sz="3600" dirty="0">
                <a:ln w="0"/>
                <a:latin typeface="NikoshBAN" pitchFamily="2" charset="0"/>
                <a:cs typeface="NikoshBAN" pitchFamily="2" charset="0"/>
              </a:rPr>
              <a:t> </a:t>
            </a:r>
            <a:r>
              <a:rPr lang="en-US" sz="3200" b="1" dirty="0" err="1" smtClean="0">
                <a:ln w="0"/>
                <a:latin typeface="NikoshBAN" pitchFamily="2" charset="0"/>
                <a:cs typeface="NikoshBAN" pitchFamily="2" charset="0"/>
              </a:rPr>
              <a:t>বাংলাবাজার</a:t>
            </a:r>
            <a:r>
              <a:rPr lang="en-US" sz="3200" b="1" dirty="0" smtClean="0">
                <a:ln w="0"/>
                <a:latin typeface="NikoshBAN" pitchFamily="2" charset="0"/>
                <a:cs typeface="NikoshBAN" pitchFamily="2" charset="0"/>
              </a:rPr>
              <a:t> </a:t>
            </a:r>
            <a:r>
              <a:rPr lang="en-US" sz="3200" b="1" dirty="0" err="1" smtClean="0">
                <a:ln w="0"/>
                <a:latin typeface="NikoshBAN" pitchFamily="2" charset="0"/>
                <a:cs typeface="NikoshBAN" pitchFamily="2" charset="0"/>
              </a:rPr>
              <a:t>সঃ</a:t>
            </a:r>
            <a:r>
              <a:rPr lang="en-US" sz="3200" b="1" dirty="0">
                <a:ln w="0"/>
                <a:latin typeface="NikoshBAN" pitchFamily="2" charset="0"/>
                <a:cs typeface="NikoshBAN" pitchFamily="2" charset="0"/>
              </a:rPr>
              <a:t> </a:t>
            </a:r>
            <a:r>
              <a:rPr lang="en-US" sz="3200" b="1" dirty="0" err="1" smtClean="0">
                <a:ln w="0"/>
                <a:latin typeface="NikoshBAN" pitchFamily="2" charset="0"/>
                <a:cs typeface="NikoshBAN" pitchFamily="2" charset="0"/>
              </a:rPr>
              <a:t>বাঃ</a:t>
            </a:r>
            <a:r>
              <a:rPr lang="en-US" sz="3200" b="1" dirty="0" smtClean="0">
                <a:ln w="0"/>
                <a:latin typeface="NikoshBAN" pitchFamily="2" charset="0"/>
                <a:cs typeface="NikoshBAN" pitchFamily="2" charset="0"/>
              </a:rPr>
              <a:t> </a:t>
            </a:r>
            <a:r>
              <a:rPr lang="bn-BD" sz="3200" b="1" dirty="0">
                <a:ln w="0"/>
                <a:latin typeface="NikoshBAN" pitchFamily="2" charset="0"/>
                <a:cs typeface="NikoshBAN" pitchFamily="2" charset="0"/>
              </a:rPr>
              <a:t>উচ্চ </a:t>
            </a:r>
            <a:r>
              <a:rPr lang="bn-BD" sz="3200" b="1" dirty="0" smtClean="0">
                <a:ln w="0"/>
                <a:latin typeface="NikoshBAN" pitchFamily="2" charset="0"/>
                <a:cs typeface="NikoshBAN" pitchFamily="2" charset="0"/>
              </a:rPr>
              <a:t>বিদ্যালয়</a:t>
            </a:r>
            <a:r>
              <a:rPr lang="en-US" sz="3200" b="1" dirty="0" smtClean="0">
                <a:ln w="0"/>
                <a:latin typeface="NikoshBAN" pitchFamily="2" charset="0"/>
                <a:cs typeface="NikoshBAN" pitchFamily="2" charset="0"/>
              </a:rPr>
              <a:t>, ঢাকা</a:t>
            </a:r>
            <a:r>
              <a:rPr lang="bn-BD" sz="3200" b="1" dirty="0" smtClean="0">
                <a:ln w="0"/>
                <a:latin typeface="NikoshBAN" pitchFamily="2" charset="0"/>
                <a:cs typeface="NikoshBAN" pitchFamily="2" charset="0"/>
              </a:rPr>
              <a:t>।</a:t>
            </a:r>
            <a:endParaRPr lang="en-US" sz="3200" b="1" dirty="0" smtClean="0">
              <a:ln w="0"/>
              <a:latin typeface="NikoshBAN" pitchFamily="2" charset="0"/>
              <a:cs typeface="NikoshBAN" pitchFamily="2" charset="0"/>
            </a:endParaRPr>
          </a:p>
          <a:p>
            <a:pPr algn="ctr">
              <a:defRPr/>
            </a:pPr>
            <a:r>
              <a:rPr lang="bn-BD" sz="3600" dirty="0">
                <a:ln w="0"/>
                <a:latin typeface="NikoshBAN" pitchFamily="2" charset="0"/>
                <a:cs typeface="NikoshBAN" pitchFamily="2" charset="0"/>
              </a:rPr>
              <a:t>মোবাইল </a:t>
            </a:r>
            <a:r>
              <a:rPr lang="bn-BD" sz="3600" dirty="0" smtClean="0">
                <a:ln w="0"/>
                <a:latin typeface="NikoshBAN" pitchFamily="2" charset="0"/>
                <a:cs typeface="NikoshBAN" pitchFamily="2" charset="0"/>
              </a:rPr>
              <a:t>নং</a:t>
            </a:r>
            <a:r>
              <a:rPr lang="en-US" sz="3600" dirty="0" smtClean="0">
                <a:ln w="0"/>
                <a:latin typeface="NikoshBAN" pitchFamily="2" charset="0"/>
                <a:cs typeface="NikoshBAN" pitchFamily="2" charset="0"/>
              </a:rPr>
              <a:t> </a:t>
            </a:r>
            <a:r>
              <a:rPr lang="bn-IN" sz="3600" dirty="0" smtClean="0">
                <a:ln w="0"/>
                <a:latin typeface="NikoshBAN" pitchFamily="2" charset="0"/>
                <a:cs typeface="NikoshBAN" pitchFamily="2" charset="0"/>
              </a:rPr>
              <a:t>০১৭১৬১৫৮২৪৭</a:t>
            </a:r>
            <a:r>
              <a:rPr lang="bn-BD" sz="3600" dirty="0" smtClean="0">
                <a:ln w="0"/>
                <a:latin typeface="NikoshBAN" pitchFamily="2" charset="0"/>
                <a:cs typeface="NikoshBAN" pitchFamily="2" charset="0"/>
              </a:rPr>
              <a:t> </a:t>
            </a:r>
            <a:r>
              <a:rPr lang="en-US" sz="3600" dirty="0" smtClean="0">
                <a:ln w="0"/>
                <a:latin typeface="NikoshBAN" pitchFamily="2" charset="0"/>
                <a:cs typeface="NikoshBAN" pitchFamily="2" charset="0"/>
              </a:rPr>
              <a:t> </a:t>
            </a:r>
          </a:p>
          <a:p>
            <a:pPr algn="ctr">
              <a:defRPr/>
            </a:pPr>
            <a:r>
              <a:rPr lang="en-US" sz="2400" dirty="0">
                <a:ln w="0"/>
                <a:latin typeface="NikoshBAN" pitchFamily="2" charset="0"/>
                <a:cs typeface="NikoshBAN" pitchFamily="2" charset="0"/>
              </a:rPr>
              <a:t>E-mail: </a:t>
            </a:r>
            <a:r>
              <a:rPr lang="en-US" sz="2400" dirty="0" smtClean="0">
                <a:ln w="0"/>
                <a:latin typeface="Times New Roman" panose="02020603050405020304" pitchFamily="18" charset="0"/>
                <a:cs typeface="Times New Roman" panose="02020603050405020304" pitchFamily="18" charset="0"/>
              </a:rPr>
              <a:t>isratmimmu1974</a:t>
            </a:r>
            <a:r>
              <a:rPr lang="en-US" sz="2400" dirty="0" smtClean="0">
                <a:ln w="0"/>
                <a:latin typeface="NikoshBAN" pitchFamily="2" charset="0"/>
                <a:cs typeface="NikoshBAN" pitchFamily="2" charset="0"/>
              </a:rPr>
              <a:t>@gmail.com.</a:t>
            </a:r>
            <a:endParaRPr lang="bn-BD" sz="2400" dirty="0">
              <a:ln w="0"/>
              <a:latin typeface="NikoshBAN" pitchFamily="2" charset="0"/>
              <a:cs typeface="NikoshBAN" pitchFamily="2"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8975" y="833466"/>
            <a:ext cx="2306222" cy="24860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7787728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6091707" y="1635617"/>
            <a:ext cx="45719" cy="45719"/>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60600" y="4965700"/>
            <a:ext cx="63500" cy="369332"/>
          </a:xfrm>
          <a:prstGeom prst="rect">
            <a:avLst/>
          </a:prstGeom>
          <a:noFill/>
        </p:spPr>
        <p:txBody>
          <a:bodyPr wrap="square" rtlCol="0">
            <a:spAutoFit/>
          </a:bodyPr>
          <a:lstStyle/>
          <a:p>
            <a:endParaRPr lang="en-US" dirty="0"/>
          </a:p>
        </p:txBody>
      </p:sp>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2520597762"/>
              </p:ext>
            </p:extLst>
          </p:nvPr>
        </p:nvGraphicFramePr>
        <p:xfrm>
          <a:off x="5086358" y="3019426"/>
          <a:ext cx="914400" cy="771525"/>
        </p:xfrm>
        <a:graphic>
          <a:graphicData uri="http://schemas.openxmlformats.org/presentationml/2006/ole">
            <mc:AlternateContent xmlns:mc="http://schemas.openxmlformats.org/markup-compatibility/2006">
              <mc:Choice xmlns:v="urn:schemas-microsoft-com:vml" Requires="v">
                <p:oleObj spid="_x0000_s2155"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5086358" y="3019426"/>
                        <a:ext cx="914400" cy="771525"/>
                      </a:xfrm>
                      <a:prstGeom prst="rect">
                        <a:avLst/>
                      </a:prstGeom>
                    </p:spPr>
                  </p:pic>
                </p:oleObj>
              </mc:Fallback>
            </mc:AlternateContent>
          </a:graphicData>
        </a:graphic>
      </p:graphicFrame>
      <p:sp>
        <p:nvSpPr>
          <p:cNvPr id="11" name="TextBox 10"/>
          <p:cNvSpPr txBox="1"/>
          <p:nvPr/>
        </p:nvSpPr>
        <p:spPr>
          <a:xfrm>
            <a:off x="2568160" y="610338"/>
            <a:ext cx="6477000"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ভিডিওটি</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মনোযোগ</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দিয়ে</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দেখ</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4400" b="1" spc="-150" dirty="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p:cNvSpPr txBox="1"/>
          <p:nvPr/>
        </p:nvSpPr>
        <p:spPr>
          <a:xfrm>
            <a:off x="3090866" y="5241796"/>
            <a:ext cx="5257800" cy="70788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effectLst>
                  <a:outerShdw blurRad="38100" dist="38100" dir="2700000" algn="tl">
                    <a:srgbClr val="000000">
                      <a:alpha val="43137"/>
                    </a:srgbClr>
                  </a:outerShdw>
                </a:effectLst>
                <a:cs typeface="NikoshBAN" pitchFamily="2" charset="0"/>
              </a:rPr>
              <a:t>Vision 2021</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কী</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3043242" y="5103718"/>
            <a:ext cx="5257800" cy="923330"/>
          </a:xfrm>
          <a:prstGeom prst="rect">
            <a:avLst/>
          </a:prstGeom>
          <a:solidFill>
            <a:schemeClr val="bg2"/>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b="1" dirty="0" smtClean="0">
                <a:latin typeface="NikoshBAN" pitchFamily="2" charset="0"/>
                <a:cs typeface="NikoshBAN" pitchFamily="2" charset="0"/>
              </a:rPr>
              <a:t>ডিজিটাল বাংলাদেশ</a:t>
            </a:r>
            <a:endParaRPr lang="en-US" sz="5400" b="1" dirty="0">
              <a:latin typeface="NikoshBAN" pitchFamily="2" charset="0"/>
              <a:cs typeface="NikoshBAN" pitchFamily="2" charset="0"/>
            </a:endParaRPr>
          </a:p>
        </p:txBody>
      </p:sp>
    </p:spTree>
    <p:extLst>
      <p:ext uri="{BB962C8B-B14F-4D97-AF65-F5344CB8AC3E}">
        <p14:creationId xmlns:p14="http://schemas.microsoft.com/office/powerpoint/2010/main" val="1841912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77927" y="900117"/>
            <a:ext cx="8321040" cy="5200633"/>
            <a:chOff x="1592215" y="712829"/>
            <a:chExt cx="8321040" cy="5102167"/>
          </a:xfrm>
        </p:grpSpPr>
        <p:sp>
          <p:nvSpPr>
            <p:cNvPr id="7" name="TextBox 5"/>
            <p:cNvSpPr txBox="1"/>
            <p:nvPr/>
          </p:nvSpPr>
          <p:spPr>
            <a:xfrm>
              <a:off x="1592215" y="712829"/>
              <a:ext cx="8321040" cy="1015663"/>
            </a:xfrm>
            <a:prstGeom prst="rect">
              <a:avLst/>
            </a:prstGeom>
            <a:solidFill>
              <a:srgbClr val="E7E6E6"/>
            </a:solidFill>
            <a:ln cap="flat">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anchor="t" anchorCtr="1" compatLnSpc="1">
              <a:spAutoFit/>
              <a:sp3d extrusionH="57150">
                <a:bevelT w="38100" h="38100"/>
              </a:sp3d>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bn-IN" sz="6000" b="1" kern="0" dirty="0" smtClean="0">
                  <a:ln w="0"/>
                  <a:effectLst>
                    <a:outerShdw blurRad="38100" dist="19050" dir="2700000" algn="tl" rotWithShape="0">
                      <a:schemeClr val="dk1">
                        <a:alpha val="40000"/>
                      </a:schemeClr>
                    </a:outerShdw>
                  </a:effectLst>
                  <a:latin typeface="NikoshBAN" pitchFamily="2"/>
                  <a:cs typeface="NikoshBAN" pitchFamily="2"/>
                </a:rPr>
                <a:t>ডিজিটাল</a:t>
              </a:r>
              <a:r>
                <a:rPr lang="bn-IN" sz="6000" b="1" kern="0" spc="50" dirty="0" smtClean="0">
                  <a:solidFill>
                    <a:srgbClr val="002060"/>
                  </a:solidFill>
                  <a:latin typeface="NikoshBAN" pitchFamily="2"/>
                  <a:cs typeface="NikoshBAN" pitchFamily="2"/>
                </a:rPr>
                <a:t> </a:t>
              </a:r>
              <a:r>
                <a:rPr lang="bn-IN" sz="6000" b="1" kern="0" dirty="0" smtClean="0">
                  <a:ln w="0"/>
                  <a:effectLst>
                    <a:outerShdw blurRad="38100" dist="19050" dir="2700000" algn="tl" rotWithShape="0">
                      <a:schemeClr val="dk1">
                        <a:alpha val="40000"/>
                      </a:schemeClr>
                    </a:outerShdw>
                  </a:effectLst>
                  <a:latin typeface="NikoshBAN" pitchFamily="2"/>
                  <a:cs typeface="NikoshBAN" pitchFamily="2"/>
                </a:rPr>
                <a:t>বাংলাদেশ</a:t>
              </a:r>
              <a:endParaRPr lang="bn-IN" sz="6000" b="1" i="0" u="none" strike="noStrike" kern="1200" cap="none" spc="50" baseline="0" dirty="0">
                <a:solidFill>
                  <a:srgbClr val="002060"/>
                </a:solidFill>
                <a:uFillTx/>
                <a:latin typeface="NikoshBAN" pitchFamily="2"/>
                <a:cs typeface="NikoshBAN" pitchFamily="2"/>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5023" y="1798523"/>
              <a:ext cx="6676613" cy="4016473"/>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30419000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C99683C-9530-40DC-8873-A2892D997796}"/>
              </a:ext>
            </a:extLst>
          </p:cNvPr>
          <p:cNvSpPr txBox="1"/>
          <p:nvPr/>
        </p:nvSpPr>
        <p:spPr>
          <a:xfrm>
            <a:off x="819441" y="707693"/>
            <a:ext cx="2766646" cy="1015663"/>
          </a:xfrm>
          <a:prstGeom prst="rect">
            <a:avLst/>
          </a:prstGeom>
          <a:noFill/>
        </p:spPr>
        <p:txBody>
          <a:bodyPr wrap="square" rtlCol="0">
            <a:spAutoFit/>
          </a:bodyPr>
          <a:lstStyle/>
          <a:p>
            <a:r>
              <a:rPr lang="bn-IN" sz="6000" b="1" dirty="0">
                <a:effectLst>
                  <a:outerShdw blurRad="38100" dist="38100" dir="2700000" algn="tl">
                    <a:srgbClr val="000000">
                      <a:alpha val="43137"/>
                    </a:srgbClr>
                  </a:outerShdw>
                </a:effectLst>
                <a:latin typeface="NikoshBAN" pitchFamily="2" charset="0"/>
                <a:cs typeface="NikoshBAN" pitchFamily="2" charset="0"/>
              </a:rPr>
              <a:t>শিখনফল</a:t>
            </a:r>
            <a:endParaRPr lang="en-US" sz="6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a:extLst>
              <a:ext uri="{FF2B5EF4-FFF2-40B4-BE49-F238E27FC236}">
                <a16:creationId xmlns:a16="http://schemas.microsoft.com/office/drawing/2014/main" xmlns="" id="{D416AC2A-6FCB-4D14-AFBA-7820A131F422}"/>
              </a:ext>
            </a:extLst>
          </p:cNvPr>
          <p:cNvSpPr txBox="1"/>
          <p:nvPr/>
        </p:nvSpPr>
        <p:spPr>
          <a:xfrm>
            <a:off x="1066781" y="1905000"/>
            <a:ext cx="6078773" cy="769441"/>
          </a:xfrm>
          <a:prstGeom prst="rect">
            <a:avLst/>
          </a:prstGeom>
          <a:noFill/>
          <a:ln>
            <a:noFill/>
          </a:ln>
        </p:spPr>
        <p:txBody>
          <a:bodyPr wrap="square" rtlCol="0">
            <a:spAutoFit/>
          </a:bodyPr>
          <a:lstStyle/>
          <a:p>
            <a:r>
              <a:rPr lang="en-US" sz="4400" spc="141" dirty="0" err="1" smtClean="0">
                <a:ln w="11430"/>
                <a:effectLst>
                  <a:outerShdw blurRad="38100" dist="38100" dir="2700000" algn="tl">
                    <a:srgbClr val="000000">
                      <a:alpha val="43137"/>
                    </a:srgbClr>
                  </a:outerShdw>
                </a:effectLst>
                <a:latin typeface="NikoshBAN" pitchFamily="2" charset="0"/>
                <a:cs typeface="NikoshBAN" pitchFamily="2" charset="0"/>
              </a:rPr>
              <a:t>এই</a:t>
            </a:r>
            <a:r>
              <a:rPr lang="bn-IN" sz="4400" spc="141" dirty="0" smtClean="0">
                <a:ln w="11430"/>
                <a:effectLst>
                  <a:outerShdw blurRad="38100" dist="38100" dir="2700000" algn="tl">
                    <a:srgbClr val="000000">
                      <a:alpha val="43137"/>
                    </a:srgbClr>
                  </a:outerShdw>
                </a:effectLst>
                <a:latin typeface="NikoshBAN" pitchFamily="2" charset="0"/>
                <a:cs typeface="NikoshBAN" pitchFamily="2" charset="0"/>
              </a:rPr>
              <a:t> </a:t>
            </a:r>
            <a:r>
              <a:rPr lang="bn-BD" sz="4400" spc="141" dirty="0">
                <a:ln w="11430"/>
                <a:effectLst>
                  <a:outerShdw blurRad="38100" dist="38100" dir="2700000" algn="tl">
                    <a:srgbClr val="000000">
                      <a:alpha val="43137"/>
                    </a:srgbClr>
                  </a:outerShdw>
                </a:effectLst>
                <a:latin typeface="NikoshBAN" pitchFamily="2" charset="0"/>
                <a:cs typeface="NikoshBAN" pitchFamily="2" charset="0"/>
              </a:rPr>
              <a:t>পাঠ শেষে শিক্ষার্থীরা</a:t>
            </a:r>
            <a:r>
              <a:rPr lang="bn-IN" sz="4400" spc="141" dirty="0">
                <a:ln w="11430"/>
                <a:effectLst>
                  <a:outerShdw blurRad="38100" dist="38100" dir="2700000" algn="tl">
                    <a:srgbClr val="000000">
                      <a:alpha val="43137"/>
                    </a:srgbClr>
                  </a:outerShdw>
                </a:effectLst>
                <a:latin typeface="NikoshBAN" pitchFamily="2" charset="0"/>
                <a:cs typeface="NikoshBAN" pitchFamily="2" charset="0"/>
              </a:rPr>
              <a:t>...</a:t>
            </a:r>
            <a:r>
              <a:rPr lang="bn-BD" sz="4400" spc="141" dirty="0">
                <a:ln w="11430"/>
                <a:effectLst>
                  <a:outerShdw blurRad="38100" dist="38100" dir="2700000" algn="tl">
                    <a:srgbClr val="000000">
                      <a:alpha val="43137"/>
                    </a:srgbClr>
                  </a:outerShdw>
                </a:effectLst>
                <a:latin typeface="NikoshBAN" pitchFamily="2" charset="0"/>
                <a:cs typeface="NikoshBAN" pitchFamily="2" charset="0"/>
              </a:rPr>
              <a:t> </a:t>
            </a:r>
          </a:p>
        </p:txBody>
      </p:sp>
      <p:sp>
        <p:nvSpPr>
          <p:cNvPr id="4" name="Rectangle 3"/>
          <p:cNvSpPr/>
          <p:nvPr/>
        </p:nvSpPr>
        <p:spPr>
          <a:xfrm>
            <a:off x="307505" y="1465513"/>
            <a:ext cx="10591800" cy="76200"/>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3953" y="2586545"/>
            <a:ext cx="8458200" cy="32316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bn-IN" sz="3200" b="0" i="0" u="none" strike="noStrike" kern="1200" cap="none" spc="0" baseline="0" dirty="0">
                <a:solidFill>
                  <a:srgbClr val="000000"/>
                </a:solidFill>
                <a:uFillTx/>
                <a:latin typeface="NikoshBAN" pitchFamily="2"/>
                <a:cs typeface="NikoshBAN" pitchFamily="2"/>
              </a:rPr>
              <a:t>     </a:t>
            </a:r>
            <a:endParaRPr lang="bn-IN" sz="3200" b="1" i="0" u="none" strike="noStrike" kern="1200" cap="none" spc="0" baseline="0" dirty="0" smtClean="0">
              <a:solidFill>
                <a:srgbClr val="000000"/>
              </a:solidFill>
              <a:effectLst>
                <a:innerShdw blurRad="63500" dist="50800" dir="13500000">
                  <a:prstClr val="black">
                    <a:alpha val="50000"/>
                  </a:prstClr>
                </a:innerShdw>
              </a:effectLst>
              <a:uFillTx/>
              <a:latin typeface="NikoshBAN" pitchFamily="2"/>
              <a:cs typeface="NikoshBAN"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n-IN" sz="1200" b="1" i="0" u="none" strike="noStrike" kern="1200" cap="none" spc="0" baseline="0" dirty="0" smtClean="0">
              <a:solidFill>
                <a:srgbClr val="000000"/>
              </a:solidFill>
              <a:uFillTx/>
              <a:latin typeface="NikoshBAN" pitchFamily="2"/>
              <a:cs typeface="NikoshBAN" pitchFamily="2"/>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bn-IN" sz="3200" b="1" dirty="0" smtClean="0">
                <a:solidFill>
                  <a:srgbClr val="000000"/>
                </a:solidFill>
                <a:latin typeface="NikoshBAN" pitchFamily="2"/>
                <a:cs typeface="NikoshBAN" pitchFamily="2"/>
              </a:rPr>
              <a:t>১.ডিজিটাল বাংলাদেশ </a:t>
            </a:r>
            <a:r>
              <a:rPr lang="bn-IN" sz="3200" b="1" i="0" u="none" strike="noStrike" kern="1200" cap="none" spc="0" baseline="0" dirty="0" smtClean="0">
                <a:solidFill>
                  <a:srgbClr val="000000"/>
                </a:solidFill>
                <a:uFillTx/>
                <a:latin typeface="NikoshBAN" pitchFamily="2"/>
                <a:cs typeface="NikoshBAN" pitchFamily="2"/>
              </a:rPr>
              <a:t>কী</a:t>
            </a:r>
            <a:r>
              <a:rPr lang="en-US" sz="3200" b="1" i="0" u="none" strike="noStrike" kern="1200" cap="none" spc="0" baseline="0" dirty="0" smtClean="0">
                <a:solidFill>
                  <a:srgbClr val="000000"/>
                </a:solidFill>
                <a:uFillTx/>
                <a:latin typeface="NikoshBAN" pitchFamily="2"/>
                <a:cs typeface="NikoshBAN" pitchFamily="2"/>
              </a:rPr>
              <a:t> </a:t>
            </a:r>
            <a:r>
              <a:rPr lang="bn-IN" sz="3200" b="1" i="0" u="none" strike="noStrike" kern="1200" cap="none" spc="0" baseline="0" dirty="0">
                <a:solidFill>
                  <a:srgbClr val="000000"/>
                </a:solidFill>
                <a:uFillTx/>
                <a:latin typeface="NikoshBAN" pitchFamily="2"/>
                <a:cs typeface="NikoshBAN" pitchFamily="2"/>
              </a:rPr>
              <a:t>তা বলতে</a:t>
            </a:r>
            <a:r>
              <a:rPr lang="en-US" sz="3200" b="1" i="0" u="none" strike="noStrike" kern="1200" cap="none" spc="0" baseline="0" dirty="0">
                <a:solidFill>
                  <a:srgbClr val="000000"/>
                </a:solidFill>
                <a:uFillTx/>
                <a:latin typeface="NikoshBAN" pitchFamily="2"/>
                <a:cs typeface="NikoshBAN" pitchFamily="2"/>
              </a:rPr>
              <a:t> </a:t>
            </a:r>
            <a:r>
              <a:rPr lang="bn-IN" sz="3200" b="1" i="0" u="none" strike="noStrike" kern="1200" cap="none" spc="0" baseline="0" dirty="0">
                <a:solidFill>
                  <a:srgbClr val="000000"/>
                </a:solidFill>
                <a:uFillTx/>
                <a:latin typeface="NikoshBAN" pitchFamily="2"/>
                <a:cs typeface="NikoshBAN" pitchFamily="2"/>
              </a:rPr>
              <a:t>পারবে</a:t>
            </a:r>
            <a:r>
              <a:rPr lang="en-US" sz="3200" b="1" i="0" u="none" strike="noStrike" kern="1200" cap="none" spc="0" baseline="0" dirty="0">
                <a:solidFill>
                  <a:srgbClr val="000000"/>
                </a:solidFill>
                <a:uFillTx/>
                <a:latin typeface="NikoshBAN" pitchFamily="2"/>
                <a:cs typeface="NikoshBAN" pitchFamily="2"/>
              </a:rPr>
              <a:t>;</a:t>
            </a:r>
            <a:endParaRPr lang="bn-IN" sz="3200" b="1" i="0" u="none" strike="noStrike" kern="1200" cap="none" spc="0" baseline="0" dirty="0">
              <a:solidFill>
                <a:srgbClr val="000000"/>
              </a:solidFill>
              <a:uFillTx/>
              <a:latin typeface="NikoshBAN" pitchFamily="2"/>
              <a:cs typeface="NikoshBAN" pitchFamily="2"/>
            </a:endParaRPr>
          </a:p>
          <a:p>
            <a:pPr lvl="0">
              <a:buSzPct val="100000"/>
              <a:defRPr sz="1800" b="0" i="0" u="none" strike="noStrike" kern="0" cap="none" spc="0" baseline="0">
                <a:solidFill>
                  <a:srgbClr val="000000"/>
                </a:solidFill>
                <a:uFillTx/>
              </a:defRPr>
            </a:pPr>
            <a:r>
              <a:rPr lang="bn-IN" sz="3200" b="1" dirty="0" smtClean="0">
                <a:solidFill>
                  <a:srgbClr val="000000"/>
                </a:solidFill>
                <a:latin typeface="NikoshBAN" pitchFamily="2"/>
                <a:cs typeface="NikoshBAN" pitchFamily="2"/>
              </a:rPr>
              <a:t>২. ডিজিটাল বাংলাদেশ বাস্তবায়নের গুরুত্বপূর্ণ দিকগুলো</a:t>
            </a:r>
            <a:r>
              <a:rPr lang="en-US" sz="3200" b="1" i="0" u="none" strike="noStrike" kern="1200" cap="none" spc="0" baseline="0" dirty="0" smtClean="0">
                <a:solidFill>
                  <a:srgbClr val="000000"/>
                </a:solidFill>
                <a:uFillTx/>
                <a:latin typeface="NikoshBAN" pitchFamily="2"/>
                <a:cs typeface="NikoshBAN" pitchFamily="2"/>
              </a:rPr>
              <a:t> </a:t>
            </a:r>
            <a:r>
              <a:rPr lang="bn-IN" sz="3200" b="1" i="0" u="none" strike="noStrike" kern="1200" cap="none" spc="0" baseline="0" dirty="0">
                <a:solidFill>
                  <a:srgbClr val="000000"/>
                </a:solidFill>
                <a:uFillTx/>
                <a:latin typeface="NikoshBAN" pitchFamily="2"/>
                <a:cs typeface="NikoshBAN" pitchFamily="2"/>
              </a:rPr>
              <a:t>ব্যাখ্যা করতে পারবে</a:t>
            </a:r>
            <a:r>
              <a:rPr lang="en-US" sz="3200" b="1" i="0" u="none" strike="noStrike" kern="1200" cap="none" spc="0" baseline="0" dirty="0">
                <a:solidFill>
                  <a:srgbClr val="000000"/>
                </a:solidFill>
                <a:uFillTx/>
                <a:latin typeface="NikoshBAN" pitchFamily="2"/>
                <a:cs typeface="NikoshBAN" pitchFamily="2"/>
              </a:rPr>
              <a:t>;</a:t>
            </a:r>
            <a:endParaRPr lang="bn-IN" sz="3200" b="1" i="0" u="none" strike="noStrike" kern="1200" cap="none" spc="0" baseline="0" dirty="0">
              <a:solidFill>
                <a:srgbClr val="000000"/>
              </a:solidFill>
              <a:uFillTx/>
              <a:latin typeface="NikoshBAN" pitchFamily="2"/>
              <a:cs typeface="NikoshBAN" pitchFamily="2"/>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bn-IN" sz="3200" b="1" kern="0" dirty="0" smtClean="0">
                <a:solidFill>
                  <a:srgbClr val="000000"/>
                </a:solidFill>
                <a:latin typeface="NikoshBAN" pitchFamily="2"/>
                <a:cs typeface="NikoshBAN" pitchFamily="2"/>
              </a:rPr>
              <a:t>৩.ডিজিটাল বাংলাদেশ বিনির্মাণে গৃহীত পদক্ষেপগুলো</a:t>
            </a:r>
            <a:r>
              <a:rPr lang="bn-IN" sz="3200" b="1" i="0" u="none" strike="noStrike" kern="1200" cap="none" spc="0" baseline="0" dirty="0" smtClean="0">
                <a:solidFill>
                  <a:srgbClr val="000000"/>
                </a:solidFill>
                <a:uFillTx/>
                <a:latin typeface="NikoshBAN" pitchFamily="2"/>
                <a:cs typeface="NikoshBAN" pitchFamily="2"/>
              </a:rPr>
              <a:t> বিশ্লেষণ</a:t>
            </a:r>
            <a:r>
              <a:rPr lang="bn-IN" sz="3200" b="1" i="0" u="none" strike="noStrike" kern="1200" cap="none" spc="0" dirty="0" smtClean="0">
                <a:solidFill>
                  <a:srgbClr val="000000"/>
                </a:solidFill>
                <a:uFillTx/>
                <a:latin typeface="NikoshBAN" pitchFamily="2"/>
                <a:cs typeface="NikoshBAN" pitchFamily="2"/>
              </a:rPr>
              <a:t> </a:t>
            </a:r>
            <a:r>
              <a:rPr lang="bn-IN" sz="3200" b="1" i="0" u="none" strike="noStrike" kern="1200" cap="none" spc="0" baseline="0" dirty="0" smtClean="0">
                <a:solidFill>
                  <a:srgbClr val="000000"/>
                </a:solidFill>
                <a:uFillTx/>
                <a:latin typeface="NikoshBAN" pitchFamily="2"/>
                <a:cs typeface="NikoshBAN" pitchFamily="2"/>
              </a:rPr>
              <a:t>করতে </a:t>
            </a:r>
            <a:r>
              <a:rPr lang="bn-IN" sz="3200" b="1" i="0" u="none" strike="noStrike" kern="1200" cap="none" spc="0" baseline="0" dirty="0">
                <a:solidFill>
                  <a:srgbClr val="000000"/>
                </a:solidFill>
                <a:uFillTx/>
                <a:latin typeface="NikoshBAN" pitchFamily="2"/>
                <a:cs typeface="NikoshBAN" pitchFamily="2"/>
              </a:rPr>
              <a:t>পারবে।</a:t>
            </a:r>
          </a:p>
        </p:txBody>
      </p:sp>
    </p:spTree>
    <p:extLst>
      <p:ext uri="{BB962C8B-B14F-4D97-AF65-F5344CB8AC3E}">
        <p14:creationId xmlns:p14="http://schemas.microsoft.com/office/powerpoint/2010/main" val="23793790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90315" y="1828800"/>
            <a:ext cx="7406640" cy="3665025"/>
            <a:chOff x="2003015" y="1828800"/>
            <a:chExt cx="7406640" cy="3665025"/>
          </a:xfrm>
        </p:grpSpPr>
        <p:sp>
          <p:nvSpPr>
            <p:cNvPr id="3" name="Folded Corner 2"/>
            <p:cNvSpPr/>
            <p:nvPr/>
          </p:nvSpPr>
          <p:spPr>
            <a:xfrm>
              <a:off x="2003015" y="1828800"/>
              <a:ext cx="7406640" cy="3665025"/>
            </a:xfrm>
            <a:prstGeom prst="foldedCorner">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endParaRPr lang="bn-BD" sz="4000" dirty="0" smtClean="0">
                <a:solidFill>
                  <a:schemeClr val="tx1"/>
                </a:solidFill>
                <a:latin typeface="NikoshBAN" pitchFamily="2" charset="0"/>
                <a:cs typeface="NikoshBAN" pitchFamily="2" charset="0"/>
              </a:endParaRPr>
            </a:p>
            <a:p>
              <a:pPr algn="ctr"/>
              <a:endParaRPr lang="bn-BD" sz="4000" dirty="0">
                <a:solidFill>
                  <a:schemeClr val="tx1"/>
                </a:solidFill>
                <a:latin typeface="NikoshBAN" pitchFamily="2" charset="0"/>
                <a:cs typeface="NikoshBAN" pitchFamily="2" charset="0"/>
              </a:endParaRPr>
            </a:p>
            <a:p>
              <a:pPr algn="ctr"/>
              <a:endParaRPr lang="bn-BD" sz="4000" dirty="0" smtClean="0">
                <a:solidFill>
                  <a:schemeClr val="tx1"/>
                </a:solidFill>
                <a:latin typeface="NikoshBAN" pitchFamily="2" charset="0"/>
                <a:cs typeface="NikoshBAN" pitchFamily="2" charset="0"/>
              </a:endParaRPr>
            </a:p>
            <a:p>
              <a:pPr algn="ctr"/>
              <a:endParaRPr lang="bn-BD" sz="4000" dirty="0">
                <a:solidFill>
                  <a:schemeClr val="tx1"/>
                </a:solidFill>
                <a:latin typeface="NikoshBAN" pitchFamily="2" charset="0"/>
                <a:cs typeface="NikoshBAN" pitchFamily="2" charset="0"/>
              </a:endParaRPr>
            </a:p>
            <a:p>
              <a:pPr algn="ctr"/>
              <a:endParaRPr lang="bn-BD" sz="4000" dirty="0" smtClean="0">
                <a:solidFill>
                  <a:schemeClr val="tx1"/>
                </a:solidFill>
                <a:latin typeface="NikoshBAN" pitchFamily="2" charset="0"/>
                <a:cs typeface="NikoshBAN" pitchFamily="2" charset="0"/>
              </a:endParaRPr>
            </a:p>
            <a:p>
              <a:pPr algn="ctr"/>
              <a:r>
                <a:rPr lang="en-US" sz="4000" b="1" dirty="0" err="1" smtClean="0">
                  <a:solidFill>
                    <a:schemeClr val="tx1"/>
                  </a:solidFill>
                  <a:latin typeface="NikoshBAN" pitchFamily="2" charset="0"/>
                  <a:cs typeface="NikoshBAN" pitchFamily="2" charset="0"/>
                </a:rPr>
                <a:t>এক</a:t>
              </a:r>
              <a:r>
                <a:rPr lang="en-US" sz="4000" b="1" dirty="0" smtClean="0">
                  <a:solidFill>
                    <a:schemeClr val="tx1"/>
                  </a:solidFill>
                  <a:latin typeface="NikoshBAN" pitchFamily="2" charset="0"/>
                  <a:cs typeface="NikoshBAN" pitchFamily="2" charset="0"/>
                </a:rPr>
                <a:t> </a:t>
              </a:r>
              <a:r>
                <a:rPr lang="bn-BD" sz="4000" b="1" dirty="0" smtClean="0">
                  <a:solidFill>
                    <a:schemeClr val="tx1"/>
                  </a:solidFill>
                  <a:latin typeface="NikoshBAN" pitchFamily="2" charset="0"/>
                  <a:cs typeface="NikoshBAN" pitchFamily="2" charset="0"/>
                </a:rPr>
                <a:t>রক্তক্ষয়ী যু্দ্ধের ভেতর দিয়ে ১৯৭১ সালে আমরা আমাদের স্বাধীনতা অর্জন করেছি। </a:t>
              </a:r>
              <a:endParaRPr lang="en-US" sz="4000" b="1" dirty="0">
                <a:solidFill>
                  <a:schemeClr val="tx1"/>
                </a:solidFill>
                <a:latin typeface="NikoshBAN" pitchFamily="2" charset="0"/>
                <a:cs typeface="NikoshBAN" pitchFamily="2" charset="0"/>
              </a:endParaRPr>
            </a:p>
          </p:txBody>
        </p:sp>
        <p:pic>
          <p:nvPicPr>
            <p:cNvPr id="4" name="Picture 2" descr="C:\Users\RAFI\Desktop\New folder\138740417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9373" y="1930400"/>
              <a:ext cx="6272971" cy="2000347"/>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3818418" y="480684"/>
            <a:ext cx="4389120" cy="923330"/>
          </a:xfrm>
          <a:prstGeom prst="rect">
            <a:avLst/>
          </a:prstGeom>
          <a:noFill/>
        </p:spPr>
        <p:txBody>
          <a:bodyPr wrap="square" rtlCol="0">
            <a:spAutoFit/>
          </a:bodyPr>
          <a:lstStyle/>
          <a:p>
            <a:pPr algn="ctr"/>
            <a:r>
              <a:rPr lang="bn-IN" sz="5400" b="1" dirty="0" smtClean="0">
                <a:latin typeface="NikoshBAN" panose="02000000000000000000" pitchFamily="2" charset="0"/>
                <a:cs typeface="NikoshBAN" panose="02000000000000000000" pitchFamily="2" charset="0"/>
              </a:rPr>
              <a:t>ফিরে দেখি</a:t>
            </a:r>
            <a:r>
              <a:rPr lang="en-US" sz="5400" b="1" dirty="0" smtClean="0">
                <a:latin typeface="NikoshBAN" panose="02000000000000000000" pitchFamily="2" charset="0"/>
                <a:cs typeface="NikoshBAN" panose="02000000000000000000" pitchFamily="2" charset="0"/>
              </a:rPr>
              <a:t>…</a:t>
            </a:r>
            <a:endParaRPr lang="en-US" sz="5400" b="1" dirty="0">
              <a:latin typeface="NikoshBAN" panose="02000000000000000000" pitchFamily="2" charset="0"/>
              <a:cs typeface="NikoshBAN" panose="02000000000000000000" pitchFamily="2" charset="0"/>
            </a:endParaRPr>
          </a:p>
        </p:txBody>
      </p:sp>
      <p:grpSp>
        <p:nvGrpSpPr>
          <p:cNvPr id="7" name="Group 6"/>
          <p:cNvGrpSpPr/>
          <p:nvPr/>
        </p:nvGrpSpPr>
        <p:grpSpPr>
          <a:xfrm>
            <a:off x="2142842" y="1790700"/>
            <a:ext cx="7040880" cy="3870957"/>
            <a:chOff x="1012542" y="914397"/>
            <a:chExt cx="7040880" cy="3566160"/>
          </a:xfrm>
        </p:grpSpPr>
        <p:sp>
          <p:nvSpPr>
            <p:cNvPr id="8" name="Folded Corner 7"/>
            <p:cNvSpPr/>
            <p:nvPr/>
          </p:nvSpPr>
          <p:spPr>
            <a:xfrm>
              <a:off x="1012542" y="914397"/>
              <a:ext cx="5711372" cy="3566160"/>
            </a:xfrm>
            <a:prstGeom prst="foldedCorner">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endParaRPr lang="bn-BD" sz="4000" dirty="0" smtClean="0">
                <a:latin typeface="NikoshBAN" pitchFamily="2" charset="0"/>
                <a:cs typeface="NikoshBAN" pitchFamily="2" charset="0"/>
              </a:endParaRPr>
            </a:p>
            <a:p>
              <a:pPr algn="ctr"/>
              <a:endParaRPr lang="bn-BD" sz="4000" dirty="0">
                <a:latin typeface="NikoshBAN" pitchFamily="2" charset="0"/>
                <a:cs typeface="NikoshBAN" pitchFamily="2" charset="0"/>
              </a:endParaRPr>
            </a:p>
            <a:p>
              <a:pPr algn="ctr"/>
              <a:endParaRPr lang="bn-BD" sz="4000" dirty="0" smtClean="0">
                <a:latin typeface="NikoshBAN" pitchFamily="2" charset="0"/>
                <a:cs typeface="NikoshBAN" pitchFamily="2" charset="0"/>
              </a:endParaRPr>
            </a:p>
            <a:p>
              <a:pPr algn="ctr"/>
              <a:endParaRPr lang="bn-BD" sz="4000" dirty="0">
                <a:latin typeface="NikoshBAN" pitchFamily="2" charset="0"/>
                <a:cs typeface="NikoshBAN" pitchFamily="2" charset="0"/>
              </a:endParaRPr>
            </a:p>
            <a:p>
              <a:pPr algn="ctr"/>
              <a:endParaRPr lang="bn-BD" sz="4000" dirty="0" smtClean="0">
                <a:latin typeface="NikoshBAN" pitchFamily="2" charset="0"/>
                <a:cs typeface="NikoshBAN" pitchFamily="2" charset="0"/>
              </a:endParaRPr>
            </a:p>
            <a:p>
              <a:pPr algn="ctr"/>
              <a:r>
                <a:rPr lang="bn-BD" sz="4000" b="1" dirty="0" smtClean="0">
                  <a:solidFill>
                    <a:schemeClr val="tx1"/>
                  </a:solidFill>
                  <a:latin typeface="NikoshBAN" pitchFamily="2" charset="0"/>
                  <a:cs typeface="NikoshBAN" pitchFamily="2" charset="0"/>
                </a:rPr>
                <a:t>২০২১ সালে বাংলাদেশের স্বাধীনতার  অর্ধশতাব্দী পূর্ণ</a:t>
              </a:r>
              <a:r>
                <a:rPr lang="en-US" sz="4000" b="1" dirty="0" smtClean="0">
                  <a:solidFill>
                    <a:schemeClr val="tx1"/>
                  </a:solidFill>
                  <a:latin typeface="NikoshBAN" pitchFamily="2" charset="0"/>
                  <a:cs typeface="NikoshBAN" pitchFamily="2" charset="0"/>
                </a:rPr>
                <a:t> </a:t>
              </a:r>
              <a:r>
                <a:rPr lang="bn-BD" sz="4000" b="1" dirty="0" smtClean="0">
                  <a:solidFill>
                    <a:schemeClr val="tx1"/>
                  </a:solidFill>
                  <a:latin typeface="NikoshBAN" pitchFamily="2" charset="0"/>
                  <a:cs typeface="NikoshBAN" pitchFamily="2" charset="0"/>
                </a:rPr>
                <a:t>হবে।   </a:t>
              </a:r>
              <a:endParaRPr lang="en-US" sz="4000" b="1" dirty="0">
                <a:solidFill>
                  <a:schemeClr val="tx1"/>
                </a:solidFill>
                <a:latin typeface="NikoshBAN" pitchFamily="2" charset="0"/>
                <a:cs typeface="NikoshBAN" pitchFamily="2" charset="0"/>
              </a:endParaRPr>
            </a:p>
          </p:txBody>
        </p:sp>
        <p:pic>
          <p:nvPicPr>
            <p:cNvPr id="9" name="Picture 3" descr="C:\Users\RAFI\Desktop\New folder\48e8c5_17b7b45f1633414c80e9726ccee732e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69816" y="1016000"/>
              <a:ext cx="4720624" cy="192774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14316" y="1507758"/>
              <a:ext cx="1639106" cy="1903095"/>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grpSp>
      <p:grpSp>
        <p:nvGrpSpPr>
          <p:cNvPr id="14" name="Group 13"/>
          <p:cNvGrpSpPr/>
          <p:nvPr/>
        </p:nvGrpSpPr>
        <p:grpSpPr>
          <a:xfrm>
            <a:off x="2058469" y="1765300"/>
            <a:ext cx="7315200" cy="3795937"/>
            <a:chOff x="2058469" y="1156554"/>
            <a:chExt cx="7315200" cy="3541083"/>
          </a:xfrm>
        </p:grpSpPr>
        <p:sp>
          <p:nvSpPr>
            <p:cNvPr id="15" name="Folded Corner 14"/>
            <p:cNvSpPr/>
            <p:nvPr/>
          </p:nvSpPr>
          <p:spPr>
            <a:xfrm>
              <a:off x="2058469" y="1156554"/>
              <a:ext cx="7315200" cy="3541083"/>
            </a:xfrm>
            <a:prstGeom prst="foldedCorner">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bn-BD" sz="3200" dirty="0" smtClean="0">
                <a:latin typeface="NikoshBAN" pitchFamily="2" charset="0"/>
                <a:cs typeface="NikoshBAN" pitchFamily="2" charset="0"/>
              </a:endParaRPr>
            </a:p>
            <a:p>
              <a:pPr algn="ctr"/>
              <a:endParaRPr lang="bn-BD" sz="3200" dirty="0">
                <a:latin typeface="NikoshBAN" pitchFamily="2" charset="0"/>
                <a:cs typeface="NikoshBAN" pitchFamily="2" charset="0"/>
              </a:endParaRPr>
            </a:p>
            <a:p>
              <a:pPr algn="ctr"/>
              <a:endParaRPr lang="bn-BD" sz="3200" dirty="0" smtClean="0">
                <a:latin typeface="NikoshBAN" pitchFamily="2" charset="0"/>
                <a:cs typeface="NikoshBAN" pitchFamily="2" charset="0"/>
              </a:endParaRPr>
            </a:p>
            <a:p>
              <a:pPr algn="ctr"/>
              <a:endParaRPr lang="bn-BD" sz="3200" dirty="0">
                <a:latin typeface="NikoshBAN" pitchFamily="2" charset="0"/>
                <a:cs typeface="NikoshBAN" pitchFamily="2" charset="0"/>
              </a:endParaRPr>
            </a:p>
            <a:p>
              <a:pPr lvl="1" algn="ctr"/>
              <a:endParaRPr lang="bn-BD" sz="3200" dirty="0" smtClean="0">
                <a:latin typeface="NikoshBAN" pitchFamily="2" charset="0"/>
                <a:cs typeface="NikoshBAN" pitchFamily="2" charset="0"/>
              </a:endParaRPr>
            </a:p>
            <a:p>
              <a:pPr algn="ctr"/>
              <a:endParaRPr lang="bn-BD" sz="3200" b="1" dirty="0" smtClean="0">
                <a:solidFill>
                  <a:schemeClr val="tx1"/>
                </a:solidFill>
                <a:latin typeface="NikoshBAN" pitchFamily="2" charset="0"/>
                <a:cs typeface="NikoshBAN" pitchFamily="2" charset="0"/>
              </a:endParaRPr>
            </a:p>
            <a:p>
              <a:pPr algn="ctr"/>
              <a:r>
                <a:rPr lang="bn-BD" sz="3200" b="1" dirty="0" smtClean="0">
                  <a:solidFill>
                    <a:schemeClr val="tx1"/>
                  </a:solidFill>
                  <a:latin typeface="NikoshBAN" pitchFamily="2" charset="0"/>
                  <a:cs typeface="NikoshBAN" pitchFamily="2" charset="0"/>
                </a:rPr>
                <a:t>এই সময়ের মধ্যে বাংলাদেশকে একটি জ</a:t>
              </a:r>
              <a:r>
                <a:rPr lang="bn-IN" sz="3200" b="1" dirty="0">
                  <a:solidFill>
                    <a:schemeClr val="tx1"/>
                  </a:solidFill>
                  <a:latin typeface="NikoshBAN" pitchFamily="2" charset="0"/>
                  <a:cs typeface="NikoshBAN" pitchFamily="2" charset="0"/>
                </a:rPr>
                <a:t>া</a:t>
              </a:r>
              <a:r>
                <a:rPr lang="bn-BD" sz="3200" b="1" dirty="0" smtClean="0">
                  <a:solidFill>
                    <a:schemeClr val="tx1"/>
                  </a:solidFill>
                  <a:latin typeface="NikoshBAN" pitchFamily="2" charset="0"/>
                  <a:cs typeface="NikoshBAN" pitchFamily="2" charset="0"/>
                </a:rPr>
                <a:t>য়গায় নেওয়ার স্বপ্ন আমাদের সবার। </a:t>
              </a:r>
              <a:endParaRPr lang="en-US" sz="3200" b="1" dirty="0">
                <a:solidFill>
                  <a:schemeClr val="tx1"/>
                </a:solidFill>
                <a:latin typeface="NikoshBAN" pitchFamily="2" charset="0"/>
                <a:cs typeface="NikoshBAN" pitchFamily="2" charset="0"/>
              </a:endParaRPr>
            </a:p>
          </p:txBody>
        </p:sp>
        <p:pic>
          <p:nvPicPr>
            <p:cNvPr id="16" name="Pictur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60336" y="1283443"/>
              <a:ext cx="1828800" cy="1688371"/>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18946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22884" y="1532238"/>
            <a:ext cx="8217283" cy="3510732"/>
            <a:chOff x="1381919" y="1843620"/>
            <a:chExt cx="8217283" cy="274214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1919" y="1843620"/>
              <a:ext cx="4071938" cy="2713573"/>
            </a:xfrm>
            <a:prstGeom prst="rect">
              <a:avLst/>
            </a:prstGeom>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4402" y="1843620"/>
              <a:ext cx="4114800" cy="2742140"/>
            </a:xfrm>
            <a:prstGeom prst="rect">
              <a:avLst/>
            </a:prstGeom>
            <a:ln>
              <a:solidFill>
                <a:srgbClr val="7030A0"/>
              </a:solid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5" name="Rectangle 4"/>
          <p:cNvSpPr/>
          <p:nvPr/>
        </p:nvSpPr>
        <p:spPr>
          <a:xfrm>
            <a:off x="2231641" y="316957"/>
            <a:ext cx="7113895" cy="87145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a:t>
            </a:r>
            <a:r>
              <a:rPr lang="en-US" sz="5063"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a:t>
            </a:r>
            <a:r>
              <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 </a:t>
            </a:r>
          </a:p>
        </p:txBody>
      </p:sp>
      <p:sp>
        <p:nvSpPr>
          <p:cNvPr id="6" name="TextBox 5"/>
          <p:cNvSpPr txBox="1"/>
          <p:nvPr/>
        </p:nvSpPr>
        <p:spPr>
          <a:xfrm flipH="1">
            <a:off x="2591211" y="3385751"/>
            <a:ext cx="1016962" cy="523220"/>
          </a:xfrm>
          <a:prstGeom prst="rect">
            <a:avLst/>
          </a:prstGeom>
          <a:noFill/>
        </p:spPr>
        <p:txBody>
          <a:bodyPr wrap="square" rtlCol="0">
            <a:spAutoFit/>
          </a:bodyPr>
          <a:lstStyle/>
          <a:p>
            <a:endParaRPr lang="en-US" sz="2800" b="1" dirty="0">
              <a:latin typeface="NikoshBAN" panose="02000000000000000000" pitchFamily="2" charset="0"/>
              <a:cs typeface="NikoshBAN" panose="02000000000000000000" pitchFamily="2" charset="0"/>
            </a:endParaRPr>
          </a:p>
        </p:txBody>
      </p:sp>
      <p:sp>
        <p:nvSpPr>
          <p:cNvPr id="7" name="TextBox 6"/>
          <p:cNvSpPr txBox="1"/>
          <p:nvPr/>
        </p:nvSpPr>
        <p:spPr>
          <a:xfrm>
            <a:off x="729034" y="5350474"/>
            <a:ext cx="9875520" cy="95410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2800" b="1" dirty="0" smtClean="0">
                <a:latin typeface="NikoshBAN" panose="02000000000000000000" pitchFamily="2" charset="0"/>
                <a:cs typeface="NikoshBAN" panose="02000000000000000000" pitchFamily="2" charset="0"/>
              </a:rPr>
              <a:t>ডিজিটাল বাংলাদেশ কথাটি শুধু একটি কথা হয়ে থাকেনি। এটাকে বাস্তবে রূপ দেওয়ার জন্যে এই দেশের সরকার এবং সাধারণ মানুষ সবাই একটি বড় উদ্যোগ নিয়েছে।</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61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790700" y="1295400"/>
            <a:ext cx="7772400" cy="5072122"/>
            <a:chOff x="1333500" y="1422400"/>
            <a:chExt cx="7772400" cy="4945122"/>
          </a:xfrm>
        </p:grpSpPr>
        <p:sp>
          <p:nvSpPr>
            <p:cNvPr id="7" name="TextBox 6"/>
            <p:cNvSpPr txBox="1"/>
            <p:nvPr/>
          </p:nvSpPr>
          <p:spPr>
            <a:xfrm>
              <a:off x="1333500" y="3505200"/>
              <a:ext cx="7772400" cy="2862322"/>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lnSpc>
                  <a:spcPct val="150000"/>
                </a:lnSpc>
              </a:pPr>
              <a:r>
                <a:rPr lang="bn-BD" sz="3200" dirty="0" smtClean="0">
                  <a:latin typeface="NikoshBAN" pitchFamily="2" charset="0"/>
                  <a:cs typeface="NikoshBAN" pitchFamily="2" charset="0"/>
                </a:rPr>
                <a:t>ডিজিট শব্দের অর্থ </a:t>
              </a:r>
              <a:r>
                <a:rPr lang="bn-IN" sz="3200" dirty="0" smtClean="0">
                  <a:latin typeface="NikoshBAN" pitchFamily="2" charset="0"/>
                  <a:cs typeface="NikoshBAN" pitchFamily="2" charset="0"/>
                </a:rPr>
                <a:t>“</a:t>
              </a:r>
              <a:r>
                <a:rPr lang="bn-BD" sz="3200" dirty="0" smtClean="0">
                  <a:latin typeface="NikoshBAN" pitchFamily="2" charset="0"/>
                  <a:cs typeface="NikoshBAN" pitchFamily="2" charset="0"/>
                </a:rPr>
                <a:t>সংখ্যা</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বা অঙ্ক”</a:t>
              </a:r>
              <a:r>
                <a:rPr lang="bn-BD" sz="3200" dirty="0" smtClean="0">
                  <a:latin typeface="NikoshBAN" pitchFamily="2" charset="0"/>
                  <a:cs typeface="NikoshBAN" pitchFamily="2" charset="0"/>
                </a:rPr>
                <a:t>। কম্পিউটারে ব্যবহার করার জন্য সব কিছুকেই সংখ্যা বা অংকে রূপান্তর করতে হয়</a:t>
              </a:r>
              <a:r>
                <a:rPr lang="en-US" sz="3200" dirty="0" smtClean="0">
                  <a:latin typeface="NikoshBAN" pitchFamily="2" charset="0"/>
                  <a:cs typeface="NikoshBAN" pitchFamily="2" charset="0"/>
                </a:rPr>
                <a:t>।</a:t>
              </a:r>
            </a:p>
            <a:p>
              <a:pPr algn="just">
                <a:lnSpc>
                  <a:spcPct val="150000"/>
                </a:lnSpc>
              </a:pPr>
              <a:r>
                <a:rPr lang="en-US" sz="2800" dirty="0" smtClean="0">
                  <a:latin typeface="NikoshBAN" pitchFamily="2" charset="0"/>
                  <a:cs typeface="NikoshBAN" pitchFamily="2" charset="0"/>
                </a:rPr>
                <a:t>Digit = Noun</a:t>
              </a:r>
            </a:p>
            <a:p>
              <a:pPr algn="just">
                <a:lnSpc>
                  <a:spcPct val="150000"/>
                </a:lnSpc>
              </a:pPr>
              <a:r>
                <a:rPr lang="en-US" sz="2800" dirty="0" smtClean="0">
                  <a:latin typeface="NikoshBAN" pitchFamily="2" charset="0"/>
                  <a:cs typeface="NikoshBAN" pitchFamily="2" charset="0"/>
                </a:rPr>
                <a:t>Digital = Adjective</a:t>
              </a:r>
              <a:endParaRPr lang="en-US" sz="2800" dirty="0">
                <a:latin typeface="NikoshBAN" pitchFamily="2" charset="0"/>
                <a:cs typeface="NikoshBAN" pitchFamily="2" charset="0"/>
              </a:endParaRPr>
            </a:p>
          </p:txBody>
        </p:sp>
        <p:pic>
          <p:nvPicPr>
            <p:cNvPr id="8" name="Picture 2" descr="C:\Users\RAFI\Desktop\New folder\computer-binary-digi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17800" y="1422400"/>
              <a:ext cx="5524500" cy="2247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3835400" y="304800"/>
            <a:ext cx="3886200" cy="64633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smtClean="0"/>
              <a:t>Digital </a:t>
            </a:r>
            <a:r>
              <a:rPr lang="en-US" sz="3600" dirty="0" err="1" smtClean="0">
                <a:latin typeface="NikoshBAN" pitchFamily="2" charset="0"/>
                <a:cs typeface="NikoshBAN" pitchFamily="2" charset="0"/>
              </a:rPr>
              <a:t>শব্দটি</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a:t>
            </a:r>
            <a:r>
              <a:rPr lang="en-US" sz="3600" dirty="0" smtClean="0"/>
              <a:t> </a:t>
            </a:r>
            <a:endParaRPr lang="en-US" sz="3600" dirty="0"/>
          </a:p>
        </p:txBody>
      </p:sp>
    </p:spTree>
    <p:extLst>
      <p:ext uri="{BB962C8B-B14F-4D97-AF65-F5344CB8AC3E}">
        <p14:creationId xmlns:p14="http://schemas.microsoft.com/office/powerpoint/2010/main" val="435048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5281</TotalTime>
  <Words>1108</Words>
  <Application>Microsoft Office PowerPoint</Application>
  <PresentationFormat>Custom</PresentationFormat>
  <Paragraphs>147</Paragraphs>
  <Slides>23</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NikoshBAN</vt:lpstr>
      <vt:lpstr>Times New Roman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685</cp:revision>
  <dcterms:created xsi:type="dcterms:W3CDTF">2020-05-12T16:44:20Z</dcterms:created>
  <dcterms:modified xsi:type="dcterms:W3CDTF">2020-06-17T09:00:27Z</dcterms:modified>
</cp:coreProperties>
</file>