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58" r:id="rId9"/>
    <p:sldId id="374" r:id="rId10"/>
    <p:sldId id="379" r:id="rId11"/>
    <p:sldId id="380" r:id="rId12"/>
    <p:sldId id="377" r:id="rId13"/>
    <p:sldId id="361" r:id="rId14"/>
    <p:sldId id="378" r:id="rId15"/>
    <p:sldId id="353" r:id="rId16"/>
    <p:sldId id="365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DD35-05FD-47DB-AEF3-9FDC9B9C2488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54A8-BD83-4D33-9363-AAA1C11FBB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7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4496-874F-4315-AEA6-1C73ED9B8B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0F7C-4156-4EE0-AED5-75C042AEB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AA240-D554-465F-8C45-F4FBFD7B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19F8-FB90-428D-AE5C-1DAB8E18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1A91-A2BF-45BE-A382-DB63CC9F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2CE53-4779-4806-A7C1-627E40C3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B290-D406-41E9-B018-8C91D18A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3ACCE-D369-4BB7-AFF5-8A6B0D3FC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3386-577C-47C8-BC91-C3BEDAB7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5440-CA20-42F1-99F7-3B87F721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CF47-8209-4EE1-8510-F1BD90F0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CBA67-147F-4AE7-AEF1-AF88D2D23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DB42E-3CD6-406F-854E-C19576064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F1F49-2358-40DB-816C-386F06A8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17A7-DE29-4E53-8120-3A6888E2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E4607-BEDA-4C3B-A9BF-B4F0717F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50CB-D18C-4769-B016-D43BE4C1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3C943-1416-4FDB-9835-0A362A91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A849-30E2-4373-85BB-E25B29F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3490-BC39-4163-A5D9-B35A079B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9F45-D2EB-45F0-8EA7-55E88A43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BAC-ECE7-430D-B503-BCF081B5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8D62-EBA0-4E08-8F9C-A51C1A06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AB770-14B0-4A37-A3AB-2EA46EA7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25EDE-62B8-4BDE-82A5-53710B47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418C-60F3-432C-AE70-096B2724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2AFC-7530-449B-8257-1BB350C9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777C2-300C-4A7D-9A3D-D76E6A1C2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9858A-0A8E-4EC3-87ED-1F539C1D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5D0C3-8A50-4E69-8E6D-D73367BF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C5A5-9218-43EF-A8FB-CE2D60BE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0C7FC-C35E-4CC4-922A-926ED288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DC4A-0613-4077-A12B-B763CE16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3EFB0-CC22-418D-AB65-DA744D07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243B8-99BD-435C-81AD-F9574D413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11B73-3D09-44B9-875A-C3E623331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D2092-BB55-444B-BC3B-C15C82B47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38D51-C0E7-4754-AF9A-3290F903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6904B-6117-4566-AE81-49DD29CE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B7EBC-30A4-4A87-9642-DECB4262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B49A-ECD2-40B5-B1CD-5D69F0CA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CB506-7C5F-43DE-9110-A7DC696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E1304-3E29-4712-80CA-8FECCF87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20AA1-9196-4A97-814C-C9A8EC5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4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69B9D-73C4-49E2-B94D-8EEA193E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060EA-81BB-4802-A07B-8678B6C3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4F1C3-70FE-491B-AA78-08D73AC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6259-2CBE-49EA-8647-E85C1829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7112-CB11-4555-A626-60BA16A4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B3AD-1717-4CD2-BCC2-3025CB28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93B59-3686-4FF8-862E-2307987C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7140F-62F3-4174-9A6A-665947F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5F93B-2135-4DCE-88D6-7FC3909E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271B-DAD6-4C07-BE2F-7365DF82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E5E6F-E3EC-4581-B68F-1B8B367E2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927AB-037F-4AD7-9CEE-C6BBB555B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4225-FA02-45E8-94CB-2F7D4774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D56FE-05C6-4E64-9B04-EB21BB85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21CB1-8E92-4735-82F2-01BF904C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63B7C-F7E0-4786-9CD9-52190C54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25A9-0386-4F0C-AAD8-258396CC1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D21B5-7D2B-4EA6-B441-20E46BBD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7F67-C0D4-47DC-A595-7FEE1ADCA77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977D-C7FE-4407-B955-186971D8E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DA8C-9C5F-4460-9733-F94125300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007656" y="1046574"/>
            <a:ext cx="7752834" cy="3443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বিকাল</a:t>
            </a:r>
            <a:endParaRPr lang="en-US" sz="400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1" y="4047438"/>
            <a:ext cx="1542491" cy="253376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4217" y="9784"/>
            <a:ext cx="1447800" cy="142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0200" y="9783"/>
            <a:ext cx="1447800" cy="1428233"/>
          </a:xfrm>
          <a:prstGeom prst="rect">
            <a:avLst/>
          </a:prstGeom>
        </p:spPr>
      </p:pic>
      <p:pic>
        <p:nvPicPr>
          <p:cNvPr id="56" name="Picture 55" descr="flowerrul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0029" y="5995984"/>
            <a:ext cx="8610600" cy="533400"/>
          </a:xfrm>
          <a:prstGeom prst="rect">
            <a:avLst/>
          </a:prstGeom>
        </p:spPr>
      </p:pic>
      <p:pic>
        <p:nvPicPr>
          <p:cNvPr id="57" name="Picture 56" descr="Cinema Curtain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-6554679" y="-379089"/>
            <a:ext cx="6518393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Cinema Curtain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10668000" y="-379089"/>
            <a:ext cx="6172200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28E2B4-9386-40FD-8B72-EAB93BE5DAE6}"/>
              </a:ext>
            </a:extLst>
          </p:cNvPr>
          <p:cNvSpPr/>
          <p:nvPr/>
        </p:nvSpPr>
        <p:spPr>
          <a:xfrm>
            <a:off x="189011" y="142875"/>
            <a:ext cx="10463957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9 -0.01018 L 0.51453 -0.010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2 -4.44444E-6 L -0.49383 -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17742" y="706583"/>
            <a:ext cx="10958945" cy="5902036"/>
            <a:chOff x="432" y="720"/>
            <a:chExt cx="4674" cy="1668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2" y="720"/>
              <a:ext cx="4674" cy="166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7971" tIns="48986" rIns="97971" bIns="48986" numCol="1" anchor="t" anchorCtr="0" compatLnSpc="1">
              <a:prstTxWarp prst="textNoShape">
                <a:avLst/>
              </a:prstTxWarp>
            </a:bodyPr>
            <a:lstStyle/>
            <a:p>
              <a:endParaRPr lang="en-US" sz="1929" dirty="0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4680" cy="167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D4A3FB-DBFA-4474-B8A1-E46F4F66148D}"/>
              </a:ext>
            </a:extLst>
          </p:cNvPr>
          <p:cNvSpPr/>
          <p:nvPr/>
        </p:nvSpPr>
        <p:spPr>
          <a:xfrm>
            <a:off x="-9774" y="142875"/>
            <a:ext cx="1140052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219797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-381992" y="983674"/>
            <a:ext cx="11273466" cy="5302830"/>
            <a:chOff x="240" y="834"/>
            <a:chExt cx="5211" cy="2622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" y="834"/>
              <a:ext cx="5211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971" tIns="48986" rIns="97971" bIns="48986" numCol="1" anchor="t" anchorCtr="0" compatLnSpc="1">
              <a:prstTxWarp prst="textNoShape">
                <a:avLst/>
              </a:prstTxWarp>
            </a:bodyPr>
            <a:lstStyle/>
            <a:p>
              <a:endParaRPr lang="en-US" sz="1929" dirty="0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34"/>
              <a:ext cx="5218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gular Pentagon 3"/>
          <p:cNvSpPr/>
          <p:nvPr/>
        </p:nvSpPr>
        <p:spPr>
          <a:xfrm>
            <a:off x="2812426" y="-228112"/>
            <a:ext cx="6449786" cy="1143000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1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সমস্যার সমাধান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FA4EE-F794-4A21-A078-1546DFA4D7F7}"/>
              </a:ext>
            </a:extLst>
          </p:cNvPr>
          <p:cNvSpPr/>
          <p:nvPr/>
        </p:nvSpPr>
        <p:spPr>
          <a:xfrm>
            <a:off x="-437320" y="142875"/>
            <a:ext cx="11426431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42756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666427" y="747640"/>
            <a:ext cx="11019295" cy="6110362"/>
            <a:chOff x="495" y="1152"/>
            <a:chExt cx="4770" cy="2334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95" y="1152"/>
              <a:ext cx="4770" cy="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971" tIns="48986" rIns="97971" bIns="48986" numCol="1" anchor="t" anchorCtr="0" compatLnSpc="1">
              <a:prstTxWarp prst="textNoShape">
                <a:avLst/>
              </a:prstTxWarp>
            </a:bodyPr>
            <a:lstStyle/>
            <a:p>
              <a:endParaRPr lang="en-US" sz="1929" dirty="0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152"/>
              <a:ext cx="4776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BB9170A-2042-44BC-A321-0376B998C9B9}"/>
              </a:ext>
            </a:extLst>
          </p:cNvPr>
          <p:cNvSpPr/>
          <p:nvPr/>
        </p:nvSpPr>
        <p:spPr>
          <a:xfrm>
            <a:off x="1636815" y="85104"/>
            <a:ext cx="7756071" cy="8980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কাজ-১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A8F28-2F71-40F5-B966-23AB23464D11}"/>
              </a:ext>
            </a:extLst>
          </p:cNvPr>
          <p:cNvSpPr/>
          <p:nvPr/>
        </p:nvSpPr>
        <p:spPr>
          <a:xfrm>
            <a:off x="189012" y="115661"/>
            <a:ext cx="11510572" cy="6742340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3426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80" y="-381000"/>
            <a:ext cx="11333017" cy="7239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খুচরা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তেলের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ব্যবসায়ী। নিম্নোক্ত লেনদেনগুলো ২০১১ সালের নভেম্বর মাসের  ----</a:t>
            </a:r>
          </a:p>
          <a:p>
            <a:pPr marL="914400" indent="-914400"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 নগদ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ব্যাংক জমা ২০,০০০ টাকা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ব্যবসায় আরম্ভ করল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নভঃ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ক্রয় ৪০০০ টাকা ।</a:t>
            </a:r>
          </a:p>
          <a:p>
            <a:pPr marL="860425" indent="-860425"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পণ্য বিক্রয় ৬০০০ টাকা  ।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মামুনের নিকট থেকে পাওয়া গেল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৩০০০ টাকা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১০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প্রাপ্য বিলের অর্থ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প্রাপ্তি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২০০০ টাকা ।</a:t>
            </a:r>
          </a:p>
          <a:p>
            <a:pPr marL="1092200" indent="-1092200"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১৩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সাবিদ হাসান এর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নিকট হতে ৮০০০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চেক পেয়ে শিহাব কে প্রদান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1023938" indent="-1023938"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২০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 ক্রয় নগদ ৩০০০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1023938" indent="-1023938" algn="just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২২  পরিবহন ভাড়া প্রদান  ২৫০ টাকা ।</a:t>
            </a:r>
          </a:p>
          <a:p>
            <a:pPr marL="1023938" indent="-1023938" algn="just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২৫  সুদ প্রদান  ৩০০ টাকা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২৬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মালিক কর্তৃক উত্তোলন ১৫০০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২৮  সাথীর নিকট মাল বিক্রয় ৩০০০ টাকা।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নভেঃ ৩০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সুদ মঞ্জুর করল  ৫০০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ঘরা নগদান বই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লিপিবদ্ধ কর এবং মাসের শেষ তারিখের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 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উদ্বৃত্ত ও ব্যাংক জমার পরিমাণ নির্ণয় কর। </a:t>
            </a:r>
          </a:p>
          <a:p>
            <a:pPr algn="just">
              <a:defRPr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655" y="339455"/>
            <a:ext cx="8001000" cy="4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59843-F11B-4CAE-9908-C1178523C59C}"/>
              </a:ext>
            </a:extLst>
          </p:cNvPr>
          <p:cNvSpPr/>
          <p:nvPr/>
        </p:nvSpPr>
        <p:spPr>
          <a:xfrm>
            <a:off x="189011" y="142875"/>
            <a:ext cx="1148863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40456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spect="1" noChangeArrowheads="1" noTextEdit="1"/>
          </p:cNvSpPr>
          <p:nvPr/>
        </p:nvSpPr>
        <p:spPr bwMode="auto">
          <a:xfrm>
            <a:off x="1279071" y="489432"/>
            <a:ext cx="9307286" cy="47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971" tIns="48986" rIns="97971" bIns="48986" numCol="1" anchor="t" anchorCtr="0" compatLnSpc="1">
            <a:prstTxWarp prst="textNoShape">
              <a:avLst/>
            </a:prstTxWarp>
          </a:bodyPr>
          <a:lstStyle/>
          <a:p>
            <a:endParaRPr lang="en-US" sz="1929" dirty="0"/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462357" y="1615422"/>
            <a:ext cx="10450572" cy="4037224"/>
            <a:chOff x="137" y="1685"/>
            <a:chExt cx="5472" cy="1483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37" y="1685"/>
              <a:ext cx="5472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971" tIns="48986" rIns="97971" bIns="48986" numCol="1" anchor="t" anchorCtr="0" compatLnSpc="1">
              <a:prstTxWarp prst="textNoShape">
                <a:avLst/>
              </a:prstTxWarp>
            </a:bodyPr>
            <a:lstStyle/>
            <a:p>
              <a:endParaRPr lang="en-US" sz="1929" dirty="0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1685"/>
              <a:ext cx="5479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390830" y="653146"/>
            <a:ext cx="6368143" cy="685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তিনঘরা নগদান বইয়ের ছক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248" y="1205354"/>
            <a:ext cx="1224643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24387" y="1131134"/>
            <a:ext cx="1224643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EF1D8-C02B-40B5-9B9C-96320DC4B301}"/>
              </a:ext>
            </a:extLst>
          </p:cNvPr>
          <p:cNvSpPr/>
          <p:nvPr/>
        </p:nvSpPr>
        <p:spPr>
          <a:xfrm>
            <a:off x="42220" y="115661"/>
            <a:ext cx="11100385" cy="6742340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19172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258786" y="571500"/>
            <a:ext cx="7592786" cy="734786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143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77143" y="1469572"/>
            <a:ext cx="7837714" cy="89807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28" dirty="0">
                <a:latin typeface="NikoshBAN" pitchFamily="2" charset="0"/>
                <a:cs typeface="NikoshBAN" pitchFamily="2" charset="0"/>
              </a:rPr>
              <a:t>১. দু’ঘরা নগদান বই কাকে বলে?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77143" y="2530929"/>
            <a:ext cx="7837714" cy="89807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28" dirty="0">
                <a:latin typeface="NikoshBAN" pitchFamily="2" charset="0"/>
                <a:cs typeface="NikoshBAN" pitchFamily="2" charset="0"/>
              </a:rPr>
              <a:t>২. দু’ঘরা নগদান বইয়ের ঘর কয়টি?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77143" y="3510643"/>
            <a:ext cx="7837714" cy="9797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28" dirty="0">
                <a:latin typeface="NikoshBAN" pitchFamily="2" charset="0"/>
                <a:cs typeface="NikoshBAN" pitchFamily="2" charset="0"/>
              </a:rPr>
              <a:t>৩. তিনঘরা নগদান বইয়ের ঘর কয়টি?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F0F7D-3A06-47DD-9D18-38CA9307CAC2}"/>
              </a:ext>
            </a:extLst>
          </p:cNvPr>
          <p:cNvSpPr/>
          <p:nvPr/>
        </p:nvSpPr>
        <p:spPr>
          <a:xfrm>
            <a:off x="189011" y="142875"/>
            <a:ext cx="1116478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27109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149" y="280563"/>
            <a:ext cx="1106978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2D2DB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2D2DB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4495800"/>
            <a:ext cx="9144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8149" y="876305"/>
            <a:ext cx="11069782" cy="594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খাদিজা ট্রেডার্সের ২০১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সালের ডিসেম্বর মাসের লেনদেন সমূহ নিম্নরূপঃ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১     নগদ ২০,০০০ টাকা  ও ব্যাংক জমা ৩৫,০০০ টাকা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ব্যবসায় আরম্ভ করা হল।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৫     নগদে পণ্য ক্রয়  ১০,০০০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১২    কবিরের নিকট পণ্য বিক্রয়  ১৫,০০০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২০    মালিকের ব্যক্তিগত প্রয়োজনে পণ্য উত্তোলন  ২,০০০  টাকা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২৫    মাছুমের নিকট থেকে ৪,০০০ টাকার চেক পেয়ে নিথুকে প্রদান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২৮    মাসুম  ২,০০০ টাকা দেনা পরিশোধ না করে নিঃস্ব অবস্থায় মারা গেছেন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২৯    মালিকের ব্যক্তিগত প্রয়োজনে ব্যাংক থেকে ২,০০০ টাকা উত্তোলন করেন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৩০    পথিকের নিকট থেকে মাল ক্রয় নগদে ৫,০০০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৩০  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সুদ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করল  ৫০০ 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৩১    ব্যবসায়ের প্রয়োজনে ব্যাংক হতে উত্তোলন করেন ৩,০০০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   ৩১    সুদ প্রদান ৫০০ টাকা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যে সমস্ত লেনদেনগুলো নগদান বইয়ে অন্তর্ভুক্ত হবে না তার পরিমাণ নির্ণয় কর।</a:t>
            </a:r>
          </a:p>
          <a:p>
            <a:pPr>
              <a:defRPr/>
            </a:pP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খ) যে সমস্ত লেনদেনগুলো নগদান বইয়ে অন্তর্ভুক্ত হবে না তাদের জাবেদা দাখিলা দাও।</a:t>
            </a:r>
          </a:p>
          <a:p>
            <a:pPr>
              <a:defRPr/>
            </a:pP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গ) উপরোক্ত তথ্যের আলোকে খাদিজা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ট্রেডার্সের একটি উপযুক্ত নগদান  বই প্রস্তুত কর।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48562-F7FC-4C37-8FF2-7E2965E9E88A}"/>
              </a:ext>
            </a:extLst>
          </p:cNvPr>
          <p:cNvSpPr/>
          <p:nvPr/>
        </p:nvSpPr>
        <p:spPr>
          <a:xfrm>
            <a:off x="189012" y="115661"/>
            <a:ext cx="11254839" cy="6742340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13089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8" y="53554"/>
            <a:ext cx="8789823" cy="68443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0" y="723900"/>
            <a:ext cx="6477000" cy="220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01736" y="25401"/>
            <a:ext cx="8113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মত তোমাদের সবাইকে </a:t>
            </a:r>
            <a:endParaRPr lang="en-US" sz="48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1204686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19" y="4082934"/>
            <a:ext cx="1542491" cy="2533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160" y="35184"/>
            <a:ext cx="1447800" cy="1428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9273" y="25401"/>
            <a:ext cx="1447800" cy="1428233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3377" y="6350000"/>
            <a:ext cx="9094624" cy="533400"/>
          </a:xfrm>
          <a:prstGeom prst="rect">
            <a:avLst/>
          </a:prstGeom>
        </p:spPr>
      </p:pic>
      <p:pic>
        <p:nvPicPr>
          <p:cNvPr id="15" name="Picture 14" descr="Cinema Curtain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-4937759" y="-228600"/>
            <a:ext cx="6518393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inema Curtain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12228286" y="-299418"/>
            <a:ext cx="6172200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5D7341-E7A2-43FD-9A40-7C4316DC918E}"/>
              </a:ext>
            </a:extLst>
          </p:cNvPr>
          <p:cNvSpPr/>
          <p:nvPr/>
        </p:nvSpPr>
        <p:spPr>
          <a:xfrm>
            <a:off x="1461790" y="142875"/>
            <a:ext cx="9930110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26869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9 -0.01018 L 0.51453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2 -4.44444E-6 L -0.49383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9011" y="142875"/>
            <a:ext cx="10463957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sp>
        <p:nvSpPr>
          <p:cNvPr id="12" name="Rectangle 11"/>
          <p:cNvSpPr/>
          <p:nvPr/>
        </p:nvSpPr>
        <p:spPr>
          <a:xfrm>
            <a:off x="452437" y="3429000"/>
            <a:ext cx="5500688" cy="2337179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মোঃ ইরফান আলী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নূতন খয়েরতলা মাধ্যমিক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যশোর সদর, যশোর।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3344F3-71A7-4E3B-A1A4-CD19F972C877}"/>
              </a:ext>
            </a:extLst>
          </p:cNvPr>
          <p:cNvGrpSpPr/>
          <p:nvPr/>
        </p:nvGrpSpPr>
        <p:grpSpPr>
          <a:xfrm>
            <a:off x="6432276" y="363672"/>
            <a:ext cx="3246056" cy="3240918"/>
            <a:chOff x="6746084" y="522699"/>
            <a:chExt cx="3246056" cy="3240918"/>
          </a:xfrm>
        </p:grpSpPr>
        <p:sp>
          <p:nvSpPr>
            <p:cNvPr id="18" name="Rectangle 17"/>
            <p:cNvSpPr/>
            <p:nvPr/>
          </p:nvSpPr>
          <p:spPr>
            <a:xfrm>
              <a:off x="6746084" y="615463"/>
              <a:ext cx="2954610" cy="31481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2C87DB-D6BB-4F29-A419-F9802DAA7A54}"/>
                </a:ext>
              </a:extLst>
            </p:cNvPr>
            <p:cNvSpPr/>
            <p:nvPr/>
          </p:nvSpPr>
          <p:spPr>
            <a:xfrm>
              <a:off x="6895276" y="562455"/>
              <a:ext cx="2954610" cy="31481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8DA9E8-8C0F-4209-B3B5-8B40DA5E0265}"/>
                </a:ext>
              </a:extLst>
            </p:cNvPr>
            <p:cNvSpPr/>
            <p:nvPr/>
          </p:nvSpPr>
          <p:spPr>
            <a:xfrm>
              <a:off x="7037530" y="522699"/>
              <a:ext cx="2954610" cy="31481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58E7C0-0BC3-4E3A-9986-E5E20F251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4793" y="652224"/>
            <a:ext cx="2395233" cy="2571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5152280" y="3859278"/>
            <a:ext cx="5500688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বিষয়: হিসাব বিজ্ঞান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৯ম/১০ম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অধ্যায়: 8ম, নগদান 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644" y="81643"/>
            <a:ext cx="6286500" cy="7518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86" dirty="0">
                <a:latin typeface="NikoshBAN" pitchFamily="2" charset="0"/>
                <a:cs typeface="NikoshBAN" pitchFamily="2" charset="0"/>
              </a:rPr>
              <a:t>এসো নিচে কিছু ছবি দেখি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0" y="1061362"/>
            <a:ext cx="5568004" cy="223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39" y="996647"/>
            <a:ext cx="4540298" cy="2269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3918862"/>
            <a:ext cx="5617027" cy="241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56" y="3837214"/>
            <a:ext cx="474782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6261" y="3296562"/>
            <a:ext cx="495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মোবাইলের মাধ্যমে নগদ লেনদেন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500" y="3347358"/>
            <a:ext cx="43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দোকানে নগদ টাকা লেনদেন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6261" y="6304646"/>
            <a:ext cx="359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বাজারে নগদে লেনদেন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7500" y="6319160"/>
            <a:ext cx="430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ব্যাংকে নগদ টাকা লেনদেন</a:t>
            </a:r>
          </a:p>
        </p:txBody>
      </p:sp>
    </p:spTree>
    <p:extLst>
      <p:ext uri="{BB962C8B-B14F-4D97-AF65-F5344CB8AC3E}">
        <p14:creationId xmlns:p14="http://schemas.microsoft.com/office/powerpoint/2010/main" val="5554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67" y="253097"/>
            <a:ext cx="8795162" cy="78671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428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6" y="979714"/>
            <a:ext cx="5711784" cy="236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5710"/>
          <a:stretch/>
        </p:blipFill>
        <p:spPr>
          <a:xfrm>
            <a:off x="6664426" y="1061361"/>
            <a:ext cx="4841773" cy="2434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4590"/>
          <a:stretch/>
        </p:blipFill>
        <p:spPr>
          <a:xfrm>
            <a:off x="384216" y="3592287"/>
            <a:ext cx="5711784" cy="236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33" y="3837214"/>
            <a:ext cx="5718798" cy="2122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3857" y="6103262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উপরের ছবি গুলোর নাম কি?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3895" y="6130104"/>
            <a:ext cx="31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উত্তর: নগদান বই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ABD88-A8F9-4494-83F0-BA9428634BE1}"/>
              </a:ext>
            </a:extLst>
          </p:cNvPr>
          <p:cNvSpPr/>
          <p:nvPr/>
        </p:nvSpPr>
        <p:spPr>
          <a:xfrm>
            <a:off x="189011" y="142875"/>
            <a:ext cx="1190773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8672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08214"/>
            <a:ext cx="4653643" cy="62048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408214"/>
            <a:ext cx="4490357" cy="620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D115A-2A5E-46B0-B615-FD71816E0336}"/>
              </a:ext>
            </a:extLst>
          </p:cNvPr>
          <p:cNvSpPr/>
          <p:nvPr/>
        </p:nvSpPr>
        <p:spPr>
          <a:xfrm>
            <a:off x="189011" y="142875"/>
            <a:ext cx="1190773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42638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5BB80B-BA52-4176-A498-39D889A4B890}"/>
              </a:ext>
            </a:extLst>
          </p:cNvPr>
          <p:cNvSpPr/>
          <p:nvPr/>
        </p:nvSpPr>
        <p:spPr>
          <a:xfrm>
            <a:off x="189011" y="115661"/>
            <a:ext cx="11202889" cy="6742340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EDAE1473-7C33-46BA-8141-25E063A7CCBF}"/>
              </a:ext>
            </a:extLst>
          </p:cNvPr>
          <p:cNvSpPr/>
          <p:nvPr/>
        </p:nvSpPr>
        <p:spPr>
          <a:xfrm>
            <a:off x="1099276" y="709900"/>
            <a:ext cx="8674308" cy="162268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966A08F-3FEE-4DE6-A45F-E08FE35A7653}"/>
              </a:ext>
            </a:extLst>
          </p:cNvPr>
          <p:cNvSpPr txBox="1">
            <a:spLocks/>
          </p:cNvSpPr>
          <p:nvPr/>
        </p:nvSpPr>
        <p:spPr>
          <a:xfrm>
            <a:off x="1408511" y="2448732"/>
            <a:ext cx="9796763" cy="3998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vert="horz" lIns="195943" tIns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en-US" sz="6000" b="1" spc="54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spc="54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নগদান বই</a:t>
            </a:r>
          </a:p>
        </p:txBody>
      </p:sp>
    </p:spTree>
    <p:extLst>
      <p:ext uri="{BB962C8B-B14F-4D97-AF65-F5344CB8AC3E}">
        <p14:creationId xmlns:p14="http://schemas.microsoft.com/office/powerpoint/2010/main" val="1600582258"/>
      </p:ext>
    </p:extLst>
  </p:cSld>
  <p:clrMapOvr>
    <a:masterClrMapping/>
  </p:clrMapOvr>
  <p:transition spd="med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928" y="357188"/>
            <a:ext cx="9803822" cy="63579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BE0ED-671F-4A29-9BDC-AB7EA948B62A}"/>
              </a:ext>
            </a:extLst>
          </p:cNvPr>
          <p:cNvSpPr/>
          <p:nvPr/>
        </p:nvSpPr>
        <p:spPr>
          <a:xfrm>
            <a:off x="767194" y="516419"/>
            <a:ext cx="9557906" cy="4443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7194" y="606711"/>
            <a:ext cx="1065761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7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619" y="1457312"/>
            <a:ext cx="93894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১। নগদান বইয়ের সংজ্ঞা বলতে পারবে।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 দু’ঘরা নগদান বইয়ের সঙ্গা বলতে পারবে।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৩। তিন ঘরা নগদান বইয়ের ছক অংকন করতে পারবে।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 ছক অনুযায়ী দু’ঘরা ও তিন ঘরা নগদান বইয়ের সমস্যার সমাধান করতে পারবে।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EBB10-6E5D-46BB-8FC8-AD646F09CDC4}"/>
              </a:ext>
            </a:extLst>
          </p:cNvPr>
          <p:cNvSpPr/>
          <p:nvPr/>
        </p:nvSpPr>
        <p:spPr>
          <a:xfrm>
            <a:off x="341411" y="142875"/>
            <a:ext cx="998368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24608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2541" y="360218"/>
            <a:ext cx="10776070" cy="598234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বইতে কোন ব্যাক্তি বা প্রতিষ্ঠানের সমস্ত প্রকার নগদ লেনদেন অর্থাৎ নগদ প্রাপ্তি ও পরিশোধগুলো তারি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খের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ক্রমানুসারে লিপিবদ্ধ করা হয় সে বইকে নগদান বলা হয়।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515" y="360218"/>
            <a:ext cx="1058534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নগদান বই কাকে বলে ?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3144A-68CA-4108-8908-03B8C13E4176}"/>
              </a:ext>
            </a:extLst>
          </p:cNvPr>
          <p:cNvSpPr/>
          <p:nvPr/>
        </p:nvSpPr>
        <p:spPr>
          <a:xfrm>
            <a:off x="-159028" y="115661"/>
            <a:ext cx="11307696" cy="6742340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42546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00335"/>
              </p:ext>
            </p:extLst>
          </p:nvPr>
        </p:nvGraphicFramePr>
        <p:xfrm>
          <a:off x="169806" y="2730878"/>
          <a:ext cx="10569843" cy="337545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9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3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324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383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2032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ভা: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খ: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প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ভা:নং</a:t>
                      </a: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খ: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26"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tc>
                  <a:txBody>
                    <a:bodyPr/>
                    <a:lstStyle/>
                    <a:p>
                      <a:endParaRPr lang="bn-BD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971" marR="97971" marT="48986" marB="489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7593" y="1916648"/>
            <a:ext cx="1120734" cy="619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428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13164" y="1956546"/>
            <a:ext cx="106135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3086" y="1662140"/>
            <a:ext cx="5796643" cy="6858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57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3857" dirty="0">
                <a:latin typeface="NikoshBAN" panose="02000000000000000000" pitchFamily="2" charset="0"/>
                <a:cs typeface="NikoshBAN" panose="02000000000000000000" pitchFamily="2" charset="0"/>
              </a:rPr>
              <a:t>ঘরা নগদান বই</a:t>
            </a:r>
            <a:r>
              <a:rPr lang="en-US" sz="3857" dirty="0">
                <a:latin typeface="NikoshBAN" panose="02000000000000000000" pitchFamily="2" charset="0"/>
                <a:cs typeface="NikoshBAN" panose="02000000000000000000" pitchFamily="2" charset="0"/>
              </a:rPr>
              <a:t>য়ের নমুনা ছক</a:t>
            </a:r>
            <a:endParaRPr lang="bn-BD" sz="385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4C644-2992-44AE-8E93-BC5AF6A9B531}"/>
              </a:ext>
            </a:extLst>
          </p:cNvPr>
          <p:cNvSpPr/>
          <p:nvPr/>
        </p:nvSpPr>
        <p:spPr>
          <a:xfrm>
            <a:off x="-447095" y="142875"/>
            <a:ext cx="11469589" cy="659946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  <p:extLst>
      <p:ext uri="{BB962C8B-B14F-4D97-AF65-F5344CB8AC3E}">
        <p14:creationId xmlns:p14="http://schemas.microsoft.com/office/powerpoint/2010/main" val="18196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552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এসো কিছু ছবি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Ali</dc:creator>
  <cp:lastModifiedBy>Irfan Ali</cp:lastModifiedBy>
  <cp:revision>49</cp:revision>
  <dcterms:created xsi:type="dcterms:W3CDTF">2020-06-12T14:08:59Z</dcterms:created>
  <dcterms:modified xsi:type="dcterms:W3CDTF">2020-06-18T12:16:05Z</dcterms:modified>
</cp:coreProperties>
</file>