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52" autoAdjust="0"/>
    <p:restoredTop sz="94660"/>
  </p:normalViewPr>
  <p:slideViewPr>
    <p:cSldViewPr>
      <p:cViewPr varScale="1">
        <p:scale>
          <a:sx n="78" d="100"/>
          <a:sy n="78" d="100"/>
        </p:scale>
        <p:origin x="-10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0-2501594_certificate-design-background-hd-hd-png-download.png"/>
          <p:cNvPicPr>
            <a:picLocks noChangeAspect="1"/>
          </p:cNvPicPr>
          <p:nvPr/>
        </p:nvPicPr>
        <p:blipFill>
          <a:blip r:embed="rId2"/>
          <a:srcRect l="7209" t="10227" r="7209" b="11364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ম্রো-নার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7162800" cy="4953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219200" y="1066800"/>
            <a:ext cx="6781800" cy="769441"/>
            <a:chOff x="1219200" y="1066800"/>
            <a:chExt cx="6781800" cy="769441"/>
          </a:xfrm>
        </p:grpSpPr>
        <p:sp>
          <p:nvSpPr>
            <p:cNvPr id="6" name="TextBox 5"/>
            <p:cNvSpPr txBox="1"/>
            <p:nvPr/>
          </p:nvSpPr>
          <p:spPr>
            <a:xfrm>
              <a:off x="1219200" y="1066800"/>
              <a:ext cx="6781800" cy="76944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ডিজিটাল ক্লাসে সবাইকে  স্বাগতম</a:t>
              </a:r>
              <a:endPara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418-4181020_clip-art-gif-animation-butterfly-image-butterfly-animat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800" y="1143000"/>
              <a:ext cx="787208" cy="6426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-roses-yellow-background_23-21483809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6553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304800" y="1219200"/>
            <a:ext cx="8458200" cy="3352800"/>
            <a:chOff x="304800" y="1219200"/>
            <a:chExt cx="8458200" cy="3352800"/>
          </a:xfrm>
        </p:grpSpPr>
        <p:pic>
          <p:nvPicPr>
            <p:cNvPr id="3" name="Picture 2" descr="StWR3OrLPlir3bH7_MINANGKABAU1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219200"/>
              <a:ext cx="4572000" cy="3352800"/>
            </a:xfrm>
            <a:prstGeom prst="rect">
              <a:avLst/>
            </a:prstGeom>
            <a:ln w="38100" cap="sq">
              <a:solidFill>
                <a:srgbClr val="0070C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download (6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1219200"/>
              <a:ext cx="3810000" cy="3352800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3886200" y="228600"/>
            <a:ext cx="1828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84582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ম্রো জনগোষ্ঠীর ধর্মের নাম তোরাই । এছাড়া আরেকটি ধর্মমত আছে ক্রামা নামে । ম্রোরা সাধারন বৌদ্ধ ধর্মাবলম্বী । তাদের কেউ কেউ খ্রিষ্ট ধর্ম গ্রহণ করেছে।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-roses-yellow-background_23-21483809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686800" cy="6477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4df7ee0e529892e0623f416fdd2c14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8382000" cy="36385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304800"/>
            <a:ext cx="2971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 ব্যবস্থা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181600"/>
            <a:ext cx="8001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ম্রো পরিবারের প্রধান হলেন পিতা । তাদের রয়েছে গ্রামভিত্তিক সমাজ ব্যবস্হা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-roses-yellow-background_23-21483809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10600" cy="6553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Puity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458200" cy="46482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05200" y="304800"/>
            <a:ext cx="2286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81600"/>
            <a:ext cx="8001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ম্রোরা তাদের বাড়িকে বলে কিম । সাধারনত বাঁশের বেড়া ও ছনের চাল দিয়ে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মাচার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 তারা বাড়ি তৈরি করেন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-roses-yellow-background_23-21483809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381000" y="1371600"/>
            <a:ext cx="8382000" cy="3657600"/>
            <a:chOff x="381000" y="381000"/>
            <a:chExt cx="8382000" cy="3657600"/>
          </a:xfrm>
        </p:grpSpPr>
        <p:pic>
          <p:nvPicPr>
            <p:cNvPr id="3" name="Picture 2" descr="images (14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381000"/>
              <a:ext cx="4143375" cy="3657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unnamed (1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381000"/>
              <a:ext cx="4114800" cy="3657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381000" y="5334000"/>
            <a:ext cx="8382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ম্রোদের প্রধান খাদ্য ভাত , শুঁটকি , মাছ ও বিভিন্ন ধরনের মাংস । তাদের অন্যতম সুস্বাদু খাবারের নাম নাপ্পি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81000"/>
            <a:ext cx="2209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-roses-yellow-background_23-21483809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304800" y="1295400"/>
            <a:ext cx="8534400" cy="3733800"/>
            <a:chOff x="304800" y="1371600"/>
            <a:chExt cx="8534400" cy="3505200"/>
          </a:xfrm>
        </p:grpSpPr>
        <p:pic>
          <p:nvPicPr>
            <p:cNvPr id="3" name="Picture 2" descr="bd-pratidin-6-2020-03-28-05.jpg"/>
            <p:cNvPicPr>
              <a:picLocks noChangeAspect="1"/>
            </p:cNvPicPr>
            <p:nvPr/>
          </p:nvPicPr>
          <p:blipFill>
            <a:blip r:embed="rId3"/>
            <a:srcRect l="26760" r="26761" b="-2000"/>
            <a:stretch>
              <a:fillRect/>
            </a:stretch>
          </p:blipFill>
          <p:spPr>
            <a:xfrm>
              <a:off x="304800" y="1371600"/>
              <a:ext cx="3429000" cy="3505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Bandarban-pic-1-13.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0" y="1371600"/>
              <a:ext cx="5029200" cy="3429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3276600" y="228600"/>
            <a:ext cx="25146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পোশাক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257800"/>
            <a:ext cx="8305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ম্রো মেয়েদের ঐতিহ্যবাহী পোশাকের নাম ওয়াংলাই । পুরুষরা খাটো সাদা পোশাক পরে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-roses-yellow-background_23-21483809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64770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304800" y="1143000"/>
            <a:ext cx="8610600" cy="3657600"/>
            <a:chOff x="304800" y="990600"/>
            <a:chExt cx="8610600" cy="3810000"/>
          </a:xfrm>
        </p:grpSpPr>
        <p:pic>
          <p:nvPicPr>
            <p:cNvPr id="3" name="Picture 2" descr="600x4001515524748_7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990600"/>
              <a:ext cx="4343400" cy="381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download (7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990600"/>
              <a:ext cx="4191000" cy="381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3276600" y="228600"/>
            <a:ext cx="2743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83820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 ,বিয়ে , মৃত্যু ইত্যাদি অনুষ্ঠানে ম্রোরা বিভিন্ন আচার উৎসব পালন করে ।ম্রো সমাজের একটি রীতি অনুযায়ী শিশুদের বয়স ৩ বছর হলে </a:t>
            </a:r>
            <a:r>
              <a:rPr lang="bn-BD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ছেলে </a:t>
            </a:r>
            <a:r>
              <a:rPr lang="bn-BD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মেয়ে উভয়রই কান ছিদ্র করে দেওয়া হয় ।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-roses-yellow-background_23-21483809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381000"/>
            <a:ext cx="37338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74884161.jpg"/>
          <p:cNvPicPr>
            <a:picLocks noChangeAspect="1"/>
          </p:cNvPicPr>
          <p:nvPr/>
        </p:nvPicPr>
        <p:blipFill>
          <a:blip r:embed="rId3"/>
          <a:srcRect t="14000" r="60000" b="5000"/>
          <a:stretch>
            <a:fillRect/>
          </a:stretch>
        </p:blipFill>
        <p:spPr>
          <a:xfrm>
            <a:off x="2971800" y="1524000"/>
            <a:ext cx="33528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3400" y="4191000"/>
            <a:ext cx="8153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ম্রোদের সম্পর্কে ২ টি বাক্য লিখ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438400"/>
            <a:ext cx="2000250" cy="2971800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95600" y="838200"/>
            <a:ext cx="34290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133600"/>
          <a:ext cx="5638800" cy="3825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34435"/>
                <a:gridCol w="4004365"/>
              </a:tblGrid>
              <a:tr h="683079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bn-BD" sz="24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8307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ম্রোদের জীবন ব্যবস্হা সম্পর্কে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৩ টি করে বাক্য লিখ 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19694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গোলাগ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ম্রোদের জীবন ব্যবস্হা সম্পর্কে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৩ টি করে বাক্য লিখ ।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819694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বেলি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ম্রোদের জীবন ব্যবস্হা সম্পর্কে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৩ টি করে বাক্য লিখ ।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819694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ম্রোদের জীবন ব্যবস্হা সম্পর্কে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৩ টি করে বাক্য লিখ ।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762000"/>
            <a:ext cx="5943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752600"/>
            <a:ext cx="7924801" cy="3200400"/>
            <a:chOff x="685800" y="1752600"/>
            <a:chExt cx="7924801" cy="3048000"/>
          </a:xfrm>
        </p:grpSpPr>
        <p:pic>
          <p:nvPicPr>
            <p:cNvPr id="4" name="Picture 3" descr="h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1752600"/>
              <a:ext cx="5715000" cy="3048000"/>
            </a:xfrm>
            <a:prstGeom prst="rect">
              <a:avLst/>
            </a:prstGeom>
          </p:spPr>
        </p:pic>
        <p:pic>
          <p:nvPicPr>
            <p:cNvPr id="5" name="Picture 4" descr="images (4).jpg"/>
            <p:cNvPicPr>
              <a:picLocks noChangeAspect="1"/>
            </p:cNvPicPr>
            <p:nvPr/>
          </p:nvPicPr>
          <p:blipFill>
            <a:blip r:embed="rId4"/>
            <a:srcRect r="55556" b="3256"/>
            <a:stretch>
              <a:fillRect/>
            </a:stretch>
          </p:blipFill>
          <p:spPr>
            <a:xfrm>
              <a:off x="685800" y="2362200"/>
              <a:ext cx="990600" cy="1981200"/>
            </a:xfrm>
            <a:prstGeom prst="rect">
              <a:avLst/>
            </a:prstGeom>
          </p:spPr>
        </p:pic>
        <p:pic>
          <p:nvPicPr>
            <p:cNvPr id="6" name="Picture 5" descr="images (4).jpg"/>
            <p:cNvPicPr>
              <a:picLocks noChangeAspect="1"/>
            </p:cNvPicPr>
            <p:nvPr/>
          </p:nvPicPr>
          <p:blipFill>
            <a:blip r:embed="rId4"/>
            <a:srcRect l="50000" t="-2093"/>
            <a:stretch>
              <a:fillRect/>
            </a:stretch>
          </p:blipFill>
          <p:spPr>
            <a:xfrm>
              <a:off x="7543801" y="2362200"/>
              <a:ext cx="1066800" cy="209073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24000" y="5257800"/>
            <a:ext cx="60198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৮৬ নং পৃষ্ঠা বের কর এবং নিরবে পড় ।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762000"/>
            <a:ext cx="32004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7239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ম্রোদের খাদ্য , পোশাক , উৎসব সম্পর্কে ২টি করে বাক্য লিখ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743200"/>
          <a:ext cx="5410200" cy="2854959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803400"/>
                <a:gridCol w="1803400"/>
                <a:gridCol w="1803400"/>
              </a:tblGrid>
              <a:tr h="951653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পোশাক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উৎসব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516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16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1474884161.jpg"/>
          <p:cNvPicPr>
            <a:picLocks noChangeAspect="1"/>
          </p:cNvPicPr>
          <p:nvPr/>
        </p:nvPicPr>
        <p:blipFill>
          <a:blip r:embed="rId3"/>
          <a:srcRect t="5732" r="10828"/>
          <a:stretch>
            <a:fillRect/>
          </a:stretch>
        </p:blipFill>
        <p:spPr>
          <a:xfrm>
            <a:off x="6324600" y="3048000"/>
            <a:ext cx="2057399" cy="23622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-colorful-cute-flower-frame-design-background-colorful-cute-frame-flower-flower-border-cute-frame-cute-border-128661573.jpg"/>
          <p:cNvPicPr>
            <a:picLocks noChangeAspect="1"/>
          </p:cNvPicPr>
          <p:nvPr/>
        </p:nvPicPr>
        <p:blipFill>
          <a:blip r:embed="rId2"/>
          <a:srcRect r="1041" b="6891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oup 10"/>
          <p:cNvGrpSpPr/>
          <p:nvPr/>
        </p:nvGrpSpPr>
        <p:grpSpPr>
          <a:xfrm>
            <a:off x="1219200" y="914400"/>
            <a:ext cx="7010400" cy="1066800"/>
            <a:chOff x="1219200" y="914400"/>
            <a:chExt cx="7010400" cy="1066800"/>
          </a:xfrm>
        </p:grpSpPr>
        <p:grpSp>
          <p:nvGrpSpPr>
            <p:cNvPr id="5" name="Group 4"/>
            <p:cNvGrpSpPr/>
            <p:nvPr/>
          </p:nvGrpSpPr>
          <p:grpSpPr>
            <a:xfrm>
              <a:off x="1219200" y="1143000"/>
              <a:ext cx="7010400" cy="685800"/>
              <a:chOff x="1219200" y="1143000"/>
              <a:chExt cx="7010400" cy="685800"/>
            </a:xfrm>
          </p:grpSpPr>
          <p:sp>
            <p:nvSpPr>
              <p:cNvPr id="3" name="Equal 2"/>
              <p:cNvSpPr/>
              <p:nvPr/>
            </p:nvSpPr>
            <p:spPr>
              <a:xfrm>
                <a:off x="1219200" y="1143000"/>
                <a:ext cx="7010400" cy="381000"/>
              </a:xfrm>
              <a:prstGeom prst="mathEqual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Equal 3"/>
              <p:cNvSpPr/>
              <p:nvPr/>
            </p:nvSpPr>
            <p:spPr>
              <a:xfrm>
                <a:off x="1219200" y="1447800"/>
                <a:ext cx="7010400" cy="381000"/>
              </a:xfrm>
              <a:prstGeom prst="mathEqual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895600" y="914400"/>
              <a:ext cx="3733800" cy="1066800"/>
              <a:chOff x="2362200" y="2286000"/>
              <a:chExt cx="3733800" cy="1066800"/>
            </a:xfrm>
          </p:grpSpPr>
          <p:sp>
            <p:nvSpPr>
              <p:cNvPr id="6" name="Frame 5"/>
              <p:cNvSpPr/>
              <p:nvPr/>
            </p:nvSpPr>
            <p:spPr>
              <a:xfrm>
                <a:off x="2362200" y="2286000"/>
                <a:ext cx="3733800" cy="1066800"/>
              </a:xfrm>
              <a:prstGeom prst="fram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819400" y="2514600"/>
                <a:ext cx="2895600" cy="5847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শিক্ষক পরিচিতি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9" name="Picture 8" descr="85aab341297aaf6b-animations-rose-clip-art-library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400" y="914400"/>
              <a:ext cx="757237" cy="762000"/>
            </a:xfrm>
            <a:prstGeom prst="rect">
              <a:avLst/>
            </a:prstGeom>
          </p:spPr>
        </p:pic>
        <p:pic>
          <p:nvPicPr>
            <p:cNvPr id="10" name="Picture 9" descr="85aab341297aaf6b-animations-rose-clip-art-library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914400"/>
              <a:ext cx="757237" cy="762000"/>
            </a:xfrm>
            <a:prstGeom prst="rect">
              <a:avLst/>
            </a:prstGeom>
          </p:spPr>
        </p:pic>
      </p:grpSp>
      <p:pic>
        <p:nvPicPr>
          <p:cNvPr id="12" name="Picture 11" descr="নিলয় দেব 18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438400"/>
            <a:ext cx="1981200" cy="1981200"/>
          </a:xfrm>
          <a:prstGeom prst="ellipse">
            <a:avLst/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3429000" y="2438400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সুজিত দেব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 সরকারি প্রাথমিক বিদ্যালয়</a:t>
            </a:r>
          </a:p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নবীগঞ্জ , হবিগঞ্জ ।</a:t>
            </a:r>
          </a:p>
          <a:p>
            <a:r>
              <a:rPr lang="en-US" sz="2400" dirty="0" smtClean="0">
                <a:solidFill>
                  <a:srgbClr val="FF0000"/>
                </a:solidFill>
                <a:cs typeface="NikoshBAN" pitchFamily="2" charset="0"/>
              </a:rPr>
              <a:t>Email:sujitdeb142@gmail.com</a:t>
            </a:r>
            <a:endParaRPr lang="bn-BD" sz="2400" dirty="0" smtClean="0">
              <a:solidFill>
                <a:srgbClr val="FF0000"/>
              </a:solidFill>
              <a:cs typeface="NikoshBAN" pitchFamily="2" charset="0"/>
            </a:endParaRPr>
          </a:p>
          <a:p>
            <a:endParaRPr lang="en-US" sz="2400" dirty="0" smtClean="0">
              <a:solidFill>
                <a:srgbClr val="FF0000"/>
              </a:solidFill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838200"/>
            <a:ext cx="3276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0600" y="2362200"/>
            <a:ext cx="6858000" cy="3200400"/>
            <a:chOff x="990600" y="2362200"/>
            <a:chExt cx="6858000" cy="3200400"/>
          </a:xfrm>
        </p:grpSpPr>
        <p:sp>
          <p:nvSpPr>
            <p:cNvPr id="4" name="Round Same Side Corner Rectangle 3"/>
            <p:cNvSpPr/>
            <p:nvPr/>
          </p:nvSpPr>
          <p:spPr>
            <a:xfrm>
              <a:off x="990600" y="2362200"/>
              <a:ext cx="6858000" cy="3200400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5400" y="2971800"/>
              <a:ext cx="6324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১। ম্রো জনগোষ্ঠীর ধর্মের নাম কী ?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২। ম্রো পরিবারের প্রধান কে ?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৩। ম্রোদের সুস্বাদু খাবারের নাম কী ?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৪। ম্রো মেয়েদের ঐতিহ্যবাহী পোশাকের নাম কী ?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6553200"/>
          </a:xfrm>
          <a:prstGeom prst="rect">
            <a:avLst/>
          </a:prstGeo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90800" y="762000"/>
            <a:ext cx="43434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75438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ম্রোদের জীবন ব্যবস্হা সম্পর্কে ৫ টি বাক্য লিখে আনবে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jhg.jpg"/>
          <p:cNvPicPr>
            <a:picLocks noChangeAspect="1"/>
          </p:cNvPicPr>
          <p:nvPr/>
        </p:nvPicPr>
        <p:blipFill>
          <a:blip r:embed="rId3"/>
          <a:srcRect t="14444" r="1667" b="14445"/>
          <a:stretch>
            <a:fillRect/>
          </a:stretch>
        </p:blipFill>
        <p:spPr>
          <a:xfrm>
            <a:off x="2514600" y="3657600"/>
            <a:ext cx="4495800" cy="24384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600"/>
            <a:ext cx="8458200" cy="6400800"/>
            <a:chOff x="304800" y="228600"/>
            <a:chExt cx="8458200" cy="6400800"/>
          </a:xfrm>
        </p:grpSpPr>
        <p:pic>
          <p:nvPicPr>
            <p:cNvPr id="2" name="Picture 1" descr="images (7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228600"/>
              <a:ext cx="8458200" cy="64008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 descr="600x4001515524748_7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990600"/>
              <a:ext cx="6096000" cy="4648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1676400" y="1066800"/>
            <a:ext cx="6019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ধন্যবাদ , সবাই ভালো থেকো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vety-rozovye-rozovyi-fon-pink-flowers-eustoma-eustoma-1.jpg"/>
          <p:cNvPicPr>
            <a:picLocks noChangeAspect="1"/>
          </p:cNvPicPr>
          <p:nvPr/>
        </p:nvPicPr>
        <p:blipFill>
          <a:blip r:embed="rId2"/>
          <a:srcRect b="21429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oup 10"/>
          <p:cNvGrpSpPr/>
          <p:nvPr/>
        </p:nvGrpSpPr>
        <p:grpSpPr>
          <a:xfrm>
            <a:off x="1600200" y="228600"/>
            <a:ext cx="6248400" cy="1447800"/>
            <a:chOff x="1600200" y="228600"/>
            <a:chExt cx="6248400" cy="1447800"/>
          </a:xfrm>
        </p:grpSpPr>
        <p:grpSp>
          <p:nvGrpSpPr>
            <p:cNvPr id="9" name="Group 8"/>
            <p:cNvGrpSpPr/>
            <p:nvPr/>
          </p:nvGrpSpPr>
          <p:grpSpPr>
            <a:xfrm>
              <a:off x="1600200" y="228600"/>
              <a:ext cx="6248400" cy="1447800"/>
              <a:chOff x="1600200" y="304800"/>
              <a:chExt cx="6248400" cy="1143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00200" y="304800"/>
                <a:ext cx="6248400" cy="1143000"/>
                <a:chOff x="1600200" y="304800"/>
                <a:chExt cx="6248400" cy="1143000"/>
              </a:xfrm>
            </p:grpSpPr>
            <p:sp>
              <p:nvSpPr>
                <p:cNvPr id="3" name="Flowchart: Magnetic Disk 2"/>
                <p:cNvSpPr/>
                <p:nvPr/>
              </p:nvSpPr>
              <p:spPr>
                <a:xfrm>
                  <a:off x="2971800" y="304800"/>
                  <a:ext cx="3505200" cy="1143000"/>
                </a:xfrm>
                <a:prstGeom prst="flowChartMagneticDisk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Equal 3"/>
                <p:cNvSpPr/>
                <p:nvPr/>
              </p:nvSpPr>
              <p:spPr>
                <a:xfrm>
                  <a:off x="1600200" y="990600"/>
                  <a:ext cx="1600200" cy="381000"/>
                </a:xfrm>
                <a:prstGeom prst="mathEqual">
                  <a:avLst/>
                </a:prstGeom>
                <a:solidFill>
                  <a:srgbClr val="FF000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Equal 4"/>
                <p:cNvSpPr/>
                <p:nvPr/>
              </p:nvSpPr>
              <p:spPr>
                <a:xfrm>
                  <a:off x="6248400" y="990600"/>
                  <a:ext cx="1600200" cy="381000"/>
                </a:xfrm>
                <a:prstGeom prst="mathEqual">
                  <a:avLst/>
                </a:prstGeom>
                <a:solidFill>
                  <a:srgbClr val="FF000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7" name="Picture 6" descr="8eea84ae5eebd36943b7a9b3c32bc10e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28800" y="533400"/>
                <a:ext cx="990600" cy="742950"/>
              </a:xfrm>
              <a:prstGeom prst="rect">
                <a:avLst/>
              </a:prstGeom>
            </p:spPr>
          </p:pic>
          <p:pic>
            <p:nvPicPr>
              <p:cNvPr id="8" name="Picture 7" descr="8eea84ae5eebd36943b7a9b3c32bc10e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29400" y="533400"/>
                <a:ext cx="990600" cy="742950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3429000" y="838200"/>
              <a:ext cx="2667000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 descr="bg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09800"/>
            <a:ext cx="22098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667000" y="2209800"/>
            <a:ext cx="61722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 :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পাঠের শিরোনাম :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নৃ – গোষ্ঠী ( ম্রো )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পাঠ্যাংশ :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পার্বত্য অঞ্চলের -------- যাচাই করি 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১১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৩৫ মিনিট । 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b2707b610850da08a2e52e6d55b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50"/>
            <a:ext cx="8763000" cy="65722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3124200" y="304800"/>
            <a:ext cx="2895600" cy="1219200"/>
            <a:chOff x="3124200" y="304800"/>
            <a:chExt cx="2895600" cy="1219200"/>
          </a:xfrm>
        </p:grpSpPr>
        <p:sp>
          <p:nvSpPr>
            <p:cNvPr id="3" name="Oval Callout 2"/>
            <p:cNvSpPr/>
            <p:nvPr/>
          </p:nvSpPr>
          <p:spPr>
            <a:xfrm>
              <a:off x="3124200" y="304800"/>
              <a:ext cx="2895600" cy="1219200"/>
            </a:xfrm>
            <a:prstGeom prst="wedgeEllipseCallout">
              <a:avLst>
                <a:gd name="adj1" fmla="val -28652"/>
                <a:gd name="adj2" fmla="val 7727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57600" y="609600"/>
              <a:ext cx="1828800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3400" y="2133600"/>
            <a:ext cx="5334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শিক্ষার্থীরা----------------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895601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২.১.৭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জাতি ,শ্রেণি , ধর্ম , বর্ণ গোষ্ঠী , ছোট-বড় নির্বিশেষে সবাইকে সমান মর্যাদা দিবে ও মিলে মিশে চলবে । </a:t>
            </a:r>
            <a:endPara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0386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২.১.৮ । গারো , খাসিয়া , ম্রো , ত্রিপুরা ও ওঁরাওদের সংস্কৃতি বর্ণনা করতে পারবে ।</a:t>
            </a:r>
            <a:endPara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98404e1877e0e5f0c0bc4914fa900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1" y="152400"/>
            <a:ext cx="8798169" cy="6477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990600"/>
            <a:ext cx="4648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76600" y="2362200"/>
          <a:ext cx="2667000" cy="1905000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60b28038e53a1e86e8be3dd306ef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unname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343400" cy="59436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0" y="2667000"/>
            <a:ext cx="1828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ম্রো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57200"/>
            <a:ext cx="3276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এটি কী বলতে পার 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295400"/>
            <a:ext cx="2819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743200" y="5105400"/>
            <a:ext cx="533400" cy="6096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2590800" y="152400"/>
            <a:ext cx="4800600" cy="1600200"/>
            <a:chOff x="2590800" y="533400"/>
            <a:chExt cx="4800600" cy="1219200"/>
          </a:xfrm>
        </p:grpSpPr>
        <p:sp>
          <p:nvSpPr>
            <p:cNvPr id="4" name="Frame 3"/>
            <p:cNvSpPr/>
            <p:nvPr/>
          </p:nvSpPr>
          <p:spPr>
            <a:xfrm>
              <a:off x="2590800" y="533400"/>
              <a:ext cx="4800600" cy="1219200"/>
            </a:xfrm>
            <a:prstGeom prst="fram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71800" y="838200"/>
              <a:ext cx="4038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আমাদের আজকের পাঠ </a:t>
              </a:r>
              <a:endPara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76400" y="1828800"/>
            <a:ext cx="6172200" cy="2895600"/>
            <a:chOff x="1676400" y="2057400"/>
            <a:chExt cx="6172200" cy="2819400"/>
          </a:xfrm>
        </p:grpSpPr>
        <p:sp>
          <p:nvSpPr>
            <p:cNvPr id="8" name="Bevel 7"/>
            <p:cNvSpPr/>
            <p:nvPr/>
          </p:nvSpPr>
          <p:spPr>
            <a:xfrm>
              <a:off x="1676400" y="2057400"/>
              <a:ext cx="6172200" cy="2819400"/>
            </a:xfrm>
            <a:prstGeom prst="bevel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0" y="2590800"/>
              <a:ext cx="4953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বাংলাদেশের ক্ষুদ্র নৃ – গোষ্ঠী (ম্রো )</a:t>
              </a:r>
            </a:p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অধ্যায় : ১১</a:t>
              </a:r>
            </a:p>
            <a:p>
              <a:pPr algn="ctr"/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পৃষ্ঠা নং : ৮৬-৮৭</a:t>
              </a:r>
              <a:endPara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 descr="15121362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76800"/>
            <a:ext cx="4876800" cy="1778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73667364_46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533400" y="533400"/>
            <a:ext cx="8001000" cy="4191000"/>
            <a:chOff x="533400" y="533400"/>
            <a:chExt cx="8001000" cy="3829050"/>
          </a:xfrm>
        </p:grpSpPr>
        <p:pic>
          <p:nvPicPr>
            <p:cNvPr id="3" name="Picture 2" descr="download (4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2667000"/>
              <a:ext cx="3810000" cy="16573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4" name="Picture 3" descr="images (12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800" y="2743200"/>
              <a:ext cx="3962400" cy="16192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5" name="Picture 4" descr="142140254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1" y="533401"/>
              <a:ext cx="3810000" cy="2057400"/>
            </a:xfrm>
            <a:prstGeom prst="rect">
              <a:avLst/>
            </a:prstGeom>
            <a:ln w="38100" cap="sq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images (10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5800" y="533400"/>
              <a:ext cx="4038600" cy="20574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685800" y="5029200"/>
            <a:ext cx="7772400" cy="95410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পাবর্ত্য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ম্রো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মায়ানমার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সীমান্তের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উপজেলায়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-roses-yellow-background_23-21483809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381000" y="1219200"/>
            <a:ext cx="8534400" cy="3429000"/>
            <a:chOff x="304800" y="228600"/>
            <a:chExt cx="8534400" cy="3505200"/>
          </a:xfrm>
        </p:grpSpPr>
        <p:pic>
          <p:nvPicPr>
            <p:cNvPr id="3" name="Picture 2" descr="download (5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228600"/>
              <a:ext cx="4191000" cy="3429000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224833fe-01-5-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228600"/>
              <a:ext cx="4191000" cy="35052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3733800" y="304800"/>
            <a:ext cx="2057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953000"/>
            <a:ext cx="82296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ম্রোদের নিজস্ব ভাষা আছে এবং তার লিখিত রূপ ও আছে । ইউনেস্কো ম্রো ভাষাকে ঝুঁকিপূর্ণ বলে চিহ্নিত করেছে , সঠিক উপায়ের রক্ষনাবেক্ষন করা না হলে এই ভাষা হারিয়ে যাবে 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448</Words>
  <Application>Microsoft Office PowerPoint</Application>
  <PresentationFormat>On-screen Show (4:3)</PresentationFormat>
  <Paragraphs>69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Creation</cp:lastModifiedBy>
  <cp:revision>86</cp:revision>
  <dcterms:created xsi:type="dcterms:W3CDTF">2006-08-16T00:00:00Z</dcterms:created>
  <dcterms:modified xsi:type="dcterms:W3CDTF">2020-06-18T04:38:31Z</dcterms:modified>
</cp:coreProperties>
</file>